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6" r:id="rId2"/>
  </p:sldMasterIdLst>
  <p:notesMasterIdLst>
    <p:notesMasterId r:id="rId28"/>
  </p:notesMasterIdLst>
  <p:sldIdLst>
    <p:sldId id="316" r:id="rId3"/>
    <p:sldId id="462" r:id="rId4"/>
    <p:sldId id="463" r:id="rId5"/>
    <p:sldId id="464" r:id="rId6"/>
    <p:sldId id="465" r:id="rId7"/>
    <p:sldId id="467" r:id="rId8"/>
    <p:sldId id="466" r:id="rId9"/>
    <p:sldId id="469" r:id="rId10"/>
    <p:sldId id="470" r:id="rId11"/>
    <p:sldId id="471" r:id="rId12"/>
    <p:sldId id="472" r:id="rId13"/>
    <p:sldId id="473" r:id="rId14"/>
    <p:sldId id="474" r:id="rId15"/>
    <p:sldId id="475" r:id="rId16"/>
    <p:sldId id="476" r:id="rId17"/>
    <p:sldId id="477" r:id="rId18"/>
    <p:sldId id="468" r:id="rId19"/>
    <p:sldId id="478" r:id="rId20"/>
    <p:sldId id="479" r:id="rId21"/>
    <p:sldId id="480" r:id="rId22"/>
    <p:sldId id="481" r:id="rId23"/>
    <p:sldId id="482" r:id="rId24"/>
    <p:sldId id="483" r:id="rId25"/>
    <p:sldId id="317" r:id="rId26"/>
    <p:sldId id="487" r:id="rId27"/>
  </p:sldIdLst>
  <p:sldSz cx="100806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YSLIYJcYOnrkQZJFFT8Fw==" hashData="X/Xj3rXdU83VUtjIubfeirc++H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008000"/>
    <a:srgbClr val="33CC33"/>
    <a:srgbClr val="CCFF66"/>
    <a:srgbClr val="9933FF"/>
    <a:srgbClr val="6600FF"/>
    <a:srgbClr val="3B32EE"/>
    <a:srgbClr val="0000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70" d="100"/>
          <a:sy n="70" d="100"/>
        </p:scale>
        <p:origin x="-792" y="-324"/>
      </p:cViewPr>
      <p:guideLst>
        <p:guide orient="horz" pos="2160"/>
        <p:guide pos="317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06/02/2022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09638" y="685800"/>
            <a:ext cx="50387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8" y="2130438"/>
            <a:ext cx="8568531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96301" y="4406913"/>
            <a:ext cx="856853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96301" y="2906713"/>
            <a:ext cx="856853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04032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124318" y="1600206"/>
            <a:ext cx="445227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06/02/2022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4" y="1535113"/>
            <a:ext cx="445402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4034" y="2174875"/>
            <a:ext cx="445402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120822" y="1535113"/>
            <a:ext cx="4455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120822" y="2174875"/>
            <a:ext cx="4455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06/02/2022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06/02/2022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06/02/2022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4035" y="273050"/>
            <a:ext cx="331645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941244" y="273063"/>
            <a:ext cx="56353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04035" y="1435103"/>
            <a:ext cx="331645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06/02/2022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75875" y="4800600"/>
            <a:ext cx="604837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75875" y="612775"/>
            <a:ext cx="604837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75875" y="5367338"/>
            <a:ext cx="604837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06/02/2022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08454" y="274651"/>
            <a:ext cx="2268141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4037" y="274651"/>
            <a:ext cx="6636411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06/02/2022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6047" y="2130428"/>
            <a:ext cx="8568531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512094" y="3886200"/>
            <a:ext cx="705643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2738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33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04031" y="274638"/>
            <a:ext cx="907256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04031" y="1600206"/>
            <a:ext cx="907256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04034" y="6356363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06/02/2022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444215" y="6356363"/>
            <a:ext cx="31921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224449" y="6356363"/>
            <a:ext cx="235214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04031" y="6245225"/>
            <a:ext cx="2352146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37.jpeg"/><Relationship Id="rId4" Type="http://schemas.openxmlformats.org/officeDocument/2006/relationships/image" Target="../media/image1.gi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9.png"/><Relationship Id="rId10" Type="http://schemas.openxmlformats.org/officeDocument/2006/relationships/image" Target="../media/image4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4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36"/>
            <a:ext cx="6858000" cy="76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9" y="6783312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93751" y="5857912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3746" y="5715019"/>
            <a:ext cx="770703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83209" y="4572029"/>
            <a:ext cx="2967991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605336" y="1412776"/>
            <a:ext cx="6869970" cy="322554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El  ARBOL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DEL CIRCO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7" y="5611366"/>
            <a:ext cx="2214601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5040312" y="-642966"/>
            <a:ext cx="504031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  <p:pic>
        <p:nvPicPr>
          <p:cNvPr id="14" name="Picture 10" descr="Animated Pink Spring Cherry Tree, tree , pink , cherry , blossom , spring ,  petals , animated , animation , gif , sakura , leaves , falling , deco ,  decoration , flowers , flower - PicMix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136656" y="372215"/>
            <a:ext cx="1642087" cy="1589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0596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shred/>
        <p:sndAc>
          <p:stSnd loop="1">
            <p:snd r:embed="rId2" name="RocioComohanpasdolosannos (1).wav"/>
          </p:stSnd>
        </p:sndAc>
      </p:transition>
    </mc:Choice>
    <mc:Fallback xmlns="">
      <p:transition spd="slow" advTm="14000">
        <p:fade/>
        <p:sndAc>
          <p:stSnd loop="1">
            <p:snd r:embed="rId7" name="RocioComohanpasdolosannos 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ZoneTexte 8"/>
          <p:cNvSpPr txBox="1"/>
          <p:nvPr/>
        </p:nvSpPr>
        <p:spPr>
          <a:xfrm>
            <a:off x="774970" y="3068960"/>
            <a:ext cx="8215665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ES" sz="2400" b="1" dirty="0" smtClean="0">
                <a:solidFill>
                  <a:srgbClr val="FFC000"/>
                </a:solidFill>
                <a:latin typeface="Comic Sans MS" pitchFamily="66" charset="0"/>
              </a:rPr>
              <a:t>Axel </a:t>
            </a:r>
            <a:r>
              <a:rPr lang="es-ES" sz="2400" b="1" dirty="0" err="1" smtClean="0">
                <a:solidFill>
                  <a:srgbClr val="FFC000"/>
                </a:solidFill>
                <a:latin typeface="Comic Sans MS" pitchFamily="66" charset="0"/>
              </a:rPr>
              <a:t>Erlandson</a:t>
            </a:r>
            <a:r>
              <a:rPr lang="es-ES" sz="2400" b="1" dirty="0" smtClean="0">
                <a:solidFill>
                  <a:srgbClr val="FFC000"/>
                </a:solidFill>
                <a:latin typeface="Comic Sans MS" pitchFamily="66" charset="0"/>
              </a:rPr>
              <a:t> fue un agricultor sueco-estadounidense (1884 - 1964) que dio forma a los árboles como pasatiempo y abrió una atracción hortícola en 1947 anunciada como "Viendo el extraño mundo de los árboles" y llamada "El árbol del circo". »</a:t>
            </a:r>
            <a:r>
              <a:rPr lang="es-ES" sz="2400" b="1" dirty="0" err="1" smtClean="0">
                <a:solidFill>
                  <a:srgbClr val="FFC000"/>
                </a:solidFill>
                <a:latin typeface="Comic Sans MS" pitchFamily="66" charset="0"/>
              </a:rPr>
              <a:t>Erlandson</a:t>
            </a:r>
            <a:r>
              <a:rPr lang="es-ES" sz="2400" b="1" dirty="0" smtClean="0">
                <a:solidFill>
                  <a:srgbClr val="FFC000"/>
                </a:solidFill>
                <a:latin typeface="Comic Sans MS" pitchFamily="66" charset="0"/>
              </a:rPr>
              <a:t> vendió su atracción poco antes de su muerte. Los árboles se trasladaron a </a:t>
            </a:r>
            <a:r>
              <a:rPr lang="es-ES" sz="2400" b="1" dirty="0" err="1" smtClean="0">
                <a:solidFill>
                  <a:srgbClr val="FFC000"/>
                </a:solidFill>
                <a:latin typeface="Comic Sans MS" pitchFamily="66" charset="0"/>
              </a:rPr>
              <a:t>Gilroy</a:t>
            </a:r>
            <a:r>
              <a:rPr lang="es-ES" sz="2400" b="1" dirty="0" smtClean="0">
                <a:solidFill>
                  <a:srgbClr val="FFC000"/>
                </a:solidFill>
                <a:latin typeface="Comic Sans MS" pitchFamily="66" charset="0"/>
              </a:rPr>
              <a:t> </a:t>
            </a:r>
            <a:r>
              <a:rPr lang="es-ES" sz="2400" b="1" dirty="0" err="1" smtClean="0">
                <a:solidFill>
                  <a:srgbClr val="FFC000"/>
                </a:solidFill>
                <a:latin typeface="Comic Sans MS" pitchFamily="66" charset="0"/>
              </a:rPr>
              <a:t>Gardens</a:t>
            </a:r>
            <a:r>
              <a:rPr lang="es-ES" sz="2400" b="1" dirty="0" smtClean="0">
                <a:solidFill>
                  <a:srgbClr val="FFC000"/>
                </a:solidFill>
                <a:latin typeface="Comic Sans MS" pitchFamily="66" charset="0"/>
              </a:rPr>
              <a:t> en 1985.</a:t>
            </a:r>
            <a:endParaRPr lang="fr-FR" sz="2400" dirty="0">
              <a:solidFill>
                <a:srgbClr val="FFC000"/>
              </a:solidFill>
              <a:latin typeface="Comic Sans MS" pitchFamily="66" charset="0"/>
            </a:endParaRPr>
          </a:p>
        </p:txBody>
      </p:sp>
      <p:pic>
        <p:nvPicPr>
          <p:cNvPr id="2058" name="Picture 10" descr="Animated Pink Spring Cherry Tree, tree , pink , cherry , blossom , spring ,  petals , animated , animation , gif , sakura , leaves , falling , deco ,  decoration , flowers , flower - PicMix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6433" y="476672"/>
            <a:ext cx="3150195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3202679"/>
      </p:ext>
    </p:extLst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ZoneTexte 2"/>
          <p:cNvSpPr txBox="1">
            <a:spLocks noChangeArrowheads="1"/>
          </p:cNvSpPr>
          <p:nvPr/>
        </p:nvSpPr>
        <p:spPr bwMode="auto">
          <a:xfrm>
            <a:off x="3386463" y="285750"/>
            <a:ext cx="299268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endParaRPr lang="fr-FR" b="1" dirty="0">
              <a:solidFill>
                <a:schemeClr val="bg1"/>
              </a:solidFill>
              <a:latin typeface="Andy" pitchFamily="66" charset="0"/>
            </a:endParaRPr>
          </a:p>
          <a:p>
            <a:pPr algn="ctr"/>
            <a:r>
              <a:rPr lang="fr-FR" sz="2400" b="1" dirty="0">
                <a:solidFill>
                  <a:srgbClr val="FFC000"/>
                </a:solidFill>
                <a:latin typeface="Andy" pitchFamily="66" charset="0"/>
              </a:rPr>
              <a:t>Axel </a:t>
            </a:r>
            <a:r>
              <a:rPr lang="fr-FR" sz="2400" b="1" dirty="0" err="1">
                <a:solidFill>
                  <a:srgbClr val="FFC000"/>
                </a:solidFill>
                <a:latin typeface="Andy" pitchFamily="66" charset="0"/>
              </a:rPr>
              <a:t>Erlandson</a:t>
            </a:r>
            <a:endParaRPr lang="fr-FR" sz="2400" dirty="0">
              <a:solidFill>
                <a:srgbClr val="FFC000"/>
              </a:solidFill>
              <a:latin typeface="Andy" pitchFamily="66" charset="0"/>
            </a:endParaRPr>
          </a:p>
        </p:txBody>
      </p:sp>
      <p:pic>
        <p:nvPicPr>
          <p:cNvPr id="3075" name="Image 5" descr="tc_2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775" y="1214438"/>
            <a:ext cx="3801236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Image 7" descr="Sans titr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0273" y="1214438"/>
            <a:ext cx="5432337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9661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:checker/>
      </p:transition>
    </mc:Choice>
    <mc:Fallback xmlns=""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4" descr="tc_3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2081" y="1000125"/>
            <a:ext cx="7476464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045956"/>
      </p:ext>
    </p:extLst>
  </p:cSld>
  <p:clrMapOvr>
    <a:masterClrMapping/>
  </p:clrMapOvr>
  <p:transition spd="slow" advTm="7000"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3" descr="axeltwis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" y="5"/>
            <a:ext cx="5040313" cy="68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4" descr="Sans titr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6620" y="1143000"/>
            <a:ext cx="3601723" cy="481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5676711"/>
      </p:ext>
    </p:extLst>
  </p:cSld>
  <p:clrMapOvr>
    <a:masterClrMapping/>
  </p:clrMapOvr>
  <p:transition spd="slow" advTm="7000"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15 ideas de Axel Erlandson | árboles extraños, arboles, jardin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576" y="260648"/>
            <a:ext cx="6350706" cy="6360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0944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8000">
        <p14:shred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2" descr="tc_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6086" y="1000125"/>
            <a:ext cx="7308453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46486357"/>
      </p:ext>
    </p:extLst>
  </p:cSld>
  <p:clrMapOvr>
    <a:masterClrMapping/>
  </p:clrMapOvr>
  <p:transition spd="slow" advTm="7000"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2" descr="Sans tit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571" y="785813"/>
            <a:ext cx="2903431" cy="525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Image 3" descr="Sans titre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7822" y="785818"/>
            <a:ext cx="3780234" cy="521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1926913"/>
      </p:ext>
    </p:extLst>
  </p:cSld>
  <p:clrMapOvr>
    <a:masterClrMapping/>
  </p:clrMapOvr>
  <p:transition spd="slow" advTm="7000"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5" descr="Sans titr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7864" y="1643064"/>
            <a:ext cx="3545720" cy="3951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Image 3" descr="axel_double-twis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6343" y="1357313"/>
            <a:ext cx="3220200" cy="444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1237221"/>
      </p:ext>
    </p:extLst>
  </p:cSld>
  <p:clrMapOvr>
    <a:masterClrMapping/>
  </p:clrMapOvr>
  <p:transition spd="slow" advTm="7000"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תמונה 1" descr="drzewa_02.jpg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7523" y="0"/>
            <a:ext cx="569310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ZoneTexte 2"/>
          <p:cNvSpPr txBox="1">
            <a:spLocks noChangeArrowheads="1"/>
          </p:cNvSpPr>
          <p:nvPr/>
        </p:nvSpPr>
        <p:spPr bwMode="auto">
          <a:xfrm>
            <a:off x="247055" y="2132859"/>
            <a:ext cx="3858990" cy="3385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ES" sz="3600" b="1" dirty="0" smtClean="0">
                <a:solidFill>
                  <a:srgbClr val="FFC000"/>
                </a:solidFill>
                <a:latin typeface="Andy" pitchFamily="66" charset="0"/>
              </a:rPr>
              <a:t>Árboles de canasta: </a:t>
            </a:r>
          </a:p>
          <a:p>
            <a:pPr algn="ctr"/>
            <a:r>
              <a:rPr lang="es-ES" sz="2000" b="1" dirty="0" smtClean="0">
                <a:solidFill>
                  <a:srgbClr val="FFC000"/>
                </a:solidFill>
                <a:latin typeface="Andy" pitchFamily="66" charset="0"/>
              </a:rPr>
              <a:t>Estos árboles fueron "creados" por el agricultor Axel </a:t>
            </a:r>
            <a:r>
              <a:rPr lang="es-ES" sz="2000" b="1" dirty="0" err="1" smtClean="0">
                <a:solidFill>
                  <a:srgbClr val="FFC000"/>
                </a:solidFill>
                <a:latin typeface="Andy" pitchFamily="66" charset="0"/>
              </a:rPr>
              <a:t>Erlandson</a:t>
            </a:r>
            <a:r>
              <a:rPr lang="es-ES" sz="2000" b="1" dirty="0" smtClean="0">
                <a:solidFill>
                  <a:srgbClr val="FFC000"/>
                </a:solidFill>
                <a:latin typeface="Andy" pitchFamily="66" charset="0"/>
              </a:rPr>
              <a:t>. Verdaderas obras de arte. Por ejemplo, para hacer esta escultura de árbol "</a:t>
            </a:r>
            <a:r>
              <a:rPr lang="es-ES" sz="2000" b="1" dirty="0" err="1" smtClean="0">
                <a:solidFill>
                  <a:srgbClr val="FFC000"/>
                </a:solidFill>
                <a:latin typeface="Andy" pitchFamily="66" charset="0"/>
              </a:rPr>
              <a:t>Tree</a:t>
            </a:r>
            <a:r>
              <a:rPr lang="es-ES" sz="2000" b="1" dirty="0" smtClean="0">
                <a:solidFill>
                  <a:srgbClr val="FFC000"/>
                </a:solidFill>
                <a:latin typeface="Andy" pitchFamily="66" charset="0"/>
              </a:rPr>
              <a:t> </a:t>
            </a:r>
            <a:r>
              <a:rPr lang="es-ES" sz="2000" b="1" dirty="0" err="1" smtClean="0">
                <a:solidFill>
                  <a:srgbClr val="FFC000"/>
                </a:solidFill>
                <a:latin typeface="Andy" pitchFamily="66" charset="0"/>
              </a:rPr>
              <a:t>Basket</a:t>
            </a:r>
            <a:r>
              <a:rPr lang="es-ES" sz="2000" b="1" dirty="0" smtClean="0">
                <a:solidFill>
                  <a:srgbClr val="FFC000"/>
                </a:solidFill>
                <a:latin typeface="Andy" pitchFamily="66" charset="0"/>
              </a:rPr>
              <a:t>", </a:t>
            </a:r>
            <a:r>
              <a:rPr lang="es-ES" sz="2000" b="1" dirty="0" err="1" smtClean="0">
                <a:solidFill>
                  <a:srgbClr val="FFC000"/>
                </a:solidFill>
                <a:latin typeface="Andy" pitchFamily="66" charset="0"/>
              </a:rPr>
              <a:t>Erlandson</a:t>
            </a:r>
            <a:r>
              <a:rPr lang="es-ES" sz="2000" b="1" dirty="0" smtClean="0">
                <a:solidFill>
                  <a:srgbClr val="FFC000"/>
                </a:solidFill>
                <a:latin typeface="Andy" pitchFamily="66" charset="0"/>
              </a:rPr>
              <a:t> plantó seis sicómoros en un círculo y luego los injertó para formar patrones de diamantes.</a:t>
            </a:r>
            <a:endParaRPr lang="fr-FR" sz="2000" dirty="0">
              <a:solidFill>
                <a:srgbClr val="FFC000"/>
              </a:solidFill>
              <a:latin typeface="Andy" pitchFamily="66" charset="0"/>
            </a:endParaRPr>
          </a:p>
          <a:p>
            <a:pPr algn="ctr"/>
            <a:endParaRPr lang="fr-FR" dirty="0">
              <a:latin typeface="Andy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0439787"/>
      </p:ext>
    </p:extLst>
  </p:cSld>
  <p:clrMapOvr>
    <a:masterClrMapping/>
  </p:clrMapOvr>
  <p:transition spd="slow" advTm="20000"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2" descr="treepleach'gScottsValley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334" y="0"/>
            <a:ext cx="74659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631503"/>
      </p:ext>
    </p:extLst>
  </p:cSld>
  <p:clrMapOvr>
    <a:masterClrMapping/>
  </p:clrMapOvr>
  <p:transition spd="slow" advTm="7000"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ZoneTexte 2"/>
          <p:cNvSpPr txBox="1">
            <a:spLocks noChangeArrowheads="1"/>
          </p:cNvSpPr>
          <p:nvPr/>
        </p:nvSpPr>
        <p:spPr bwMode="auto">
          <a:xfrm>
            <a:off x="6389840" y="2197899"/>
            <a:ext cx="2937201" cy="800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s-ES" sz="2800" b="1" dirty="0" smtClean="0">
                <a:solidFill>
                  <a:srgbClr val="FFC000"/>
                </a:solidFill>
                <a:latin typeface="Andy" pitchFamily="66" charset="0"/>
              </a:rPr>
              <a:t>Árboles de cubo</a:t>
            </a:r>
            <a:endParaRPr lang="fr-FR" sz="2800" b="1" dirty="0">
              <a:solidFill>
                <a:srgbClr val="FFC000"/>
              </a:solidFill>
              <a:latin typeface="Andy" pitchFamily="66" charset="0"/>
            </a:endParaRPr>
          </a:p>
          <a:p>
            <a:pPr algn="ctr"/>
            <a:endParaRPr lang="fr-FR" dirty="0">
              <a:latin typeface="Andy" pitchFamily="66" charset="0"/>
            </a:endParaRPr>
          </a:p>
        </p:txBody>
      </p:sp>
      <p:pic>
        <p:nvPicPr>
          <p:cNvPr id="11267" name="Image 3" descr="449px-Cubetre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" y="0"/>
            <a:ext cx="5666851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1092095"/>
      </p:ext>
    </p:extLst>
  </p:cSld>
  <p:clrMapOvr>
    <a:masterClrMapping/>
  </p:clrMapOvr>
  <p:transition spd="slow" advTm="7000">
    <p:pull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3" descr="521282212_2213f58a1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05242" y="332661"/>
            <a:ext cx="4410273" cy="595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5" descr="Tree, tree , blooming , spring , flowers , decor , gif , animation ,  animated , author , fainas - PicMix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668" y="-171400"/>
            <a:ext cx="1746444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538178"/>
      </p:ext>
    </p:extLst>
  </p:cSld>
  <p:clrMapOvr>
    <a:masterClrMapping/>
  </p:clrMapOvr>
  <p:transition spd="slow" advTm="7000">
    <p:pull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4" descr="2065316911_626ec0a21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8873" y="0"/>
            <a:ext cx="6352894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6374663"/>
      </p:ext>
    </p:extLst>
  </p:cSld>
  <p:clrMapOvr>
    <a:masterClrMapping/>
  </p:clrMapOvr>
  <p:transition spd="slow" advTm="7000"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oneTexte 2"/>
          <p:cNvSpPr txBox="1">
            <a:spLocks noChangeArrowheads="1"/>
          </p:cNvSpPr>
          <p:nvPr/>
        </p:nvSpPr>
        <p:spPr bwMode="auto">
          <a:xfrm>
            <a:off x="674205" y="2210264"/>
            <a:ext cx="3457797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endParaRPr lang="fr-FR" b="1" dirty="0">
              <a:solidFill>
                <a:schemeClr val="bg1"/>
              </a:solidFill>
              <a:latin typeface="Andy" pitchFamily="66" charset="0"/>
            </a:endParaRPr>
          </a:p>
          <a:p>
            <a:pPr algn="ctr"/>
            <a:r>
              <a:rPr lang="es-ES" sz="2400" b="1" dirty="0" smtClean="0">
                <a:solidFill>
                  <a:srgbClr val="FFC000"/>
                </a:solidFill>
                <a:latin typeface="Andy" pitchFamily="66" charset="0"/>
              </a:rPr>
              <a:t>Hilo en agujas de árbol</a:t>
            </a:r>
            <a:endParaRPr lang="fr-FR" sz="2400" b="1" dirty="0">
              <a:solidFill>
                <a:srgbClr val="FFC000"/>
              </a:solidFill>
              <a:latin typeface="Andy" pitchFamily="66" charset="0"/>
            </a:endParaRPr>
          </a:p>
          <a:p>
            <a:pPr algn="ctr"/>
            <a:endParaRPr lang="fr-FR" dirty="0">
              <a:solidFill>
                <a:srgbClr val="3E35F7"/>
              </a:solidFill>
              <a:latin typeface="Andy" pitchFamily="66" charset="0"/>
            </a:endParaRPr>
          </a:p>
        </p:txBody>
      </p:sp>
      <p:pic>
        <p:nvPicPr>
          <p:cNvPr id="12291" name="Image 5" descr="220px-Needle_n_threa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057" y="5"/>
            <a:ext cx="5143568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1528476"/>
      </p:ext>
    </p:extLst>
  </p:cSld>
  <p:clrMapOvr>
    <a:masterClrMapping/>
  </p:clrMapOvr>
  <p:transition spd="slow" advTm="7000"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2" descr="Tree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3868" y="0"/>
            <a:ext cx="567035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516" y="5"/>
            <a:ext cx="1746608" cy="2951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8279170"/>
      </p:ext>
    </p:extLst>
  </p:cSld>
  <p:clrMapOvr>
    <a:masterClrMapping/>
  </p:clrMapOvr>
  <p:transition spd="slow" advTm="7000"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7" descr="Nead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794" y="428625"/>
            <a:ext cx="4606286" cy="600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Image 8" descr="AxelErlandsonLoopytre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7861" y="1571624"/>
            <a:ext cx="3801236" cy="40896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4393745"/>
      </p:ext>
    </p:extLst>
  </p:cSld>
  <p:clrMapOvr>
    <a:masterClrMapping/>
  </p:clrMapOvr>
  <p:transition spd="slow" advTm="7000">
    <p:pull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oneTexte 2"/>
          <p:cNvSpPr txBox="1">
            <a:spLocks noChangeArrowheads="1"/>
          </p:cNvSpPr>
          <p:nvPr/>
        </p:nvSpPr>
        <p:spPr bwMode="auto">
          <a:xfrm>
            <a:off x="6536656" y="2928943"/>
            <a:ext cx="2992686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endParaRPr lang="fr-FR" b="1" dirty="0">
              <a:solidFill>
                <a:schemeClr val="bg1"/>
              </a:solidFill>
              <a:latin typeface="Andy" pitchFamily="66" charset="0"/>
            </a:endParaRPr>
          </a:p>
          <a:p>
            <a:pPr algn="ctr"/>
            <a:r>
              <a:rPr lang="fr-FR" sz="2400" b="1" dirty="0" err="1" smtClean="0">
                <a:solidFill>
                  <a:srgbClr val="FFC000"/>
                </a:solidFill>
                <a:latin typeface="Andy" pitchFamily="66" charset="0"/>
              </a:rPr>
              <a:t>árbol</a:t>
            </a:r>
            <a:r>
              <a:rPr lang="fr-FR" sz="2400" b="1" dirty="0" smtClean="0">
                <a:solidFill>
                  <a:srgbClr val="FFC000"/>
                </a:solidFill>
                <a:latin typeface="Andy" pitchFamily="66" charset="0"/>
              </a:rPr>
              <a:t> de dos patas</a:t>
            </a:r>
            <a:endParaRPr lang="fr-FR" sz="2400" b="1" dirty="0">
              <a:solidFill>
                <a:srgbClr val="FFC000"/>
              </a:solidFill>
              <a:latin typeface="Andy" pitchFamily="66" charset="0"/>
            </a:endParaRPr>
          </a:p>
          <a:p>
            <a:pPr algn="ctr"/>
            <a:endParaRPr lang="fr-FR" dirty="0">
              <a:latin typeface="Andy" pitchFamily="66" charset="0"/>
            </a:endParaRPr>
          </a:p>
        </p:txBody>
      </p:sp>
      <p:pic>
        <p:nvPicPr>
          <p:cNvPr id="14339" name="Image 3" descr="449px-Twolegtre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75"/>
            <a:ext cx="5670352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6124485"/>
      </p:ext>
    </p:extLst>
  </p:cSld>
  <p:clrMapOvr>
    <a:masterClrMapping/>
  </p:clrMapOvr>
  <p:transition spd="slow" advTm="7000">
    <p:pull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2" descr="ladder-tre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202" y="2348880"/>
            <a:ext cx="8512528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5" descr="Tree, tree , blooming , spring , flowers , decor , gif , animation ,  animated , author , fainas - PicMix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02" y="-140542"/>
            <a:ext cx="2644183" cy="2508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5180841"/>
      </p:ext>
    </p:extLst>
  </p:cSld>
  <p:clrMapOvr>
    <a:masterClrMapping/>
  </p:clrMapOvr>
  <p:transition spd="slow" advTm="7000">
    <p:pull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4" descr="foneboo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0312" y="463555"/>
            <a:ext cx="4524878" cy="596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Image 5" descr="birch_loop_web.g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740" y="500063"/>
            <a:ext cx="3859345" cy="592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7952602"/>
      </p:ext>
    </p:extLst>
  </p:cSld>
  <p:clrMapOvr>
    <a:masterClrMapping/>
  </p:clrMapOvr>
  <p:transition spd="slow" advTm="7000">
    <p:pull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4" descr="treeman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9558" y="603911"/>
            <a:ext cx="5029812" cy="565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 descr="Tree, tree , blooming , spring , flowers , decor , gif , animation ,  animated , author , fainas - PicMix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668" y="-171400"/>
            <a:ext cx="1746444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8747038"/>
      </p:ext>
    </p:extLst>
  </p:cSld>
  <p:clrMapOvr>
    <a:masterClrMapping/>
  </p:clrMapOvr>
  <p:transition spd="slow" advTm="7000">
    <p:pull dir="r"/>
    <p:sndAc>
      <p:stSnd>
        <p:snd r:embed="rId2" name="suenos en un bosque magico .wav"/>
      </p:stSnd>
    </p:sndAc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3" descr="2436072404_a1635b4fe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7565" y="219364"/>
            <a:ext cx="5250326" cy="635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Arbol GIF - Descargar &amp;amp; Compartir en PHONEKY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286" y="136167"/>
            <a:ext cx="1889060" cy="22847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9040489"/>
      </p:ext>
    </p:extLst>
  </p:cSld>
  <p:clrMapOvr>
    <a:masterClrMapping/>
  </p:clrMapOvr>
  <p:transition spd="slow" advTm="7000">
    <p:pull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3" descr="mishtalvim45-0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580" y="1000125"/>
            <a:ext cx="7733730" cy="500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5649200"/>
      </p:ext>
    </p:extLst>
  </p:cSld>
  <p:clrMapOvr>
    <a:masterClrMapping/>
  </p:clrMapOvr>
  <p:transition spd="slow" advTm="7000">
    <p:pull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" y="0"/>
            <a:ext cx="101196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16" y="49543"/>
            <a:ext cx="100806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0633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613259" y="3390645"/>
            <a:ext cx="6858000" cy="767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1" y="0"/>
            <a:ext cx="100806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1" y="6783316"/>
            <a:ext cx="100806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6707" y="5464913"/>
            <a:ext cx="664272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66776" y="1067209"/>
            <a:ext cx="3936336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8346" y="1067212"/>
            <a:ext cx="3856521" cy="54074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domingo, 06 de febrero de 2022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10:09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7977" y="5210969"/>
            <a:ext cx="2214601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00806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00806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137" y="0"/>
            <a:ext cx="5376333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00806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60078" y="4724402"/>
            <a:ext cx="2940182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387" y="4191000"/>
            <a:ext cx="2604161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2276" y="4876800"/>
            <a:ext cx="1344083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88036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ONDOS Y LETR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FONDOS Y LETRAS</Template>
  <TotalTime>13</TotalTime>
  <Words>172</Words>
  <Application>Microsoft Office PowerPoint</Application>
  <PresentationFormat>Personalizado</PresentationFormat>
  <Paragraphs>22</Paragraphs>
  <Slides>25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FONDOS Y LETRAS</vt:lpstr>
      <vt:lpstr>2_Diseño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9</cp:revision>
  <dcterms:created xsi:type="dcterms:W3CDTF">2022-02-06T09:09:35Z</dcterms:created>
  <dcterms:modified xsi:type="dcterms:W3CDTF">2022-02-06T09:22:53Z</dcterms:modified>
</cp:coreProperties>
</file>