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412" r:id="rId3"/>
    <p:sldId id="480" r:id="rId4"/>
    <p:sldId id="469" r:id="rId5"/>
    <p:sldId id="465" r:id="rId6"/>
    <p:sldId id="440" r:id="rId7"/>
    <p:sldId id="482" r:id="rId8"/>
    <p:sldId id="472" r:id="rId9"/>
    <p:sldId id="474" r:id="rId10"/>
    <p:sldId id="463" r:id="rId11"/>
    <p:sldId id="467" r:id="rId12"/>
    <p:sldId id="442" r:id="rId13"/>
    <p:sldId id="443" r:id="rId14"/>
    <p:sldId id="460" r:id="rId15"/>
    <p:sldId id="452" r:id="rId16"/>
    <p:sldId id="444" r:id="rId17"/>
    <p:sldId id="461" r:id="rId18"/>
    <p:sldId id="447" r:id="rId19"/>
    <p:sldId id="453" r:id="rId20"/>
    <p:sldId id="446" r:id="rId21"/>
    <p:sldId id="445" r:id="rId22"/>
    <p:sldId id="441" r:id="rId23"/>
    <p:sldId id="483" r:id="rId24"/>
    <p:sldId id="448" r:id="rId25"/>
    <p:sldId id="450" r:id="rId26"/>
    <p:sldId id="479" r:id="rId27"/>
    <p:sldId id="462" r:id="rId28"/>
    <p:sldId id="451" r:id="rId29"/>
    <p:sldId id="475" r:id="rId30"/>
    <p:sldId id="477" r:id="rId31"/>
    <p:sldId id="484" r:id="rId32"/>
    <p:sldId id="454" r:id="rId33"/>
    <p:sldId id="458" r:id="rId34"/>
    <p:sldId id="438" r:id="rId35"/>
    <p:sldId id="456" r:id="rId36"/>
    <p:sldId id="457" r:id="rId37"/>
    <p:sldId id="449" r:id="rId38"/>
    <p:sldId id="459" r:id="rId39"/>
    <p:sldId id="414" r:id="rId40"/>
    <p:sldId id="485" r:id="rId41"/>
  </p:sldIdLst>
  <p:sldSz cx="6858000" cy="9144000" type="screen4x3"/>
  <p:notesSz cx="6858000" cy="9144000"/>
  <p:defaultTextStyle>
    <a:defPPr>
      <a:defRPr lang="hu-H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SynLvyu80rHrqnguWQQi0A" hashData="iSdVZh0RWhS89Tihm7qtJfSKHK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6600"/>
    <a:srgbClr val="00FF00"/>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698" autoAdjust="0"/>
  </p:normalViewPr>
  <p:slideViewPr>
    <p:cSldViewPr>
      <p:cViewPr>
        <p:scale>
          <a:sx n="40" d="100"/>
          <a:sy n="40" d="100"/>
        </p:scale>
        <p:origin x="-2538" y="-822"/>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D29B87-5733-4CA4-8C6A-8283324AAEC2}" type="datetimeFigureOut">
              <a:rPr lang="es-ES" smtClean="0"/>
              <a:pPr/>
              <a:t>22/08/2015</a:t>
            </a:fld>
            <a:endParaRPr lang="es-ES"/>
          </a:p>
        </p:txBody>
      </p:sp>
      <p:sp>
        <p:nvSpPr>
          <p:cNvPr id="4" name="3 Marcador de imagen de diapositiva"/>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2B972F-876A-4F1E-B39D-A2599544004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514350" y="2840568"/>
            <a:ext cx="5829300" cy="1960033"/>
          </a:xfrm>
        </p:spPr>
        <p:txBody>
          <a:bodyPr/>
          <a:lstStyle/>
          <a:p>
            <a:r>
              <a:rPr lang="es-ES" smtClean="0"/>
              <a:t>Haga clic para modificar el estilo de título del patrón</a:t>
            </a:r>
            <a:endParaRPr lang="hu-HU"/>
          </a:p>
        </p:txBody>
      </p:sp>
      <p:sp>
        <p:nvSpPr>
          <p:cNvPr id="3" name="Alcím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hu-HU"/>
          </a:p>
        </p:txBody>
      </p:sp>
      <p:sp>
        <p:nvSpPr>
          <p:cNvPr id="4" name="Dátum helye 3"/>
          <p:cNvSpPr>
            <a:spLocks noGrp="1"/>
          </p:cNvSpPr>
          <p:nvPr>
            <p:ph type="dt" sz="half" idx="10"/>
          </p:nvPr>
        </p:nvSpPr>
        <p:spPr/>
        <p:txBody>
          <a:bodyPr/>
          <a:lstStyle>
            <a:lvl1pPr>
              <a:defRPr/>
            </a:lvl1pPr>
          </a:lstStyle>
          <a:p>
            <a:pPr>
              <a:defRPr/>
            </a:pPr>
            <a:fld id="{4722C4A8-1C1A-46D3-A095-3C576E605117}" type="datetimeFigureOut">
              <a:rPr lang="hu-HU"/>
              <a:pPr>
                <a:defRPr/>
              </a:pPr>
              <a:t>2015.08.22.</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C3C7EA1A-BB45-4D08-8088-649C5BEB029A}" type="slidenum">
              <a:rPr lang="hu-HU"/>
              <a:pPr>
                <a:defRPr/>
              </a:pPr>
              <a:t>‹Nº›</a:t>
            </a:fld>
            <a:endParaRPr lang="hu-HU"/>
          </a:p>
        </p:txBody>
      </p:sp>
    </p:spTree>
  </p:cSld>
  <p:clrMapOvr>
    <a:masterClrMapping/>
  </p:clrMapOvr>
  <p:transition spd="slow" advTm="7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557BCE75-098E-4262-B545-1804726550D1}" type="datetimeFigureOut">
              <a:rPr lang="hu-HU"/>
              <a:pPr>
                <a:defRPr/>
              </a:pPr>
              <a:t>2015.08.22.</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AF3E4412-5BAB-4CAD-817E-875D12B91294}" type="slidenum">
              <a:rPr lang="hu-HU"/>
              <a:pPr>
                <a:defRPr/>
              </a:pPr>
              <a:t>‹Nº›</a:t>
            </a:fld>
            <a:endParaRPr lang="hu-HU"/>
          </a:p>
        </p:txBody>
      </p:sp>
    </p:spTree>
  </p:cSld>
  <p:clrMapOvr>
    <a:masterClrMapping/>
  </p:clrMapOvr>
  <p:transition spd="slow" advTm="7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541735" y="5875867"/>
            <a:ext cx="5829300" cy="1816100"/>
          </a:xfrm>
        </p:spPr>
        <p:txBody>
          <a:bodyPr anchor="t"/>
          <a:lstStyle>
            <a:lvl1pPr algn="l">
              <a:defRPr sz="4000" b="1" cap="all"/>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átum helye 3"/>
          <p:cNvSpPr>
            <a:spLocks noGrp="1"/>
          </p:cNvSpPr>
          <p:nvPr>
            <p:ph type="dt" sz="half" idx="10"/>
          </p:nvPr>
        </p:nvSpPr>
        <p:spPr/>
        <p:txBody>
          <a:bodyPr/>
          <a:lstStyle>
            <a:lvl1pPr>
              <a:defRPr/>
            </a:lvl1pPr>
          </a:lstStyle>
          <a:p>
            <a:pPr>
              <a:defRPr/>
            </a:pPr>
            <a:fld id="{3511AE38-2A66-45A2-991E-6BF0C702FEF5}" type="datetimeFigureOut">
              <a:rPr lang="hu-HU"/>
              <a:pPr>
                <a:defRPr/>
              </a:pPr>
              <a:t>2015.08.22.</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26ADC5EB-6404-4324-AF7A-A5CCC504919B}" type="slidenum">
              <a:rPr lang="hu-HU"/>
              <a:pPr>
                <a:defRPr/>
              </a:pPr>
              <a:t>‹Nº›</a:t>
            </a:fld>
            <a:endParaRPr lang="hu-HU"/>
          </a:p>
        </p:txBody>
      </p:sp>
    </p:spTree>
  </p:cSld>
  <p:clrMapOvr>
    <a:masterClrMapping/>
  </p:clrMapOvr>
  <p:transition spd="slow" advTm="7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Tartalom helye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Dátum helye 3"/>
          <p:cNvSpPr>
            <a:spLocks noGrp="1"/>
          </p:cNvSpPr>
          <p:nvPr>
            <p:ph type="dt" sz="half" idx="10"/>
          </p:nvPr>
        </p:nvSpPr>
        <p:spPr/>
        <p:txBody>
          <a:bodyPr/>
          <a:lstStyle>
            <a:lvl1pPr>
              <a:defRPr/>
            </a:lvl1pPr>
          </a:lstStyle>
          <a:p>
            <a:pPr>
              <a:defRPr/>
            </a:pPr>
            <a:fld id="{8533E7E4-010F-42A3-BD95-02CF955E3BF0}" type="datetimeFigureOut">
              <a:rPr lang="hu-HU"/>
              <a:pPr>
                <a:defRPr/>
              </a:pPr>
              <a:t>2015.08.22.</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E65558BC-6953-41D2-944C-E489046F9775}" type="slidenum">
              <a:rPr lang="hu-HU"/>
              <a:pPr>
                <a:defRPr/>
              </a:pPr>
              <a:t>‹Nº›</a:t>
            </a:fld>
            <a:endParaRPr lang="hu-HU"/>
          </a:p>
        </p:txBody>
      </p:sp>
    </p:spTree>
  </p:cSld>
  <p:clrMapOvr>
    <a:masterClrMapping/>
  </p:clrMapOvr>
  <p:transition spd="slow" advTm="7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Tartalom helye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Szöveg hely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Tartalom helye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7" name="Dátum helye 3"/>
          <p:cNvSpPr>
            <a:spLocks noGrp="1"/>
          </p:cNvSpPr>
          <p:nvPr>
            <p:ph type="dt" sz="half" idx="10"/>
          </p:nvPr>
        </p:nvSpPr>
        <p:spPr/>
        <p:txBody>
          <a:bodyPr/>
          <a:lstStyle>
            <a:lvl1pPr>
              <a:defRPr/>
            </a:lvl1pPr>
          </a:lstStyle>
          <a:p>
            <a:pPr>
              <a:defRPr/>
            </a:pPr>
            <a:fld id="{3FF95E9F-38BD-4241-B177-0ECAFC693419}" type="datetimeFigureOut">
              <a:rPr lang="hu-HU"/>
              <a:pPr>
                <a:defRPr/>
              </a:pPr>
              <a:t>2015.08.22.</a:t>
            </a:fld>
            <a:endParaRPr lang="hu-HU"/>
          </a:p>
        </p:txBody>
      </p:sp>
      <p:sp>
        <p:nvSpPr>
          <p:cNvPr id="8" name="Élőláb helye 4"/>
          <p:cNvSpPr>
            <a:spLocks noGrp="1"/>
          </p:cNvSpPr>
          <p:nvPr>
            <p:ph type="ftr" sz="quarter" idx="11"/>
          </p:nvPr>
        </p:nvSpPr>
        <p:spPr/>
        <p:txBody>
          <a:bodyPr/>
          <a:lstStyle>
            <a:lvl1pPr>
              <a:defRPr/>
            </a:lvl1pPr>
          </a:lstStyle>
          <a:p>
            <a:pPr>
              <a:defRPr/>
            </a:pPr>
            <a:endParaRPr lang="hu-HU"/>
          </a:p>
        </p:txBody>
      </p:sp>
      <p:sp>
        <p:nvSpPr>
          <p:cNvPr id="9" name="Dia számának helye 5"/>
          <p:cNvSpPr>
            <a:spLocks noGrp="1"/>
          </p:cNvSpPr>
          <p:nvPr>
            <p:ph type="sldNum" sz="quarter" idx="12"/>
          </p:nvPr>
        </p:nvSpPr>
        <p:spPr/>
        <p:txBody>
          <a:bodyPr/>
          <a:lstStyle>
            <a:lvl1pPr>
              <a:defRPr/>
            </a:lvl1pPr>
          </a:lstStyle>
          <a:p>
            <a:pPr>
              <a:defRPr/>
            </a:pPr>
            <a:fld id="{DA85B508-BCA0-4CFF-8EEA-6BB5362FA333}" type="slidenum">
              <a:rPr lang="hu-HU"/>
              <a:pPr>
                <a:defRPr/>
              </a:pPr>
              <a:t>‹Nº›</a:t>
            </a:fld>
            <a:endParaRPr lang="hu-HU"/>
          </a:p>
        </p:txBody>
      </p:sp>
    </p:spTree>
  </p:cSld>
  <p:clrMapOvr>
    <a:masterClrMapping/>
  </p:clrMapOvr>
  <p:transition spd="slow" advTm="7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Dátum helye 3"/>
          <p:cNvSpPr>
            <a:spLocks noGrp="1"/>
          </p:cNvSpPr>
          <p:nvPr>
            <p:ph type="dt" sz="half" idx="10"/>
          </p:nvPr>
        </p:nvSpPr>
        <p:spPr/>
        <p:txBody>
          <a:bodyPr/>
          <a:lstStyle>
            <a:lvl1pPr>
              <a:defRPr/>
            </a:lvl1pPr>
          </a:lstStyle>
          <a:p>
            <a:pPr>
              <a:defRPr/>
            </a:pPr>
            <a:fld id="{D9278057-70B4-4FC5-97B6-B1DA5858A05C}" type="datetimeFigureOut">
              <a:rPr lang="hu-HU"/>
              <a:pPr>
                <a:defRPr/>
              </a:pPr>
              <a:t>2015.08.22.</a:t>
            </a:fld>
            <a:endParaRPr lang="hu-HU"/>
          </a:p>
        </p:txBody>
      </p:sp>
      <p:sp>
        <p:nvSpPr>
          <p:cNvPr id="4" name="Élőláb helye 4"/>
          <p:cNvSpPr>
            <a:spLocks noGrp="1"/>
          </p:cNvSpPr>
          <p:nvPr>
            <p:ph type="ftr" sz="quarter" idx="11"/>
          </p:nvPr>
        </p:nvSpPr>
        <p:spPr/>
        <p:txBody>
          <a:bodyPr/>
          <a:lstStyle>
            <a:lvl1pPr>
              <a:defRPr/>
            </a:lvl1pPr>
          </a:lstStyle>
          <a:p>
            <a:pPr>
              <a:defRPr/>
            </a:pPr>
            <a:endParaRPr lang="hu-HU"/>
          </a:p>
        </p:txBody>
      </p:sp>
      <p:sp>
        <p:nvSpPr>
          <p:cNvPr id="5" name="Dia számának helye 5"/>
          <p:cNvSpPr>
            <a:spLocks noGrp="1"/>
          </p:cNvSpPr>
          <p:nvPr>
            <p:ph type="sldNum" sz="quarter" idx="12"/>
          </p:nvPr>
        </p:nvSpPr>
        <p:spPr/>
        <p:txBody>
          <a:bodyPr/>
          <a:lstStyle>
            <a:lvl1pPr>
              <a:defRPr/>
            </a:lvl1pPr>
          </a:lstStyle>
          <a:p>
            <a:pPr>
              <a:defRPr/>
            </a:pPr>
            <a:fld id="{6B64F834-FC84-4BB5-B4D6-C4D8887B6A3F}" type="slidenum">
              <a:rPr lang="hu-HU"/>
              <a:pPr>
                <a:defRPr/>
              </a:pPr>
              <a:t>‹Nº›</a:t>
            </a:fld>
            <a:endParaRPr lang="hu-HU"/>
          </a:p>
        </p:txBody>
      </p:sp>
    </p:spTree>
  </p:cSld>
  <p:clrMapOvr>
    <a:masterClrMapping/>
  </p:clrMapOvr>
  <p:transition spd="slow" advTm="7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3"/>
          <p:cNvSpPr>
            <a:spLocks noGrp="1"/>
          </p:cNvSpPr>
          <p:nvPr>
            <p:ph type="dt" sz="half" idx="10"/>
          </p:nvPr>
        </p:nvSpPr>
        <p:spPr/>
        <p:txBody>
          <a:bodyPr/>
          <a:lstStyle>
            <a:lvl1pPr>
              <a:defRPr/>
            </a:lvl1pPr>
          </a:lstStyle>
          <a:p>
            <a:pPr>
              <a:defRPr/>
            </a:pPr>
            <a:fld id="{92A9CAE6-974F-4C3E-BCFA-3D28CE405AA9}" type="datetimeFigureOut">
              <a:rPr lang="hu-HU"/>
              <a:pPr>
                <a:defRPr/>
              </a:pPr>
              <a:t>2015.08.22.</a:t>
            </a:fld>
            <a:endParaRPr lang="hu-HU"/>
          </a:p>
        </p:txBody>
      </p:sp>
      <p:sp>
        <p:nvSpPr>
          <p:cNvPr id="3" name="Élőláb helye 4"/>
          <p:cNvSpPr>
            <a:spLocks noGrp="1"/>
          </p:cNvSpPr>
          <p:nvPr>
            <p:ph type="ftr" sz="quarter" idx="11"/>
          </p:nvPr>
        </p:nvSpPr>
        <p:spPr/>
        <p:txBody>
          <a:bodyPr/>
          <a:lstStyle>
            <a:lvl1pPr>
              <a:defRPr/>
            </a:lvl1pPr>
          </a:lstStyle>
          <a:p>
            <a:pPr>
              <a:defRPr/>
            </a:pPr>
            <a:endParaRPr lang="hu-HU"/>
          </a:p>
        </p:txBody>
      </p:sp>
      <p:sp>
        <p:nvSpPr>
          <p:cNvPr id="4" name="Dia számának helye 5"/>
          <p:cNvSpPr>
            <a:spLocks noGrp="1"/>
          </p:cNvSpPr>
          <p:nvPr>
            <p:ph type="sldNum" sz="quarter" idx="12"/>
          </p:nvPr>
        </p:nvSpPr>
        <p:spPr/>
        <p:txBody>
          <a:bodyPr/>
          <a:lstStyle>
            <a:lvl1pPr>
              <a:defRPr/>
            </a:lvl1pPr>
          </a:lstStyle>
          <a:p>
            <a:pPr>
              <a:defRPr/>
            </a:pPr>
            <a:fld id="{E918445B-0F78-4970-B1AB-CE6E1590E693}" type="slidenum">
              <a:rPr lang="hu-HU"/>
              <a:pPr>
                <a:defRPr/>
              </a:pPr>
              <a:t>‹Nº›</a:t>
            </a:fld>
            <a:endParaRPr lang="hu-HU"/>
          </a:p>
        </p:txBody>
      </p:sp>
    </p:spTree>
  </p:cSld>
  <p:clrMapOvr>
    <a:masterClrMapping/>
  </p:clrMapOvr>
  <p:transition spd="slow" advTm="7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342900" y="364067"/>
            <a:ext cx="2256235" cy="1549400"/>
          </a:xfrm>
        </p:spPr>
        <p:txBody>
          <a:bodyPr anchor="b"/>
          <a:lstStyle>
            <a:lvl1pPr algn="l">
              <a:defRPr sz="2000" b="1"/>
            </a:lvl1pPr>
          </a:lstStyle>
          <a:p>
            <a:r>
              <a:rPr lang="es-ES" smtClean="0"/>
              <a:t>Haga clic para modificar el estilo de título del patrón</a:t>
            </a:r>
            <a:endParaRPr lang="hu-HU"/>
          </a:p>
        </p:txBody>
      </p:sp>
      <p:sp>
        <p:nvSpPr>
          <p:cNvPr id="3" name="Tartalom helye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Szöveg hely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BC9973D4-9D22-4DFB-A9FD-147880DE0AAE}" type="datetimeFigureOut">
              <a:rPr lang="hu-HU"/>
              <a:pPr>
                <a:defRPr/>
              </a:pPr>
              <a:t>2015.08.22.</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6C918F53-7D3E-47DD-83CE-5073360AAA3E}" type="slidenum">
              <a:rPr lang="hu-HU"/>
              <a:pPr>
                <a:defRPr/>
              </a:pPr>
              <a:t>‹Nº›</a:t>
            </a:fld>
            <a:endParaRPr lang="hu-HU"/>
          </a:p>
        </p:txBody>
      </p:sp>
    </p:spTree>
  </p:cSld>
  <p:clrMapOvr>
    <a:masterClrMapping/>
  </p:clrMapOvr>
  <p:transition spd="slow" advTm="7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344216" y="6400800"/>
            <a:ext cx="4114800" cy="755651"/>
          </a:xfrm>
        </p:spPr>
        <p:txBody>
          <a:bodyPr anchor="b"/>
          <a:lstStyle>
            <a:lvl1pPr algn="l">
              <a:defRPr sz="2000" b="1"/>
            </a:lvl1pPr>
          </a:lstStyle>
          <a:p>
            <a:r>
              <a:rPr lang="es-ES" smtClean="0"/>
              <a:t>Haga clic para modificar el estilo de título del patrón</a:t>
            </a:r>
            <a:endParaRPr lang="hu-HU"/>
          </a:p>
        </p:txBody>
      </p:sp>
      <p:sp>
        <p:nvSpPr>
          <p:cNvPr id="3" name="Kép helye 2"/>
          <p:cNvSpPr>
            <a:spLocks noGrp="1"/>
          </p:cNvSpPr>
          <p:nvPr>
            <p:ph type="pic" idx="1"/>
          </p:nvPr>
        </p:nvSpPr>
        <p:spPr>
          <a:xfrm>
            <a:off x="1344216" y="817033"/>
            <a:ext cx="41148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hu-HU" noProof="0" smtClean="0"/>
          </a:p>
        </p:txBody>
      </p:sp>
      <p:sp>
        <p:nvSpPr>
          <p:cNvPr id="4" name="Szöveg hely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637D2836-C66E-4DD3-8FB6-4E22AACFAFB4}" type="datetimeFigureOut">
              <a:rPr lang="hu-HU"/>
              <a:pPr>
                <a:defRPr/>
              </a:pPr>
              <a:t>2015.08.22.</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80F932AD-94DD-4648-8200-64AC23AE14BC}" type="slidenum">
              <a:rPr lang="hu-HU"/>
              <a:pPr>
                <a:defRPr/>
              </a:pPr>
              <a:t>‹Nº›</a:t>
            </a:fld>
            <a:endParaRPr lang="hu-HU"/>
          </a:p>
        </p:txBody>
      </p:sp>
    </p:spTree>
  </p:cSld>
  <p:clrMapOvr>
    <a:masterClrMapping/>
  </p:clrMapOvr>
  <p:transition spd="slow" advTm="7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A3726258-356F-4D9D-9D5A-DD0D53B17FE2}" type="datetimeFigureOut">
              <a:rPr lang="hu-HU"/>
              <a:pPr>
                <a:defRPr/>
              </a:pPr>
              <a:t>2015.08.22.</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EFF321AB-86A6-4AFD-8145-F05F9AD29EE5}" type="slidenum">
              <a:rPr lang="hu-HU"/>
              <a:pPr>
                <a:defRPr/>
              </a:pPr>
              <a:t>‹Nº›</a:t>
            </a:fld>
            <a:endParaRPr lang="hu-HU"/>
          </a:p>
        </p:txBody>
      </p:sp>
    </p:spTree>
  </p:cSld>
  <p:clrMapOvr>
    <a:masterClrMapping/>
  </p:clrMapOvr>
  <p:transition spd="slow" advTm="7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4972050" y="366185"/>
            <a:ext cx="1543050" cy="7802033"/>
          </a:xfrm>
        </p:spPr>
        <p:txBody>
          <a:bodyPr vert="eaVert"/>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a:xfrm>
            <a:off x="342900" y="366185"/>
            <a:ext cx="4514850" cy="780203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F62D72E1-E040-4C78-A69C-3E9DFBD417E6}" type="datetimeFigureOut">
              <a:rPr lang="hu-HU"/>
              <a:pPr>
                <a:defRPr/>
              </a:pPr>
              <a:t>2015.08.22.</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C568D251-910B-40F4-A76F-3DF9DD01BB5F}" type="slidenum">
              <a:rPr lang="hu-HU"/>
              <a:pPr>
                <a:defRPr/>
              </a:pPr>
              <a:t>‹Nº›</a:t>
            </a:fld>
            <a:endParaRPr lang="hu-HU"/>
          </a:p>
        </p:txBody>
      </p:sp>
    </p:spTree>
  </p:cSld>
  <p:clrMapOvr>
    <a:masterClrMapping/>
  </p:clrMapOvr>
  <p:transition spd="slow" advTm="7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14350" y="2840569"/>
            <a:ext cx="5829300" cy="1960033"/>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28700" y="5181600"/>
            <a:ext cx="4800600" cy="23368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1026" name="Cím helye 1"/>
          <p:cNvSpPr>
            <a:spLocks noGrp="1"/>
          </p:cNvSpPr>
          <p:nvPr>
            <p:ph type="title"/>
          </p:nvPr>
        </p:nvSpPr>
        <p:spPr bwMode="auto">
          <a:xfrm>
            <a:off x="342900" y="366713"/>
            <a:ext cx="6172200" cy="1524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Szöveg helye 2"/>
          <p:cNvSpPr>
            <a:spLocks noGrp="1"/>
          </p:cNvSpPr>
          <p:nvPr>
            <p:ph type="body" idx="1"/>
          </p:nvPr>
        </p:nvSpPr>
        <p:spPr bwMode="auto">
          <a:xfrm>
            <a:off x="342900" y="2133600"/>
            <a:ext cx="6172200" cy="60340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4" name="Dátum helye 3"/>
          <p:cNvSpPr>
            <a:spLocks noGrp="1"/>
          </p:cNvSpPr>
          <p:nvPr>
            <p:ph type="dt" sz="half" idx="2"/>
          </p:nvPr>
        </p:nvSpPr>
        <p:spPr>
          <a:xfrm>
            <a:off x="342900" y="8475663"/>
            <a:ext cx="1600200" cy="48577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31631E8-EAEE-4125-8862-78AF489FB160}" type="datetimeFigureOut">
              <a:rPr lang="hu-HU"/>
              <a:pPr>
                <a:defRPr/>
              </a:pPr>
              <a:t>2015.08.22.</a:t>
            </a:fld>
            <a:endParaRPr lang="hu-HU"/>
          </a:p>
        </p:txBody>
      </p:sp>
      <p:sp>
        <p:nvSpPr>
          <p:cNvPr id="5" name="Élőláb helye 4"/>
          <p:cNvSpPr>
            <a:spLocks noGrp="1"/>
          </p:cNvSpPr>
          <p:nvPr>
            <p:ph type="ftr" sz="quarter" idx="3"/>
          </p:nvPr>
        </p:nvSpPr>
        <p:spPr>
          <a:xfrm>
            <a:off x="2343150" y="8475663"/>
            <a:ext cx="2171700" cy="48577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hu-HU"/>
          </a:p>
        </p:txBody>
      </p:sp>
      <p:sp>
        <p:nvSpPr>
          <p:cNvPr id="6" name="Dia számának helye 5"/>
          <p:cNvSpPr>
            <a:spLocks noGrp="1"/>
          </p:cNvSpPr>
          <p:nvPr>
            <p:ph type="sldNum" sz="quarter" idx="4"/>
          </p:nvPr>
        </p:nvSpPr>
        <p:spPr>
          <a:xfrm>
            <a:off x="4914900" y="8475663"/>
            <a:ext cx="1600200" cy="48577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4749FB5-9452-4DAA-86BC-15454239F371}" type="slidenum">
              <a:rPr lang="hu-HU"/>
              <a:pPr>
                <a:defRPr/>
              </a:pPr>
              <a:t>‹Nº›</a:t>
            </a:fld>
            <a:endParaRPr lang="hu-H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amond/>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342900" y="8326967"/>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4"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512676" y="7644341"/>
            <a:ext cx="1332148" cy="9652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6858000" cy="93133"/>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9050867"/>
            <a:ext cx="6858000" cy="93133"/>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4545806" y="4545806"/>
            <a:ext cx="9144000" cy="52388"/>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2259806" y="4545806"/>
            <a:ext cx="9144000" cy="52388"/>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5733256" y="7740352"/>
            <a:ext cx="792088" cy="827285"/>
          </a:xfrm>
          <a:prstGeom prst="rect">
            <a:avLst/>
          </a:prstGeom>
          <a:noFill/>
          <a:ln w="38100">
            <a:solidFill>
              <a:srgbClr val="1CDEF8"/>
            </a:solidFill>
            <a:miter lim="800000"/>
            <a:headEnd/>
            <a:tailEnd/>
          </a:ln>
        </p:spPr>
      </p:pic>
      <p:sp>
        <p:nvSpPr>
          <p:cNvPr id="15" name="14 Rectángulo"/>
          <p:cNvSpPr/>
          <p:nvPr/>
        </p:nvSpPr>
        <p:spPr>
          <a:xfrm>
            <a:off x="3284984" y="8172400"/>
            <a:ext cx="2520280" cy="461665"/>
          </a:xfrm>
          <a:prstGeom prst="rect">
            <a:avLst/>
          </a:prstGeom>
          <a:ln>
            <a:noFill/>
          </a:ln>
        </p:spPr>
        <p:txBody>
          <a:bodyPr wrap="square">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flipH="1">
            <a:off x="332656" y="7020272"/>
            <a:ext cx="918102" cy="1422400"/>
          </a:xfrm>
          <a:prstGeom prst="rect">
            <a:avLst/>
          </a:prstGeom>
          <a:noFill/>
          <a:ln w="9525">
            <a:noFill/>
            <a:miter lim="800000"/>
            <a:headEnd/>
            <a:tailEnd/>
          </a:ln>
        </p:spPr>
      </p:pic>
      <p:sp>
        <p:nvSpPr>
          <p:cNvPr id="14" name="13 Rectángulo"/>
          <p:cNvSpPr/>
          <p:nvPr/>
        </p:nvSpPr>
        <p:spPr>
          <a:xfrm>
            <a:off x="1142984" y="1285852"/>
            <a:ext cx="4572032" cy="6247864"/>
          </a:xfrm>
          <a:prstGeom prst="rect">
            <a:avLst/>
          </a:prstGeom>
        </p:spPr>
        <p:txBody>
          <a:bodyPr wrap="square">
            <a:spAutoFit/>
          </a:bodyPr>
          <a:lstStyle/>
          <a:p>
            <a:pPr algn="ctr"/>
            <a:r>
              <a:rPr lang="es-ES" sz="8000" b="1" dirty="0" smtClean="0">
                <a:solidFill>
                  <a:srgbClr val="006600"/>
                </a:solidFill>
                <a:latin typeface="Bernard MT Condensed" pitchFamily="18" charset="0"/>
              </a:rPr>
              <a:t> El árbol de la capilla de Lucky Roca </a:t>
            </a:r>
            <a:endParaRPr lang="es-ES" sz="8000" b="1" dirty="0">
              <a:solidFill>
                <a:srgbClr val="006600"/>
              </a:solidFill>
              <a:latin typeface="Bernard MT Condensed" pitchFamily="18" charset="0"/>
            </a:endParaRPr>
          </a:p>
        </p:txBody>
      </p:sp>
    </p:spTree>
  </p:cSld>
  <p:clrMapOvr>
    <a:masterClrMapping/>
  </p:clrMapOvr>
  <p:transition spd="slow" advTm="7000">
    <p:diamond/>
    <p:sndAc>
      <p:stSnd>
        <p:snd r:embed="rId3" name="wav. (8-8)The_Brothers_Four-The_Green_Leaves_Of_Summer-(wal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9" descr="C:\Users\Jose Luis\Desktop\Nueva carpeta (2)\medium_Pictured-Rocks-National (1).jpg"/>
          <p:cNvPicPr>
            <a:picLocks noChangeAspect="1" noChangeArrowheads="1"/>
          </p:cNvPicPr>
          <p:nvPr/>
        </p:nvPicPr>
        <p:blipFill>
          <a:blip r:embed="rId2"/>
          <a:srcRect/>
          <a:stretch>
            <a:fillRect/>
          </a:stretch>
        </p:blipFill>
        <p:spPr bwMode="auto">
          <a:xfrm>
            <a:off x="0" y="0"/>
            <a:ext cx="6971611"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descr="C:\Users\Jose Luis\Desktop\Nueva carpeta (2)\Img_4340.jpg"/>
          <p:cNvPicPr>
            <a:picLocks noChangeAspect="1" noChangeArrowheads="1"/>
          </p:cNvPicPr>
          <p:nvPr/>
        </p:nvPicPr>
        <p:blipFill>
          <a:blip r:embed="rId2"/>
          <a:srcRect/>
          <a:stretch>
            <a:fillRect/>
          </a:stretch>
        </p:blipFill>
        <p:spPr bwMode="auto">
          <a:xfrm>
            <a:off x="0" y="0"/>
            <a:ext cx="6858000" cy="4643438"/>
          </a:xfrm>
          <a:prstGeom prst="rect">
            <a:avLst/>
          </a:prstGeom>
          <a:noFill/>
        </p:spPr>
      </p:pic>
      <p:pic>
        <p:nvPicPr>
          <p:cNvPr id="3" name="Picture 17" descr="C:\Users\Jose Luis\Desktop\Nueva carpeta (2)\IMG_4081.JPG"/>
          <p:cNvPicPr>
            <a:picLocks noChangeAspect="1" noChangeArrowheads="1"/>
          </p:cNvPicPr>
          <p:nvPr/>
        </p:nvPicPr>
        <p:blipFill>
          <a:blip r:embed="rId3"/>
          <a:srcRect/>
          <a:stretch>
            <a:fillRect/>
          </a:stretch>
        </p:blipFill>
        <p:spPr bwMode="auto">
          <a:xfrm>
            <a:off x="0" y="4643438"/>
            <a:ext cx="6858000" cy="4500562"/>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pic>
        <p:nvPicPr>
          <p:cNvPr id="2" name="Picture 22" descr="C:\Users\Jose Luis\Desktop\Nueva carpeta (2)\Pictured Rocks National Lakeshore 5.jpg"/>
          <p:cNvPicPr>
            <a:picLocks noChangeAspect="1" noChangeArrowheads="1"/>
          </p:cNvPicPr>
          <p:nvPr/>
        </p:nvPicPr>
        <p:blipFill>
          <a:blip r:embed="rId3"/>
          <a:srcRect/>
          <a:stretch>
            <a:fillRect/>
          </a:stretch>
        </p:blipFill>
        <p:spPr bwMode="auto">
          <a:xfrm>
            <a:off x="-1857412" y="1000100"/>
            <a:ext cx="9525000" cy="7086600"/>
          </a:xfrm>
          <a:prstGeom prst="rect">
            <a:avLst/>
          </a:prstGeom>
          <a:noFill/>
        </p:spPr>
      </p:pic>
      <p:sp>
        <p:nvSpPr>
          <p:cNvPr id="4" name="3 Rectángulo"/>
          <p:cNvSpPr/>
          <p:nvPr/>
        </p:nvSpPr>
        <p:spPr>
          <a:xfrm>
            <a:off x="0" y="1"/>
            <a:ext cx="6858000" cy="732367"/>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0" y="8411633"/>
            <a:ext cx="6858000" cy="732367"/>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0"/>
                                        <p:tgtEl>
                                          <p:spTgt spid="4"/>
                                        </p:tgtEl>
                                      </p:cBhvr>
                                    </p:animEffect>
                                  </p:childTnLst>
                                </p:cTn>
                              </p:par>
                              <p:par>
                                <p:cTn id="11" presetID="35"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style.rotation</p:attrName>
                                        </p:attrNameLst>
                                      </p:cBhvr>
                                      <p:tavLst>
                                        <p:tav tm="0">
                                          <p:val>
                                            <p:fltVal val="720"/>
                                          </p:val>
                                        </p:tav>
                                        <p:tav tm="100000">
                                          <p:val>
                                            <p:fltVal val="0"/>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anim calcmode="lin" valueType="num">
                                      <p:cBhvr>
                                        <p:cTn id="16" dur="4000" fill="hold"/>
                                        <p:tgtEl>
                                          <p:spTgt spid="4"/>
                                        </p:tgtEl>
                                        <p:attrNameLst>
                                          <p:attrName>ppt_w</p:attrName>
                                        </p:attrNameLst>
                                      </p:cBhvr>
                                      <p:tavLst>
                                        <p:tav tm="0">
                                          <p:val>
                                            <p:fltVal val="0"/>
                                          </p:val>
                                        </p:tav>
                                        <p:tav tm="100000">
                                          <p:val>
                                            <p:strVal val="#ppt_w"/>
                                          </p:val>
                                        </p:tav>
                                      </p:tavLst>
                                    </p:anim>
                                  </p:childTnLst>
                                </p:cTn>
                              </p:par>
                              <p:par>
                                <p:cTn id="17" presetID="16" presetClass="entr" presetSubtype="2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0"/>
                                        <p:tgtEl>
                                          <p:spTgt spid="5"/>
                                        </p:tgtEl>
                                      </p:cBhvr>
                                    </p:animEffect>
                                  </p:childTnLst>
                                </p:cTn>
                              </p:par>
                              <p:par>
                                <p:cTn id="20" presetID="3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4000"/>
                                        <p:tgtEl>
                                          <p:spTgt spid="5"/>
                                        </p:tgtEl>
                                      </p:cBhvr>
                                    </p:animEffect>
                                    <p:anim calcmode="lin" valueType="num">
                                      <p:cBhvr>
                                        <p:cTn id="23" dur="4000" fill="hold"/>
                                        <p:tgtEl>
                                          <p:spTgt spid="5"/>
                                        </p:tgtEl>
                                        <p:attrNameLst>
                                          <p:attrName>style.rotation</p:attrName>
                                        </p:attrNameLst>
                                      </p:cBhvr>
                                      <p:tavLst>
                                        <p:tav tm="0">
                                          <p:val>
                                            <p:fltVal val="720"/>
                                          </p:val>
                                        </p:tav>
                                        <p:tav tm="100000">
                                          <p:val>
                                            <p:fltVal val="0"/>
                                          </p:val>
                                        </p:tav>
                                      </p:tavLst>
                                    </p:anim>
                                    <p:anim calcmode="lin" valueType="num">
                                      <p:cBhvr>
                                        <p:cTn id="24" dur="4000" fill="hold"/>
                                        <p:tgtEl>
                                          <p:spTgt spid="5"/>
                                        </p:tgtEl>
                                        <p:attrNameLst>
                                          <p:attrName>ppt_h</p:attrName>
                                        </p:attrNameLst>
                                      </p:cBhvr>
                                      <p:tavLst>
                                        <p:tav tm="0">
                                          <p:val>
                                            <p:fltVal val="0"/>
                                          </p:val>
                                        </p:tav>
                                        <p:tav tm="100000">
                                          <p:val>
                                            <p:strVal val="#ppt_h"/>
                                          </p:val>
                                        </p:tav>
                                      </p:tavLst>
                                    </p:anim>
                                    <p:anim calcmode="lin" valueType="num">
                                      <p:cBhvr>
                                        <p:cTn id="25" dur="4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sp>
        <p:nvSpPr>
          <p:cNvPr id="2" name="1 Rectángulo"/>
          <p:cNvSpPr/>
          <p:nvPr/>
        </p:nvSpPr>
        <p:spPr>
          <a:xfrm>
            <a:off x="1071546" y="864810"/>
            <a:ext cx="5000660" cy="8279190"/>
          </a:xfrm>
          <a:prstGeom prst="rect">
            <a:avLst/>
          </a:prstGeom>
        </p:spPr>
        <p:txBody>
          <a:bodyPr wrap="square">
            <a:spAutoFit/>
          </a:bodyPr>
          <a:lstStyle/>
          <a:p>
            <a:pPr algn="ctr"/>
            <a:r>
              <a:rPr lang="es-ES" sz="2800" b="1" i="1" dirty="0" smtClean="0">
                <a:solidFill>
                  <a:srgbClr val="006600"/>
                </a:solidFill>
              </a:rPr>
              <a:t>La naturaleza puede afianzarse en lugares precarios. Capilla Rock en el lago Michigan tiene un solo árbol en lo alto de su columna. Por lógica el árbol no debería estar allí: la pequeña superficie de tierra de la parte superior de la roca no es suficiente para sostener un árbol de estas dimensiones. Casi no hay tierra vegetal, sin duda aunque no es suficiente para un árbol, evidentemente próspera. Entonces, ¿cómo florece? </a:t>
            </a:r>
            <a:r>
              <a:rPr lang="es-ES" sz="2800" dirty="0" smtClean="0"/>
              <a:t/>
            </a:r>
            <a:br>
              <a:rPr lang="es-ES" sz="2800" dirty="0" smtClean="0"/>
            </a:br>
            <a:r>
              <a:rPr lang="es-ES" sz="2800" dirty="0" smtClean="0"/>
              <a:t/>
            </a:r>
            <a:br>
              <a:rPr lang="es-ES" sz="2800" dirty="0" smtClean="0"/>
            </a:br>
            <a:endParaRPr lang="es-ES" sz="2800"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7991478"/>
            <a:ext cx="1410429" cy="1152522"/>
          </a:xfrm>
          <a:prstGeom prst="rect">
            <a:avLst/>
          </a:prstGeom>
          <a:noFill/>
        </p:spPr>
      </p:pic>
    </p:spTree>
  </p:cSld>
  <p:clrMapOvr>
    <a:masterClrMapping/>
  </p:clrMapOvr>
  <p:transition spd="slow" advTm="3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Jose Luis\Desktop\Nueva carpeta (2)\03MI-G0028-Miners-Castle-Pictured-Rocks-Lakeshore.jpg"/>
          <p:cNvPicPr>
            <a:picLocks noChangeAspect="1" noChangeArrowheads="1"/>
          </p:cNvPicPr>
          <p:nvPr/>
        </p:nvPicPr>
        <p:blipFill>
          <a:blip r:embed="rId2"/>
          <a:srcRect/>
          <a:stretch>
            <a:fillRect/>
          </a:stretch>
        </p:blipFill>
        <p:spPr bwMode="auto">
          <a:xfrm>
            <a:off x="0" y="0"/>
            <a:ext cx="6858000" cy="913554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C:\Users\Jose Luis\Desktop\Nueva carpeta (2)\chapel-rock.jpg"/>
          <p:cNvPicPr>
            <a:picLocks noChangeAspect="1" noChangeArrowheads="1"/>
          </p:cNvPicPr>
          <p:nvPr/>
        </p:nvPicPr>
        <p:blipFill>
          <a:blip r:embed="rId2"/>
          <a:srcRect/>
          <a:stretch>
            <a:fillRect/>
          </a:stretch>
        </p:blipFill>
        <p:spPr bwMode="auto">
          <a:xfrm>
            <a:off x="0" y="0"/>
            <a:ext cx="6858000"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C:\Users\Jose Luis\Desktop\Nueva carpeta (2)\images.jpg"/>
          <p:cNvPicPr>
            <a:picLocks noChangeAspect="1" noChangeArrowheads="1"/>
          </p:cNvPicPr>
          <p:nvPr/>
        </p:nvPicPr>
        <p:blipFill>
          <a:blip r:embed="rId2"/>
          <a:srcRect/>
          <a:stretch>
            <a:fillRect/>
          </a:stretch>
        </p:blipFill>
        <p:spPr bwMode="auto">
          <a:xfrm>
            <a:off x="0" y="-1"/>
            <a:ext cx="6858000" cy="4381515"/>
          </a:xfrm>
          <a:prstGeom prst="rect">
            <a:avLst/>
          </a:prstGeom>
          <a:noFill/>
        </p:spPr>
      </p:pic>
      <p:pic>
        <p:nvPicPr>
          <p:cNvPr id="3" name="Picture 14" descr="C:\Users\Jose Luis\Desktop\Nueva carpeta (2)\images (3).jpg"/>
          <p:cNvPicPr>
            <a:picLocks noChangeAspect="1" noChangeArrowheads="1"/>
          </p:cNvPicPr>
          <p:nvPr/>
        </p:nvPicPr>
        <p:blipFill>
          <a:blip r:embed="rId3"/>
          <a:srcRect/>
          <a:stretch>
            <a:fillRect/>
          </a:stretch>
        </p:blipFill>
        <p:spPr bwMode="auto">
          <a:xfrm>
            <a:off x="0" y="4333164"/>
            <a:ext cx="6858000" cy="4810836"/>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descr="C:\Users\Jose Luis\Desktop\Nueva carpeta (2)\miners-castle_munising_mi.jpg"/>
          <p:cNvPicPr>
            <a:picLocks noChangeAspect="1" noChangeArrowheads="1"/>
          </p:cNvPicPr>
          <p:nvPr/>
        </p:nvPicPr>
        <p:blipFill>
          <a:blip r:embed="rId2"/>
          <a:srcRect/>
          <a:stretch>
            <a:fillRect/>
          </a:stretch>
        </p:blipFill>
        <p:spPr bwMode="auto">
          <a:xfrm>
            <a:off x="-4000552" y="0"/>
            <a:ext cx="15716360" cy="9275034"/>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42986 -0.00851 L -0.46991 0.00069 " pathEditMode="relative" rAng="0" ptsTypes="AA">
                                      <p:cBhvr>
                                        <p:cTn id="6" dur="5000" fill="hold"/>
                                        <p:tgtEl>
                                          <p:spTgt spid="2"/>
                                        </p:tgtEl>
                                        <p:attrNameLst>
                                          <p:attrName>ppt_x</p:attrName>
                                          <p:attrName>ppt_y</p:attrName>
                                        </p:attrNameLst>
                                      </p:cBhvr>
                                      <p:rCtr x="-450" y="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pic>
        <p:nvPicPr>
          <p:cNvPr id="2" name="Picture 2" descr="C:\Users\Jose Luis\Desktop\Nueva carpeta (2)\283820.jpg"/>
          <p:cNvPicPr>
            <a:picLocks noChangeAspect="1" noChangeArrowheads="1"/>
          </p:cNvPicPr>
          <p:nvPr/>
        </p:nvPicPr>
        <p:blipFill>
          <a:blip r:embed="rId3"/>
          <a:srcRect/>
          <a:stretch>
            <a:fillRect/>
          </a:stretch>
        </p:blipFill>
        <p:spPr bwMode="auto">
          <a:xfrm>
            <a:off x="-1571660" y="1357290"/>
            <a:ext cx="8750291" cy="6562718"/>
          </a:xfrm>
          <a:prstGeom prst="rect">
            <a:avLst/>
          </a:prstGeom>
          <a:noFill/>
        </p:spPr>
      </p:pic>
      <p:sp>
        <p:nvSpPr>
          <p:cNvPr id="4" name="3 Rectángulo"/>
          <p:cNvSpPr/>
          <p:nvPr/>
        </p:nvSpPr>
        <p:spPr>
          <a:xfrm>
            <a:off x="0" y="1"/>
            <a:ext cx="6858000" cy="732367"/>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0" y="8411633"/>
            <a:ext cx="6858000" cy="732367"/>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0"/>
                                        <p:tgtEl>
                                          <p:spTgt spid="4"/>
                                        </p:tgtEl>
                                      </p:cBhvr>
                                    </p:animEffect>
                                  </p:childTnLst>
                                </p:cTn>
                              </p:par>
                              <p:par>
                                <p:cTn id="11" presetID="35"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style.rotation</p:attrName>
                                        </p:attrNameLst>
                                      </p:cBhvr>
                                      <p:tavLst>
                                        <p:tav tm="0">
                                          <p:val>
                                            <p:fltVal val="720"/>
                                          </p:val>
                                        </p:tav>
                                        <p:tav tm="100000">
                                          <p:val>
                                            <p:fltVal val="0"/>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anim calcmode="lin" valueType="num">
                                      <p:cBhvr>
                                        <p:cTn id="16" dur="4000" fill="hold"/>
                                        <p:tgtEl>
                                          <p:spTgt spid="4"/>
                                        </p:tgtEl>
                                        <p:attrNameLst>
                                          <p:attrName>ppt_w</p:attrName>
                                        </p:attrNameLst>
                                      </p:cBhvr>
                                      <p:tavLst>
                                        <p:tav tm="0">
                                          <p:val>
                                            <p:fltVal val="0"/>
                                          </p:val>
                                        </p:tav>
                                        <p:tav tm="100000">
                                          <p:val>
                                            <p:strVal val="#ppt_w"/>
                                          </p:val>
                                        </p:tav>
                                      </p:tavLst>
                                    </p:anim>
                                  </p:childTnLst>
                                </p:cTn>
                              </p:par>
                              <p:par>
                                <p:cTn id="17" presetID="16" presetClass="entr" presetSubtype="2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0"/>
                                        <p:tgtEl>
                                          <p:spTgt spid="5"/>
                                        </p:tgtEl>
                                      </p:cBhvr>
                                    </p:animEffect>
                                  </p:childTnLst>
                                </p:cTn>
                              </p:par>
                              <p:par>
                                <p:cTn id="20" presetID="3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4000"/>
                                        <p:tgtEl>
                                          <p:spTgt spid="5"/>
                                        </p:tgtEl>
                                      </p:cBhvr>
                                    </p:animEffect>
                                    <p:anim calcmode="lin" valueType="num">
                                      <p:cBhvr>
                                        <p:cTn id="23" dur="4000" fill="hold"/>
                                        <p:tgtEl>
                                          <p:spTgt spid="5"/>
                                        </p:tgtEl>
                                        <p:attrNameLst>
                                          <p:attrName>style.rotation</p:attrName>
                                        </p:attrNameLst>
                                      </p:cBhvr>
                                      <p:tavLst>
                                        <p:tav tm="0">
                                          <p:val>
                                            <p:fltVal val="720"/>
                                          </p:val>
                                        </p:tav>
                                        <p:tav tm="100000">
                                          <p:val>
                                            <p:fltVal val="0"/>
                                          </p:val>
                                        </p:tav>
                                      </p:tavLst>
                                    </p:anim>
                                    <p:anim calcmode="lin" valueType="num">
                                      <p:cBhvr>
                                        <p:cTn id="24" dur="4000" fill="hold"/>
                                        <p:tgtEl>
                                          <p:spTgt spid="5"/>
                                        </p:tgtEl>
                                        <p:attrNameLst>
                                          <p:attrName>ppt_h</p:attrName>
                                        </p:attrNameLst>
                                      </p:cBhvr>
                                      <p:tavLst>
                                        <p:tav tm="0">
                                          <p:val>
                                            <p:fltVal val="0"/>
                                          </p:val>
                                        </p:tav>
                                        <p:tav tm="100000">
                                          <p:val>
                                            <p:strVal val="#ppt_h"/>
                                          </p:val>
                                        </p:tav>
                                      </p:tavLst>
                                    </p:anim>
                                    <p:anim calcmode="lin" valueType="num">
                                      <p:cBhvr>
                                        <p:cTn id="25" dur="4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sp>
        <p:nvSpPr>
          <p:cNvPr id="2" name="1 Rectángulo"/>
          <p:cNvSpPr/>
          <p:nvPr/>
        </p:nvSpPr>
        <p:spPr>
          <a:xfrm>
            <a:off x="1428736" y="1714480"/>
            <a:ext cx="4429144" cy="6093976"/>
          </a:xfrm>
          <a:prstGeom prst="rect">
            <a:avLst/>
          </a:prstGeom>
        </p:spPr>
        <p:txBody>
          <a:bodyPr wrap="square">
            <a:spAutoFit/>
          </a:bodyPr>
          <a:lstStyle/>
          <a:p>
            <a:pPr algn="ctr"/>
            <a:r>
              <a:rPr lang="es-ES" sz="2800" b="1" i="1" dirty="0" smtClean="0">
                <a:solidFill>
                  <a:srgbClr val="006600"/>
                </a:solidFill>
              </a:rPr>
              <a:t>Mira un poco más y verás la respuesta - la cuerda a la derecha de la imagen no es, de hecho, una cuerda. Es un sistema de raíces, que se extiende y se extiende sobre el borde de la roca hacia el risco principal, donde hay nutrientes y agua en abundancia. </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7991478"/>
            <a:ext cx="1410429" cy="1152522"/>
          </a:xfrm>
          <a:prstGeom prst="rect">
            <a:avLst/>
          </a:prstGeom>
          <a:noFill/>
        </p:spPr>
      </p:pic>
    </p:spTree>
  </p:cSld>
  <p:clrMapOvr>
    <a:masterClrMapping/>
  </p:clrMapOvr>
  <p:transition spd="slow" advTm="2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bol"/>
          <p:cNvPicPr>
            <a:picLocks noChangeAspect="1" noChangeArrowheads="1"/>
          </p:cNvPicPr>
          <p:nvPr/>
        </p:nvPicPr>
        <p:blipFill>
          <a:blip r:embed="rId2" cstate="print"/>
          <a:srcRect/>
          <a:stretch>
            <a:fillRect/>
          </a:stretch>
        </p:blipFill>
        <p:spPr bwMode="auto">
          <a:xfrm>
            <a:off x="0" y="0"/>
            <a:ext cx="6858001"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134634" y="0"/>
            <a:ext cx="6992634" cy="9169400"/>
          </a:xfrm>
          <a:prstGeom prst="rect">
            <a:avLst/>
          </a:prstGeom>
          <a:noFill/>
          <a:ln w="9525">
            <a:noFill/>
            <a:miter lim="800000"/>
            <a:headEnd/>
            <a:tailEnd/>
          </a:ln>
        </p:spPr>
      </p:pic>
      <p:pic>
        <p:nvPicPr>
          <p:cNvPr id="44034" name="Picture 2" descr="C:\Documents and Settings\Jose Luis\Escritorio\d2e045b9af71bbad23bc6836f16fa9a9.jpg"/>
          <p:cNvPicPr>
            <a:picLocks noChangeAspect="1" noChangeArrowheads="1"/>
          </p:cNvPicPr>
          <p:nvPr/>
        </p:nvPicPr>
        <p:blipFill>
          <a:blip r:embed="rId3"/>
          <a:srcRect/>
          <a:stretch>
            <a:fillRect/>
          </a:stretch>
        </p:blipFill>
        <p:spPr bwMode="auto">
          <a:xfrm>
            <a:off x="-152401" y="2000232"/>
            <a:ext cx="7010401" cy="5257800"/>
          </a:xfrm>
          <a:prstGeom prst="rect">
            <a:avLst/>
          </a:prstGeom>
          <a:noFill/>
        </p:spPr>
      </p:pic>
      <p:sp>
        <p:nvSpPr>
          <p:cNvPr id="4" name="3 Rectángulo"/>
          <p:cNvSpPr/>
          <p:nvPr/>
        </p:nvSpPr>
        <p:spPr>
          <a:xfrm>
            <a:off x="0" y="1"/>
            <a:ext cx="6858000" cy="732367"/>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0" y="8411633"/>
            <a:ext cx="6858000" cy="732367"/>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0"/>
                                        <p:tgtEl>
                                          <p:spTgt spid="4"/>
                                        </p:tgtEl>
                                      </p:cBhvr>
                                    </p:animEffect>
                                  </p:childTnLst>
                                </p:cTn>
                              </p:par>
                              <p:par>
                                <p:cTn id="11" presetID="35"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style.rotation</p:attrName>
                                        </p:attrNameLst>
                                      </p:cBhvr>
                                      <p:tavLst>
                                        <p:tav tm="0">
                                          <p:val>
                                            <p:fltVal val="720"/>
                                          </p:val>
                                        </p:tav>
                                        <p:tav tm="100000">
                                          <p:val>
                                            <p:fltVal val="0"/>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anim calcmode="lin" valueType="num">
                                      <p:cBhvr>
                                        <p:cTn id="16" dur="4000" fill="hold"/>
                                        <p:tgtEl>
                                          <p:spTgt spid="4"/>
                                        </p:tgtEl>
                                        <p:attrNameLst>
                                          <p:attrName>ppt_w</p:attrName>
                                        </p:attrNameLst>
                                      </p:cBhvr>
                                      <p:tavLst>
                                        <p:tav tm="0">
                                          <p:val>
                                            <p:fltVal val="0"/>
                                          </p:val>
                                        </p:tav>
                                        <p:tav tm="100000">
                                          <p:val>
                                            <p:strVal val="#ppt_w"/>
                                          </p:val>
                                        </p:tav>
                                      </p:tavLst>
                                    </p:anim>
                                  </p:childTnLst>
                                </p:cTn>
                              </p:par>
                              <p:par>
                                <p:cTn id="17" presetID="16" presetClass="entr" presetSubtype="2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0"/>
                                        <p:tgtEl>
                                          <p:spTgt spid="5"/>
                                        </p:tgtEl>
                                      </p:cBhvr>
                                    </p:animEffect>
                                  </p:childTnLst>
                                </p:cTn>
                              </p:par>
                              <p:par>
                                <p:cTn id="20" presetID="3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4000"/>
                                        <p:tgtEl>
                                          <p:spTgt spid="5"/>
                                        </p:tgtEl>
                                      </p:cBhvr>
                                    </p:animEffect>
                                    <p:anim calcmode="lin" valueType="num">
                                      <p:cBhvr>
                                        <p:cTn id="23" dur="4000" fill="hold"/>
                                        <p:tgtEl>
                                          <p:spTgt spid="5"/>
                                        </p:tgtEl>
                                        <p:attrNameLst>
                                          <p:attrName>style.rotation</p:attrName>
                                        </p:attrNameLst>
                                      </p:cBhvr>
                                      <p:tavLst>
                                        <p:tav tm="0">
                                          <p:val>
                                            <p:fltVal val="720"/>
                                          </p:val>
                                        </p:tav>
                                        <p:tav tm="100000">
                                          <p:val>
                                            <p:fltVal val="0"/>
                                          </p:val>
                                        </p:tav>
                                      </p:tavLst>
                                    </p:anim>
                                    <p:anim calcmode="lin" valueType="num">
                                      <p:cBhvr>
                                        <p:cTn id="24" dur="4000" fill="hold"/>
                                        <p:tgtEl>
                                          <p:spTgt spid="5"/>
                                        </p:tgtEl>
                                        <p:attrNameLst>
                                          <p:attrName>ppt_h</p:attrName>
                                        </p:attrNameLst>
                                      </p:cBhvr>
                                      <p:tavLst>
                                        <p:tav tm="0">
                                          <p:val>
                                            <p:fltVal val="0"/>
                                          </p:val>
                                        </p:tav>
                                        <p:tav tm="100000">
                                          <p:val>
                                            <p:strVal val="#ppt_h"/>
                                          </p:val>
                                        </p:tav>
                                      </p:tavLst>
                                    </p:anim>
                                    <p:anim calcmode="lin" valueType="num">
                                      <p:cBhvr>
                                        <p:cTn id="25" dur="4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bol"/>
          <p:cNvPicPr>
            <a:picLocks noChangeAspect="1" noChangeArrowheads="1"/>
          </p:cNvPicPr>
          <p:nvPr/>
        </p:nvPicPr>
        <p:blipFill>
          <a:blip r:embed="rId2" cstate="print"/>
          <a:srcRect/>
          <a:stretch>
            <a:fillRect/>
          </a:stretch>
        </p:blipFill>
        <p:spPr bwMode="auto">
          <a:xfrm>
            <a:off x="1" y="0"/>
            <a:ext cx="6858000"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sp>
        <p:nvSpPr>
          <p:cNvPr id="2" name="1 Rectángulo"/>
          <p:cNvSpPr/>
          <p:nvPr/>
        </p:nvSpPr>
        <p:spPr>
          <a:xfrm>
            <a:off x="785794" y="1785918"/>
            <a:ext cx="5143500" cy="6247864"/>
          </a:xfrm>
          <a:prstGeom prst="rect">
            <a:avLst/>
          </a:prstGeom>
        </p:spPr>
        <p:txBody>
          <a:bodyPr wrap="square">
            <a:spAutoFit/>
          </a:bodyPr>
          <a:lstStyle/>
          <a:p>
            <a:pPr algn="ctr"/>
            <a:r>
              <a:rPr lang="es-ES" sz="2800" b="1" i="1" dirty="0" smtClean="0">
                <a:solidFill>
                  <a:srgbClr val="006600"/>
                </a:solidFill>
              </a:rPr>
              <a:t>Pero ¿cómo diablos las raíces se extienden hacia la tierra? ¿Se deslizan en alguna </a:t>
            </a:r>
            <a:r>
              <a:rPr lang="es-ES" sz="2800" b="1" i="1" dirty="0" err="1" smtClean="0">
                <a:solidFill>
                  <a:srgbClr val="006600"/>
                </a:solidFill>
              </a:rPr>
              <a:t>triffid</a:t>
            </a:r>
            <a:r>
              <a:rPr lang="es-ES" sz="2800" b="1" i="1" dirty="0" smtClean="0">
                <a:solidFill>
                  <a:srgbClr val="006600"/>
                </a:solidFill>
              </a:rPr>
              <a:t> como camino hasta llegar al otro lado? Si usted puede recordar el rompecabezas sobre el hombre ahorcado en una habitación vacía, entonces se está moviendo en la dirección correcta para resolver uno de los misterios de la naturaleza. </a:t>
            </a:r>
            <a:r>
              <a:rPr lang="es-ES" dirty="0" smtClean="0"/>
              <a:t/>
            </a:r>
            <a:br>
              <a:rPr lang="es-ES" dirty="0" smtClean="0"/>
            </a:br>
            <a:r>
              <a:rPr lang="es-ES" dirty="0" smtClean="0"/>
              <a:t/>
            </a:r>
            <a:br>
              <a:rPr lang="es-ES" dirty="0" smtClean="0"/>
            </a:br>
            <a:endParaRPr lang="es-ES"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7991478"/>
            <a:ext cx="1410429" cy="1152522"/>
          </a:xfrm>
          <a:prstGeom prst="rect">
            <a:avLst/>
          </a:prstGeom>
          <a:noFill/>
        </p:spPr>
      </p:pic>
    </p:spTree>
  </p:cSld>
  <p:clrMapOvr>
    <a:masterClrMapping/>
  </p:clrMapOvr>
  <p:transition spd="slow" advTm="23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pic>
        <p:nvPicPr>
          <p:cNvPr id="45058" name="Picture 2" descr="Las raíces del árbol de Chapel Rock"/>
          <p:cNvPicPr>
            <a:picLocks noChangeAspect="1" noChangeArrowheads="1"/>
          </p:cNvPicPr>
          <p:nvPr/>
        </p:nvPicPr>
        <p:blipFill>
          <a:blip r:embed="rId4"/>
          <a:srcRect/>
          <a:stretch>
            <a:fillRect/>
          </a:stretch>
        </p:blipFill>
        <p:spPr bwMode="auto">
          <a:xfrm>
            <a:off x="-22349" y="2214546"/>
            <a:ext cx="6880349" cy="4572032"/>
          </a:xfrm>
          <a:prstGeom prst="rect">
            <a:avLst/>
          </a:prstGeom>
          <a:noFill/>
        </p:spPr>
      </p:pic>
      <p:sp>
        <p:nvSpPr>
          <p:cNvPr id="4" name="3 Rectángulo"/>
          <p:cNvSpPr/>
          <p:nvPr/>
        </p:nvSpPr>
        <p:spPr>
          <a:xfrm>
            <a:off x="0" y="1"/>
            <a:ext cx="6858000" cy="1142975"/>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0" y="8143901"/>
            <a:ext cx="6858000" cy="10001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amond/>
    <p:sndAc>
      <p:stSnd>
        <p:snd r:embed="rId2" name="musette aimable_ - j'attendrai (tan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0"/>
                                        <p:tgtEl>
                                          <p:spTgt spid="4"/>
                                        </p:tgtEl>
                                      </p:cBhvr>
                                    </p:animEffect>
                                  </p:childTnLst>
                                </p:cTn>
                              </p:par>
                              <p:par>
                                <p:cTn id="11" presetID="35"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style.rotation</p:attrName>
                                        </p:attrNameLst>
                                      </p:cBhvr>
                                      <p:tavLst>
                                        <p:tav tm="0">
                                          <p:val>
                                            <p:fltVal val="720"/>
                                          </p:val>
                                        </p:tav>
                                        <p:tav tm="100000">
                                          <p:val>
                                            <p:fltVal val="0"/>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anim calcmode="lin" valueType="num">
                                      <p:cBhvr>
                                        <p:cTn id="16" dur="4000" fill="hold"/>
                                        <p:tgtEl>
                                          <p:spTgt spid="4"/>
                                        </p:tgtEl>
                                        <p:attrNameLst>
                                          <p:attrName>ppt_w</p:attrName>
                                        </p:attrNameLst>
                                      </p:cBhvr>
                                      <p:tavLst>
                                        <p:tav tm="0">
                                          <p:val>
                                            <p:fltVal val="0"/>
                                          </p:val>
                                        </p:tav>
                                        <p:tav tm="100000">
                                          <p:val>
                                            <p:strVal val="#ppt_w"/>
                                          </p:val>
                                        </p:tav>
                                      </p:tavLst>
                                    </p:anim>
                                  </p:childTnLst>
                                </p:cTn>
                              </p:par>
                              <p:par>
                                <p:cTn id="17" presetID="16" presetClass="entr" presetSubtype="2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0"/>
                                        <p:tgtEl>
                                          <p:spTgt spid="5"/>
                                        </p:tgtEl>
                                      </p:cBhvr>
                                    </p:animEffect>
                                  </p:childTnLst>
                                </p:cTn>
                              </p:par>
                              <p:par>
                                <p:cTn id="20" presetID="3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4000"/>
                                        <p:tgtEl>
                                          <p:spTgt spid="5"/>
                                        </p:tgtEl>
                                      </p:cBhvr>
                                    </p:animEffect>
                                    <p:anim calcmode="lin" valueType="num">
                                      <p:cBhvr>
                                        <p:cTn id="23" dur="4000" fill="hold"/>
                                        <p:tgtEl>
                                          <p:spTgt spid="5"/>
                                        </p:tgtEl>
                                        <p:attrNameLst>
                                          <p:attrName>style.rotation</p:attrName>
                                        </p:attrNameLst>
                                      </p:cBhvr>
                                      <p:tavLst>
                                        <p:tav tm="0">
                                          <p:val>
                                            <p:fltVal val="720"/>
                                          </p:val>
                                        </p:tav>
                                        <p:tav tm="100000">
                                          <p:val>
                                            <p:fltVal val="0"/>
                                          </p:val>
                                        </p:tav>
                                      </p:tavLst>
                                    </p:anim>
                                    <p:anim calcmode="lin" valueType="num">
                                      <p:cBhvr>
                                        <p:cTn id="24" dur="4000" fill="hold"/>
                                        <p:tgtEl>
                                          <p:spTgt spid="5"/>
                                        </p:tgtEl>
                                        <p:attrNameLst>
                                          <p:attrName>ppt_h</p:attrName>
                                        </p:attrNameLst>
                                      </p:cBhvr>
                                      <p:tavLst>
                                        <p:tav tm="0">
                                          <p:val>
                                            <p:fltVal val="0"/>
                                          </p:val>
                                        </p:tav>
                                        <p:tav tm="100000">
                                          <p:val>
                                            <p:strVal val="#ppt_h"/>
                                          </p:val>
                                        </p:tav>
                                      </p:tavLst>
                                    </p:anim>
                                    <p:anim calcmode="lin" valueType="num">
                                      <p:cBhvr>
                                        <p:cTn id="25" dur="4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oca"/>
          <p:cNvPicPr>
            <a:picLocks noChangeAspect="1" noChangeArrowheads="1"/>
          </p:cNvPicPr>
          <p:nvPr/>
        </p:nvPicPr>
        <p:blipFill>
          <a:blip r:embed="rId2" cstate="print"/>
          <a:srcRect/>
          <a:stretch>
            <a:fillRect/>
          </a:stretch>
        </p:blipFill>
        <p:spPr bwMode="auto">
          <a:xfrm>
            <a:off x="0" y="0"/>
            <a:ext cx="6858002"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El árbol de la capilla de Lucky Roca"/>
          <p:cNvPicPr>
            <a:picLocks noChangeAspect="1" noChangeArrowheads="1"/>
          </p:cNvPicPr>
          <p:nvPr/>
        </p:nvPicPr>
        <p:blipFill>
          <a:blip r:embed="rId2" cstate="print"/>
          <a:srcRect/>
          <a:stretch>
            <a:fillRect/>
          </a:stretch>
        </p:blipFill>
        <p:spPr bwMode="auto">
          <a:xfrm>
            <a:off x="0" y="0"/>
            <a:ext cx="6858001"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sp>
        <p:nvSpPr>
          <p:cNvPr id="2" name="1 Rectángulo"/>
          <p:cNvSpPr/>
          <p:nvPr/>
        </p:nvSpPr>
        <p:spPr>
          <a:xfrm>
            <a:off x="857232" y="1214414"/>
            <a:ext cx="5143500" cy="7109639"/>
          </a:xfrm>
          <a:prstGeom prst="rect">
            <a:avLst/>
          </a:prstGeom>
        </p:spPr>
        <p:txBody>
          <a:bodyPr wrap="square">
            <a:spAutoFit/>
          </a:bodyPr>
          <a:lstStyle/>
          <a:p>
            <a:pPr algn="ctr"/>
            <a:r>
              <a:rPr lang="es-ES" sz="2800" b="1" i="1" dirty="0" smtClean="0">
                <a:solidFill>
                  <a:srgbClr val="006600"/>
                </a:solidFill>
              </a:rPr>
              <a:t>La respuesta está en el tipo de roca en la que el árbol está equilibrado. Esta parte de la rocas de </a:t>
            </a:r>
            <a:r>
              <a:rPr lang="es-ES" sz="2800" b="1" i="1" dirty="0" err="1" smtClean="0">
                <a:solidFill>
                  <a:srgbClr val="006600"/>
                </a:solidFill>
              </a:rPr>
              <a:t>National</a:t>
            </a:r>
            <a:r>
              <a:rPr lang="es-ES" sz="2800" b="1" i="1" dirty="0" smtClean="0">
                <a:solidFill>
                  <a:srgbClr val="006600"/>
                </a:solidFill>
              </a:rPr>
              <a:t> </a:t>
            </a:r>
            <a:r>
              <a:rPr lang="es-ES" sz="2800" b="1" i="1" dirty="0" err="1" smtClean="0">
                <a:solidFill>
                  <a:srgbClr val="006600"/>
                </a:solidFill>
              </a:rPr>
              <a:t>Lakeshore</a:t>
            </a:r>
            <a:r>
              <a:rPr lang="es-ES" sz="2800" b="1" i="1" dirty="0" smtClean="0">
                <a:solidFill>
                  <a:srgbClr val="006600"/>
                </a:solidFill>
              </a:rPr>
              <a:t> en el lago Michigan, que se encuentra entre la ciudad de </a:t>
            </a:r>
            <a:r>
              <a:rPr lang="es-ES" sz="2800" b="1" i="1" dirty="0" err="1" smtClean="0">
                <a:solidFill>
                  <a:srgbClr val="006600"/>
                </a:solidFill>
              </a:rPr>
              <a:t>Munising</a:t>
            </a:r>
            <a:r>
              <a:rPr lang="es-ES" sz="2800" b="1" i="1" dirty="0" smtClean="0">
                <a:solidFill>
                  <a:srgbClr val="006600"/>
                </a:solidFill>
              </a:rPr>
              <a:t> y la localidad de Grand </a:t>
            </a:r>
            <a:r>
              <a:rPr lang="es-ES" sz="2800" b="1" i="1" dirty="0" err="1" smtClean="0">
                <a:solidFill>
                  <a:srgbClr val="006600"/>
                </a:solidFill>
              </a:rPr>
              <a:t>Marais</a:t>
            </a:r>
            <a:r>
              <a:rPr lang="es-ES" sz="2800" b="1" i="1" dirty="0" smtClean="0">
                <a:solidFill>
                  <a:srgbClr val="006600"/>
                </a:solidFill>
              </a:rPr>
              <a:t>. Parte de este </a:t>
            </a:r>
            <a:r>
              <a:rPr lang="es-ES" sz="2800" b="1" i="1" dirty="0" err="1" smtClean="0">
                <a:solidFill>
                  <a:srgbClr val="006600"/>
                </a:solidFill>
              </a:rPr>
              <a:t>Lakeshore</a:t>
            </a:r>
            <a:r>
              <a:rPr lang="es-ES" sz="2800" b="1" i="1" dirty="0" smtClean="0">
                <a:solidFill>
                  <a:srgbClr val="006600"/>
                </a:solidFill>
              </a:rPr>
              <a:t> Nacional (el primero designado como tal en los EE.UU., en 1966) que se extiende por 42 millas a 15 millas de coloridos acantilados de arenisca. </a:t>
            </a:r>
            <a:r>
              <a:rPr lang="es-ES" dirty="0" smtClean="0"/>
              <a:t/>
            </a:r>
            <a:br>
              <a:rPr lang="es-ES" dirty="0" smtClean="0"/>
            </a:br>
            <a:r>
              <a:rPr lang="es-ES" dirty="0" smtClean="0"/>
              <a:t/>
            </a:r>
            <a:br>
              <a:rPr lang="es-ES" dirty="0" smtClean="0"/>
            </a:br>
            <a:endParaRPr lang="es-ES"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7991478"/>
            <a:ext cx="1410429" cy="1152522"/>
          </a:xfrm>
          <a:prstGeom prst="rect">
            <a:avLst/>
          </a:prstGeom>
          <a:noFill/>
        </p:spPr>
      </p:pic>
    </p:spTree>
  </p:cSld>
  <p:clrMapOvr>
    <a:masterClrMapping/>
  </p:clrMapOvr>
  <p:transition spd="slow" advTm="2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l árbol de la capilla de Lucky Roca"/>
          <p:cNvPicPr>
            <a:picLocks noChangeAspect="1" noChangeArrowheads="1"/>
          </p:cNvPicPr>
          <p:nvPr/>
        </p:nvPicPr>
        <p:blipFill>
          <a:blip r:embed="rId3" cstate="print"/>
          <a:srcRect/>
          <a:stretch>
            <a:fillRect/>
          </a:stretch>
        </p:blipFill>
        <p:spPr bwMode="auto">
          <a:xfrm>
            <a:off x="0" y="0"/>
            <a:ext cx="7315201" cy="9144000"/>
          </a:xfrm>
          <a:prstGeom prst="rect">
            <a:avLst/>
          </a:prstGeom>
          <a:noFill/>
        </p:spPr>
      </p:pic>
    </p:spTree>
  </p:cSld>
  <p:clrMapOvr>
    <a:masterClrMapping/>
  </p:clrMapOvr>
  <p:transition spd="slow" advTm="7000">
    <p:diamond/>
    <p:sndAc>
      <p:stSnd>
        <p:snd r:embed="rId2" name="frank sinatra - moon river.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pic>
        <p:nvPicPr>
          <p:cNvPr id="10242" name="Picture 2" descr="raices"/>
          <p:cNvPicPr>
            <a:picLocks noChangeAspect="1" noChangeArrowheads="1"/>
          </p:cNvPicPr>
          <p:nvPr/>
        </p:nvPicPr>
        <p:blipFill>
          <a:blip r:embed="rId3" cstate="print"/>
          <a:srcRect/>
          <a:stretch>
            <a:fillRect/>
          </a:stretch>
        </p:blipFill>
        <p:spPr bwMode="auto">
          <a:xfrm>
            <a:off x="1214422" y="-1328967"/>
            <a:ext cx="4429156" cy="10821587"/>
          </a:xfrm>
          <a:prstGeom prst="rect">
            <a:avLst/>
          </a:prstGeom>
          <a:noFill/>
        </p:spPr>
      </p:pic>
      <p:sp>
        <p:nvSpPr>
          <p:cNvPr id="4" name="3 Rectángulo"/>
          <p:cNvSpPr/>
          <p:nvPr/>
        </p:nvSpPr>
        <p:spPr>
          <a:xfrm rot="5400000">
            <a:off x="1919816" y="4205817"/>
            <a:ext cx="9144000" cy="732367"/>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rot="5400000">
            <a:off x="-4205817" y="4205816"/>
            <a:ext cx="9144000" cy="732367"/>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0"/>
                                        <p:tgtEl>
                                          <p:spTgt spid="4"/>
                                        </p:tgtEl>
                                      </p:cBhvr>
                                    </p:animEffect>
                                  </p:childTnLst>
                                </p:cTn>
                              </p:par>
                              <p:par>
                                <p:cTn id="11" presetID="35"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style.rotation</p:attrName>
                                        </p:attrNameLst>
                                      </p:cBhvr>
                                      <p:tavLst>
                                        <p:tav tm="0">
                                          <p:val>
                                            <p:fltVal val="720"/>
                                          </p:val>
                                        </p:tav>
                                        <p:tav tm="100000">
                                          <p:val>
                                            <p:fltVal val="0"/>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anim calcmode="lin" valueType="num">
                                      <p:cBhvr>
                                        <p:cTn id="16" dur="4000" fill="hold"/>
                                        <p:tgtEl>
                                          <p:spTgt spid="4"/>
                                        </p:tgtEl>
                                        <p:attrNameLst>
                                          <p:attrName>ppt_w</p:attrName>
                                        </p:attrNameLst>
                                      </p:cBhvr>
                                      <p:tavLst>
                                        <p:tav tm="0">
                                          <p:val>
                                            <p:fltVal val="0"/>
                                          </p:val>
                                        </p:tav>
                                        <p:tav tm="100000">
                                          <p:val>
                                            <p:strVal val="#ppt_w"/>
                                          </p:val>
                                        </p:tav>
                                      </p:tavLst>
                                    </p:anim>
                                  </p:childTnLst>
                                </p:cTn>
                              </p:par>
                              <p:par>
                                <p:cTn id="17" presetID="16" presetClass="entr" presetSubtype="2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0"/>
                                        <p:tgtEl>
                                          <p:spTgt spid="5"/>
                                        </p:tgtEl>
                                      </p:cBhvr>
                                    </p:animEffect>
                                  </p:childTnLst>
                                </p:cTn>
                              </p:par>
                              <p:par>
                                <p:cTn id="20" presetID="3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4000"/>
                                        <p:tgtEl>
                                          <p:spTgt spid="5"/>
                                        </p:tgtEl>
                                      </p:cBhvr>
                                    </p:animEffect>
                                    <p:anim calcmode="lin" valueType="num">
                                      <p:cBhvr>
                                        <p:cTn id="23" dur="4000" fill="hold"/>
                                        <p:tgtEl>
                                          <p:spTgt spid="5"/>
                                        </p:tgtEl>
                                        <p:attrNameLst>
                                          <p:attrName>style.rotation</p:attrName>
                                        </p:attrNameLst>
                                      </p:cBhvr>
                                      <p:tavLst>
                                        <p:tav tm="0">
                                          <p:val>
                                            <p:fltVal val="720"/>
                                          </p:val>
                                        </p:tav>
                                        <p:tav tm="100000">
                                          <p:val>
                                            <p:fltVal val="0"/>
                                          </p:val>
                                        </p:tav>
                                      </p:tavLst>
                                    </p:anim>
                                    <p:anim calcmode="lin" valueType="num">
                                      <p:cBhvr>
                                        <p:cTn id="24" dur="4000" fill="hold"/>
                                        <p:tgtEl>
                                          <p:spTgt spid="5"/>
                                        </p:tgtEl>
                                        <p:attrNameLst>
                                          <p:attrName>ppt_h</p:attrName>
                                        </p:attrNameLst>
                                      </p:cBhvr>
                                      <p:tavLst>
                                        <p:tav tm="0">
                                          <p:val>
                                            <p:fltVal val="0"/>
                                          </p:val>
                                        </p:tav>
                                        <p:tav tm="100000">
                                          <p:val>
                                            <p:strVal val="#ppt_h"/>
                                          </p:val>
                                        </p:tav>
                                      </p:tavLst>
                                    </p:anim>
                                    <p:anim calcmode="lin" valueType="num">
                                      <p:cBhvr>
                                        <p:cTn id="25" dur="4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C:\Users\Jose Luis\Desktop\Nueva carpeta (2)\images (1).jpg"/>
          <p:cNvPicPr>
            <a:picLocks noChangeAspect="1" noChangeArrowheads="1"/>
          </p:cNvPicPr>
          <p:nvPr/>
        </p:nvPicPr>
        <p:blipFill>
          <a:blip r:embed="rId2"/>
          <a:srcRect/>
          <a:stretch>
            <a:fillRect/>
          </a:stretch>
        </p:blipFill>
        <p:spPr bwMode="auto">
          <a:xfrm>
            <a:off x="0" y="0"/>
            <a:ext cx="6858000" cy="9501222"/>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sp>
        <p:nvSpPr>
          <p:cNvPr id="2" name="1 Rectángulo"/>
          <p:cNvSpPr/>
          <p:nvPr/>
        </p:nvSpPr>
        <p:spPr>
          <a:xfrm>
            <a:off x="1000108" y="1071538"/>
            <a:ext cx="4857784" cy="7540526"/>
          </a:xfrm>
          <a:prstGeom prst="rect">
            <a:avLst/>
          </a:prstGeom>
        </p:spPr>
        <p:txBody>
          <a:bodyPr wrap="square">
            <a:spAutoFit/>
          </a:bodyPr>
          <a:lstStyle/>
          <a:p>
            <a:pPr algn="ctr"/>
            <a:r>
              <a:rPr lang="es-ES" sz="2800" b="1" i="1" dirty="0" smtClean="0">
                <a:solidFill>
                  <a:srgbClr val="006600"/>
                </a:solidFill>
              </a:rPr>
              <a:t>Durante milenios los acantilados han sido esculpidos de un número de formas maravillosas, de las cuevas y arcos en formaciones que parecen rostros humanos o las torres de los castillos medievales románticas. Roca de la capilla es una de esas rocas a lo largo del borde del acantilado. Sin embargo, hasta que un día en la década de 1940 la roca dejó de ser uno de los pilares . </a:t>
            </a:r>
            <a:r>
              <a:rPr lang="es-ES" dirty="0" smtClean="0"/>
              <a:t/>
            </a:r>
            <a:br>
              <a:rPr lang="es-ES" dirty="0" smtClean="0"/>
            </a:br>
            <a:r>
              <a:rPr lang="es-ES" dirty="0" smtClean="0"/>
              <a:t/>
            </a:r>
            <a:br>
              <a:rPr lang="es-ES" dirty="0" smtClean="0"/>
            </a:br>
            <a:endParaRPr lang="es-ES"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7991478"/>
            <a:ext cx="1410429" cy="1152522"/>
          </a:xfrm>
          <a:prstGeom prst="rect">
            <a:avLst/>
          </a:prstGeom>
          <a:noFill/>
        </p:spPr>
      </p:pic>
    </p:spTree>
  </p:cSld>
  <p:clrMapOvr>
    <a:masterClrMapping/>
  </p:clrMapOvr>
  <p:transition spd="slow" advTm="2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aices"/>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3" descr="C:\Users\Jose Luis\Desktop\Nueva carpeta (2)\pictured1.jpg"/>
          <p:cNvPicPr>
            <a:picLocks noChangeAspect="1" noChangeArrowheads="1"/>
          </p:cNvPicPr>
          <p:nvPr/>
        </p:nvPicPr>
        <p:blipFill>
          <a:blip r:embed="rId2"/>
          <a:srcRect/>
          <a:stretch>
            <a:fillRect/>
          </a:stretch>
        </p:blipFill>
        <p:spPr bwMode="auto">
          <a:xfrm>
            <a:off x="0" y="0"/>
            <a:ext cx="6970759" cy="4572000"/>
          </a:xfrm>
          <a:prstGeom prst="rect">
            <a:avLst/>
          </a:prstGeom>
          <a:noFill/>
        </p:spPr>
      </p:pic>
      <p:pic>
        <p:nvPicPr>
          <p:cNvPr id="3" name="Picture 7" descr="C:\Users\Jose Luis\Desktop\Nueva carpeta (2)\chapel3.jpg"/>
          <p:cNvPicPr>
            <a:picLocks noChangeAspect="1" noChangeArrowheads="1"/>
          </p:cNvPicPr>
          <p:nvPr/>
        </p:nvPicPr>
        <p:blipFill>
          <a:blip r:embed="rId3"/>
          <a:srcRect/>
          <a:stretch>
            <a:fillRect/>
          </a:stretch>
        </p:blipFill>
        <p:spPr bwMode="auto">
          <a:xfrm>
            <a:off x="1465" y="4500562"/>
            <a:ext cx="6856535" cy="4643438"/>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Nueva carpeta (2)\Take a load off.jpg"/>
          <p:cNvPicPr>
            <a:picLocks noChangeAspect="1" noChangeArrowheads="1"/>
          </p:cNvPicPr>
          <p:nvPr/>
        </p:nvPicPr>
        <p:blipFill>
          <a:blip r:embed="rId2" cstate="print"/>
          <a:srcRect/>
          <a:stretch>
            <a:fillRect/>
          </a:stretch>
        </p:blipFill>
        <p:spPr bwMode="auto">
          <a:xfrm>
            <a:off x="2087563" y="3565525"/>
            <a:ext cx="2682875" cy="2011363"/>
          </a:xfrm>
          <a:prstGeom prst="rect">
            <a:avLst/>
          </a:prstGeom>
          <a:noFill/>
        </p:spPr>
      </p:pic>
      <p:pic>
        <p:nvPicPr>
          <p:cNvPr id="1027" name="Picture 3" descr="C:\Users\Jose Luis\Desktop\Nueva carpeta (2)\vchapelrock2.jpg"/>
          <p:cNvPicPr>
            <a:picLocks noChangeAspect="1" noChangeArrowheads="1"/>
          </p:cNvPicPr>
          <p:nvPr/>
        </p:nvPicPr>
        <p:blipFill>
          <a:blip r:embed="rId3"/>
          <a:srcRect/>
          <a:stretch>
            <a:fillRect/>
          </a:stretch>
        </p:blipFill>
        <p:spPr bwMode="auto">
          <a:xfrm>
            <a:off x="0" y="0"/>
            <a:ext cx="6858000"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sp>
        <p:nvSpPr>
          <p:cNvPr id="2" name="1 Rectángulo"/>
          <p:cNvSpPr/>
          <p:nvPr/>
        </p:nvSpPr>
        <p:spPr>
          <a:xfrm>
            <a:off x="285728" y="741700"/>
            <a:ext cx="6143644" cy="8402300"/>
          </a:xfrm>
          <a:prstGeom prst="rect">
            <a:avLst/>
          </a:prstGeom>
        </p:spPr>
        <p:txBody>
          <a:bodyPr wrap="square">
            <a:spAutoFit/>
          </a:bodyPr>
          <a:lstStyle/>
          <a:p>
            <a:pPr algn="ctr"/>
            <a:r>
              <a:rPr lang="es-ES" sz="2800" b="1" i="1" dirty="0" smtClean="0">
                <a:solidFill>
                  <a:srgbClr val="006600"/>
                </a:solidFill>
              </a:rPr>
              <a:t>Si, en su libro, algunas personas nacen con suerte , al parecer, es el árbol ocasional. Éste se había establecido, mientras que Roca de la capilla se adjuntó a la barranca principal de la pared del acantilado. Como lo fue en el borde de el acantilado, sus raíces crecen naturalmente hacia la fuente más cercana de agua dulce y desarrolladas en un sistema a largo y fuerte. Entonces, el fatídico día llegó hace setenta y tantos años. Cuando la piedra arenisca había erosionado hasta un punto en que ya no podía soportar su propio peso, todo el arco cayó al suelo dejando un pilar detrás</a:t>
            </a:r>
            <a:r>
              <a:rPr lang="es-ES" sz="2400" b="1" i="1" dirty="0" smtClean="0">
                <a:solidFill>
                  <a:srgbClr val="006600"/>
                </a:solidFill>
              </a:rPr>
              <a:t>. </a:t>
            </a:r>
            <a:r>
              <a:rPr lang="es-ES" dirty="0" smtClean="0"/>
              <a:t/>
            </a:r>
            <a:br>
              <a:rPr lang="es-ES" dirty="0" smtClean="0"/>
            </a:br>
            <a:r>
              <a:rPr lang="es-ES" dirty="0" smtClean="0"/>
              <a:t/>
            </a:r>
            <a:br>
              <a:rPr lang="es-ES" dirty="0" smtClean="0"/>
            </a:br>
            <a:endParaRPr lang="es-ES"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1" y="8326768"/>
            <a:ext cx="1000108" cy="817231"/>
          </a:xfrm>
          <a:prstGeom prst="rect">
            <a:avLst/>
          </a:prstGeom>
          <a:noFill/>
        </p:spPr>
      </p:pic>
    </p:spTree>
  </p:cSld>
  <p:clrMapOvr>
    <a:masterClrMapping/>
  </p:clrMapOvr>
  <p:transition spd="slow" advTm="4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5" descr="C:\Users\Jose Luis\Desktop\Nueva carpeta (2)\images (4).jpg"/>
          <p:cNvPicPr>
            <a:picLocks noChangeAspect="1" noChangeArrowheads="1"/>
          </p:cNvPicPr>
          <p:nvPr/>
        </p:nvPicPr>
        <p:blipFill>
          <a:blip r:embed="rId2"/>
          <a:srcRect/>
          <a:stretch>
            <a:fillRect/>
          </a:stretch>
        </p:blipFill>
        <p:spPr bwMode="auto">
          <a:xfrm>
            <a:off x="0" y="0"/>
            <a:ext cx="6858000" cy="915578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Jose Luis\Desktop\Nueva carpeta (2)\images (2).jpg"/>
          <p:cNvPicPr>
            <a:picLocks noChangeAspect="1" noChangeArrowheads="1"/>
          </p:cNvPicPr>
          <p:nvPr/>
        </p:nvPicPr>
        <p:blipFill>
          <a:blip r:embed="rId2"/>
          <a:srcRect/>
          <a:stretch>
            <a:fillRect/>
          </a:stretch>
        </p:blipFill>
        <p:spPr bwMode="auto">
          <a:xfrm>
            <a:off x="0" y="0"/>
            <a:ext cx="7299901" cy="4857752"/>
          </a:xfrm>
          <a:prstGeom prst="rect">
            <a:avLst/>
          </a:prstGeom>
          <a:noFill/>
        </p:spPr>
      </p:pic>
      <p:pic>
        <p:nvPicPr>
          <p:cNvPr id="3" name="Picture 6" descr="C:\Users\Jose Luis\Desktop\Nueva carpeta (2)\7553418434_6f19f515c6_b.jpg"/>
          <p:cNvPicPr>
            <a:picLocks noChangeAspect="1" noChangeArrowheads="1"/>
          </p:cNvPicPr>
          <p:nvPr/>
        </p:nvPicPr>
        <p:blipFill>
          <a:blip r:embed="rId3"/>
          <a:srcRect/>
          <a:stretch>
            <a:fillRect/>
          </a:stretch>
        </p:blipFill>
        <p:spPr bwMode="auto">
          <a:xfrm>
            <a:off x="0" y="4643438"/>
            <a:ext cx="7215214" cy="4800356"/>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C:\Users\Jose Luis\Desktop\Nueva carpeta (2)\Chapel-Rock-and-Tree-300x199.jpg"/>
          <p:cNvPicPr>
            <a:picLocks noChangeAspect="1" noChangeArrowheads="1"/>
          </p:cNvPicPr>
          <p:nvPr/>
        </p:nvPicPr>
        <p:blipFill>
          <a:blip r:embed="rId2"/>
          <a:srcRect r="27637"/>
          <a:stretch>
            <a:fillRect/>
          </a:stretch>
        </p:blipFill>
        <p:spPr bwMode="auto">
          <a:xfrm>
            <a:off x="0" y="0"/>
            <a:ext cx="6858000"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sp>
        <p:nvSpPr>
          <p:cNvPr id="2" name="1 Rectángulo"/>
          <p:cNvSpPr/>
          <p:nvPr/>
        </p:nvSpPr>
        <p:spPr>
          <a:xfrm>
            <a:off x="571480" y="500034"/>
            <a:ext cx="5929354" cy="9387185"/>
          </a:xfrm>
          <a:prstGeom prst="rect">
            <a:avLst/>
          </a:prstGeom>
        </p:spPr>
        <p:txBody>
          <a:bodyPr wrap="square">
            <a:spAutoFit/>
          </a:bodyPr>
          <a:lstStyle/>
          <a:p>
            <a:pPr algn="ctr"/>
            <a:r>
              <a:rPr lang="es-ES" sz="2800" b="1" i="1" dirty="0" smtClean="0">
                <a:solidFill>
                  <a:srgbClr val="006600"/>
                </a:solidFill>
              </a:rPr>
              <a:t>Sin embargo, en lugar de la caída al suelo de la roca y la tierra vegetal de las raíces se las arregló para aferrarse a cada lado de donde el arco había sido anteriormente. Las raíces han dejado de crecer en las últimas décadas y ahora son gruesas y duras (a pesar de que ya se tendrían que haber sido muy fuerte). Se ven, a todos los efectos, como si hubieran luchado y tensas sobre el abismo deliberadamente. Por muy tentador que pueda parecer, no puedo encontrar ningún registro de cualquier </a:t>
            </a:r>
            <a:r>
              <a:rPr lang="es-ES" sz="2800" b="1" i="1" dirty="0" err="1" smtClean="0">
                <a:solidFill>
                  <a:srgbClr val="006600"/>
                </a:solidFill>
              </a:rPr>
              <a:t>sould</a:t>
            </a:r>
            <a:r>
              <a:rPr lang="es-ES" sz="2800" b="1" i="1" dirty="0" smtClean="0">
                <a:solidFill>
                  <a:srgbClr val="006600"/>
                </a:solidFill>
              </a:rPr>
              <a:t> temerario tratar de utilizar las raíces para trepar a la columna y el árbol. </a:t>
            </a: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7991478"/>
            <a:ext cx="1410429" cy="1152522"/>
          </a:xfrm>
          <a:prstGeom prst="rect">
            <a:avLst/>
          </a:prstGeom>
          <a:noFill/>
        </p:spPr>
      </p:pic>
    </p:spTree>
  </p:cSld>
  <p:clrMapOvr>
    <a:masterClrMapping/>
  </p:clrMapOvr>
  <p:transition spd="slow" advTm="3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lto"/>
          <p:cNvPicPr>
            <a:picLocks noChangeAspect="1" noChangeArrowheads="1"/>
          </p:cNvPicPr>
          <p:nvPr/>
        </p:nvPicPr>
        <p:blipFill>
          <a:blip r:embed="rId2" cstate="print"/>
          <a:srcRect/>
          <a:stretch>
            <a:fillRect/>
          </a:stretch>
        </p:blipFill>
        <p:spPr bwMode="auto">
          <a:xfrm>
            <a:off x="-1" y="0"/>
            <a:ext cx="6875905"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oca"/>
          <p:cNvPicPr>
            <a:picLocks noChangeAspect="1" noChangeArrowheads="1"/>
          </p:cNvPicPr>
          <p:nvPr/>
        </p:nvPicPr>
        <p:blipFill>
          <a:blip r:embed="rId3" cstate="print"/>
          <a:srcRect/>
          <a:stretch>
            <a:fillRect/>
          </a:stretch>
        </p:blipFill>
        <p:spPr bwMode="auto">
          <a:xfrm>
            <a:off x="0" y="-5643634"/>
            <a:ext cx="7215214" cy="16225793"/>
          </a:xfrm>
          <a:prstGeom prst="rect">
            <a:avLst/>
          </a:prstGeom>
          <a:noFill/>
        </p:spPr>
      </p:pic>
    </p:spTree>
  </p:cSld>
  <p:clrMapOvr>
    <a:masterClrMapping/>
  </p:clrMapOvr>
  <p:transition spd="slow" advTm="7000">
    <p:diamond/>
    <p:sndAc>
      <p:stSnd>
        <p:snd r:embed="rId2" name="ray connif - only 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3635 -0.15191 L -0.01551 0.58837 " pathEditMode="relative" rAng="0" ptsTypes="AA">
                                      <p:cBhvr>
                                        <p:cTn id="6" dur="5000" fill="hold"/>
                                        <p:tgtEl>
                                          <p:spTgt spid="13314"/>
                                        </p:tgtEl>
                                        <p:attrNameLst>
                                          <p:attrName>ppt_x</p:attrName>
                                          <p:attrName>ppt_y</p:attrName>
                                        </p:attrNameLst>
                                      </p:cBhvr>
                                      <p:rCtr x="10" y="37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0"/>
            <a:ext cx="6992634" cy="9169400"/>
          </a:xfrm>
          <a:prstGeom prst="rect">
            <a:avLst/>
          </a:prstGeom>
          <a:noFill/>
          <a:ln w="9525">
            <a:noFill/>
            <a:miter lim="800000"/>
            <a:headEnd/>
            <a:tailEnd/>
          </a:ln>
        </p:spPr>
      </p:pic>
      <p:sp>
        <p:nvSpPr>
          <p:cNvPr id="2" name="1 Rectángulo"/>
          <p:cNvSpPr/>
          <p:nvPr/>
        </p:nvSpPr>
        <p:spPr>
          <a:xfrm>
            <a:off x="571480" y="1000100"/>
            <a:ext cx="5786466" cy="7540526"/>
          </a:xfrm>
          <a:prstGeom prst="rect">
            <a:avLst/>
          </a:prstGeom>
        </p:spPr>
        <p:txBody>
          <a:bodyPr wrap="square">
            <a:spAutoFit/>
          </a:bodyPr>
          <a:lstStyle/>
          <a:p>
            <a:pPr algn="ctr"/>
            <a:r>
              <a:rPr lang="es-ES" sz="2800" b="1" i="1" dirty="0" smtClean="0">
                <a:solidFill>
                  <a:srgbClr val="006600"/>
                </a:solidFill>
              </a:rPr>
              <a:t/>
            </a:r>
            <a:br>
              <a:rPr lang="es-ES" sz="2800" b="1" i="1" dirty="0" smtClean="0">
                <a:solidFill>
                  <a:srgbClr val="006600"/>
                </a:solidFill>
              </a:rPr>
            </a:br>
            <a:r>
              <a:rPr lang="es-ES" sz="2800" b="1" i="1" dirty="0" smtClean="0">
                <a:solidFill>
                  <a:srgbClr val="006600"/>
                </a:solidFill>
              </a:rPr>
              <a:t>Si el arco hubiese estado un poco más cerca, entonces no hay duda de que el árbol se hubiera caído. En su lugar, ha desconcertado a muchos visitantes a esta hermosa parte de la Picture </a:t>
            </a:r>
            <a:r>
              <a:rPr lang="es-ES" sz="2800" b="1" i="1" dirty="0" err="1" smtClean="0">
                <a:solidFill>
                  <a:srgbClr val="006600"/>
                </a:solidFill>
              </a:rPr>
              <a:t>Rocks</a:t>
            </a:r>
            <a:r>
              <a:rPr lang="es-ES" sz="2800" b="1" i="1" dirty="0" smtClean="0">
                <a:solidFill>
                  <a:srgbClr val="006600"/>
                </a:solidFill>
              </a:rPr>
              <a:t> </a:t>
            </a:r>
            <a:r>
              <a:rPr lang="es-ES" sz="2800" b="1" i="1" dirty="0" err="1" smtClean="0">
                <a:solidFill>
                  <a:srgbClr val="006600"/>
                </a:solidFill>
              </a:rPr>
              <a:t>National</a:t>
            </a:r>
            <a:r>
              <a:rPr lang="es-ES" sz="2800" b="1" i="1" dirty="0" smtClean="0">
                <a:solidFill>
                  <a:srgbClr val="006600"/>
                </a:solidFill>
              </a:rPr>
              <a:t> </a:t>
            </a:r>
            <a:r>
              <a:rPr lang="es-ES" sz="2800" b="1" i="1" dirty="0" err="1" smtClean="0">
                <a:solidFill>
                  <a:srgbClr val="006600"/>
                </a:solidFill>
              </a:rPr>
              <a:t>Lakeshore</a:t>
            </a:r>
            <a:r>
              <a:rPr lang="es-ES" sz="2800" b="1" i="1" dirty="0" smtClean="0">
                <a:solidFill>
                  <a:srgbClr val="006600"/>
                </a:solidFill>
              </a:rPr>
              <a:t>. Se podría decir que es un caso arbórea de la gallina y el huevo. Sin embargo, al igual que el rompecabezas de hombre colgado, si usted sabe cómo buscar el bloque de hielo metafórica de la respuesta, finalmente, parece obvio. </a:t>
            </a:r>
            <a:br>
              <a:rPr lang="es-ES" sz="2800" b="1" i="1" dirty="0" smtClean="0">
                <a:solidFill>
                  <a:srgbClr val="006600"/>
                </a:solidFill>
              </a:rPr>
            </a:br>
            <a:r>
              <a:rPr lang="es-ES" dirty="0" smtClean="0"/>
              <a:t/>
            </a:r>
            <a:br>
              <a:rPr lang="es-ES" dirty="0" smtClean="0"/>
            </a:br>
            <a:endParaRPr lang="es-ES" dirty="0"/>
          </a:p>
        </p:txBody>
      </p:sp>
      <p:pic>
        <p:nvPicPr>
          <p:cNvPr id="6" name="Picture 2" descr="E:\formas montar\2cxx0f8.gif"/>
          <p:cNvPicPr>
            <a:picLocks noChangeAspect="1" noChangeArrowheads="1" noCrop="1"/>
          </p:cNvPicPr>
          <p:nvPr/>
        </p:nvPicPr>
        <p:blipFill>
          <a:blip r:embed="rId3" cstate="print"/>
          <a:srcRect/>
          <a:stretch>
            <a:fillRect/>
          </a:stretch>
        </p:blipFill>
        <p:spPr bwMode="auto">
          <a:xfrm>
            <a:off x="0" y="7991478"/>
            <a:ext cx="1410429" cy="1152522"/>
          </a:xfrm>
          <a:prstGeom prst="rect">
            <a:avLst/>
          </a:prstGeom>
          <a:noFill/>
        </p:spPr>
      </p:pic>
    </p:spTree>
  </p:cSld>
  <p:clrMapOvr>
    <a:masterClrMapping/>
  </p:clrMapOvr>
  <p:transition spd="slow" advTm="3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oca"/>
          <p:cNvPicPr>
            <a:picLocks noChangeAspect="1" noChangeArrowheads="1"/>
          </p:cNvPicPr>
          <p:nvPr/>
        </p:nvPicPr>
        <p:blipFill>
          <a:blip r:embed="rId2" cstate="print"/>
          <a:srcRect/>
          <a:stretch>
            <a:fillRect/>
          </a:stretch>
        </p:blipFill>
        <p:spPr bwMode="auto">
          <a:xfrm>
            <a:off x="-357214" y="0"/>
            <a:ext cx="7585506"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lto"/>
          <p:cNvPicPr>
            <a:picLocks noChangeAspect="1" noChangeArrowheads="1"/>
          </p:cNvPicPr>
          <p:nvPr/>
        </p:nvPicPr>
        <p:blipFill>
          <a:blip r:embed="rId3" cstate="print"/>
          <a:srcRect/>
          <a:stretch>
            <a:fillRect/>
          </a:stretch>
        </p:blipFill>
        <p:spPr bwMode="auto">
          <a:xfrm>
            <a:off x="-1" y="0"/>
            <a:ext cx="6858001" cy="9144000"/>
          </a:xfrm>
          <a:prstGeom prst="rect">
            <a:avLst/>
          </a:prstGeom>
          <a:noFill/>
        </p:spPr>
      </p:pic>
    </p:spTree>
  </p:cSld>
  <p:clrMapOvr>
    <a:masterClrMapping/>
  </p:clrMapOvr>
  <p:transition spd="slow" advTm="7000">
    <p:diamond/>
    <p:sndAc>
      <p:stSnd>
        <p:snd r:embed="rId2" name="[accordeon][musette]_aimable_accordéon_11 - petite fleur (slow).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Lucky Tree of Chapel Rock"/>
          <p:cNvPicPr>
            <a:picLocks noChangeAspect="1" noChangeArrowheads="1"/>
          </p:cNvPicPr>
          <p:nvPr/>
        </p:nvPicPr>
        <p:blipFill>
          <a:blip r:embed="rId2"/>
          <a:srcRect/>
          <a:stretch>
            <a:fillRect/>
          </a:stretch>
        </p:blipFill>
        <p:spPr bwMode="auto">
          <a:xfrm>
            <a:off x="0" y="0"/>
            <a:ext cx="6858000" cy="914400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2" cstate="print">
            <a:duotone>
              <a:schemeClr val="accent3">
                <a:shade val="45000"/>
                <a:satMod val="135000"/>
              </a:schemeClr>
              <a:prstClr val="white"/>
            </a:duotone>
            <a:lum bright="-23000"/>
          </a:blip>
          <a:srcRect/>
          <a:stretch>
            <a:fillRect/>
          </a:stretch>
        </p:blipFill>
        <p:spPr bwMode="auto">
          <a:xfrm>
            <a:off x="0" y="0"/>
            <a:ext cx="6858000" cy="9264651"/>
          </a:xfrm>
          <a:prstGeom prst="rect">
            <a:avLst/>
          </a:prstGeom>
          <a:noFill/>
          <a:ln w="9525">
            <a:noFill/>
            <a:miter lim="800000"/>
            <a:headEnd/>
            <a:tailEnd/>
          </a:ln>
        </p:spPr>
      </p:pic>
      <p:sp>
        <p:nvSpPr>
          <p:cNvPr id="6" name="5 Rectángulo"/>
          <p:cNvSpPr/>
          <p:nvPr/>
        </p:nvSpPr>
        <p:spPr>
          <a:xfrm>
            <a:off x="1196752" y="1979712"/>
            <a:ext cx="3996135" cy="5262961"/>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6858000" cy="93133"/>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9050867"/>
            <a:ext cx="6858000" cy="93133"/>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4545806" y="4545806"/>
            <a:ext cx="9144000" cy="52388"/>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2259806" y="4545806"/>
            <a:ext cx="9144000" cy="52388"/>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5805264" y="7812360"/>
            <a:ext cx="838424" cy="925240"/>
          </a:xfrm>
          <a:prstGeom prst="rect">
            <a:avLst/>
          </a:prstGeom>
          <a:noFill/>
          <a:ln w="38100">
            <a:solidFill>
              <a:srgbClr val="1CDEF8"/>
            </a:solidFill>
            <a:miter lim="800000"/>
            <a:headEnd/>
            <a:tailEnd/>
          </a:ln>
        </p:spPr>
      </p:pic>
      <p:sp>
        <p:nvSpPr>
          <p:cNvPr id="15" name="14 Rectángulo"/>
          <p:cNvSpPr/>
          <p:nvPr/>
        </p:nvSpPr>
        <p:spPr>
          <a:xfrm>
            <a:off x="3140968" y="8316416"/>
            <a:ext cx="2735924" cy="461665"/>
          </a:xfrm>
          <a:prstGeom prst="rect">
            <a:avLst/>
          </a:prstGeom>
          <a:ln>
            <a:noFill/>
          </a:ln>
        </p:spPr>
        <p:txBody>
          <a:bodyPr wrap="square">
            <a:spAutoFit/>
          </a:bodyPr>
          <a:lstStyle/>
          <a:p>
            <a:pPr algn="ctr">
              <a:defRPr/>
            </a:pPr>
            <a:r>
              <a:rPr lang="es-ES" sz="24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LUIS</a:t>
            </a: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2133600"/>
            <a:ext cx="6858000" cy="3048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2438400"/>
            <a:ext cx="6858000" cy="67056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485900" y="0"/>
            <a:ext cx="3657600" cy="2082800"/>
          </a:xfrm>
          <a:prstGeom prst="rect">
            <a:avLst/>
          </a:prstGeom>
          <a:noFill/>
        </p:spPr>
      </p:pic>
      <p:sp>
        <p:nvSpPr>
          <p:cNvPr id="4104" name="Text Box 8"/>
          <p:cNvSpPr txBox="1">
            <a:spLocks noChangeArrowheads="1"/>
          </p:cNvSpPr>
          <p:nvPr/>
        </p:nvSpPr>
        <p:spPr bwMode="auto">
          <a:xfrm>
            <a:off x="0" y="2540001"/>
            <a:ext cx="6858000" cy="315984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857250" y="6299202"/>
            <a:ext cx="2000250" cy="250401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4229100" y="5588000"/>
            <a:ext cx="1771650" cy="31496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3028950" y="6502400"/>
            <a:ext cx="914400" cy="13208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962400"/>
            <a:ext cx="400050" cy="7112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4673600"/>
            <a:ext cx="400050" cy="7112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5384800"/>
            <a:ext cx="400050" cy="7112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6096000"/>
            <a:ext cx="400050" cy="7112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ARBOL DE LA CAPIL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ARBOL DE LA CAPILLA</Template>
  <TotalTime>15</TotalTime>
  <Words>609</Words>
  <Application>Microsoft Office PowerPoint</Application>
  <PresentationFormat>Presentación en pantalla (4:3)</PresentationFormat>
  <Paragraphs>15</Paragraphs>
  <Slides>39</Slides>
  <Notes>1</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EL ARBOL DE LA CAPILLA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2015-08-22T14:26:33Z</dcterms:created>
  <dcterms:modified xsi:type="dcterms:W3CDTF">2015-08-22T14:42:03Z</dcterms:modified>
</cp:coreProperties>
</file>