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7" r:id="rId3"/>
    <p:sldId id="34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341" r:id="rId13"/>
    <p:sldId id="342" r:id="rId14"/>
    <p:sldId id="344" r:id="rId15"/>
    <p:sldId id="265" r:id="rId16"/>
    <p:sldId id="266" r:id="rId17"/>
    <p:sldId id="336" r:id="rId18"/>
    <p:sldId id="343" r:id="rId19"/>
    <p:sldId id="267" r:id="rId20"/>
    <p:sldId id="338" r:id="rId21"/>
    <p:sldId id="337" r:id="rId22"/>
    <p:sldId id="339" r:id="rId23"/>
    <p:sldId id="268" r:id="rId24"/>
    <p:sldId id="269" r:id="rId25"/>
    <p:sldId id="270" r:id="rId26"/>
    <p:sldId id="345" r:id="rId27"/>
    <p:sldId id="346" r:id="rId28"/>
    <p:sldId id="271" r:id="rId29"/>
    <p:sldId id="272" r:id="rId30"/>
    <p:sldId id="331" r:id="rId31"/>
    <p:sldId id="273" r:id="rId32"/>
    <p:sldId id="274" r:id="rId33"/>
    <p:sldId id="332" r:id="rId34"/>
    <p:sldId id="333" r:id="rId35"/>
    <p:sldId id="275" r:id="rId36"/>
    <p:sldId id="276" r:id="rId37"/>
    <p:sldId id="277" r:id="rId38"/>
    <p:sldId id="278" r:id="rId39"/>
    <p:sldId id="279" r:id="rId40"/>
    <p:sldId id="280" r:id="rId41"/>
    <p:sldId id="334" r:id="rId42"/>
    <p:sldId id="281" r:id="rId43"/>
    <p:sldId id="335" r:id="rId44"/>
    <p:sldId id="282" r:id="rId45"/>
    <p:sldId id="285" r:id="rId46"/>
    <p:sldId id="283" r:id="rId47"/>
    <p:sldId id="286" r:id="rId48"/>
    <p:sldId id="284" r:id="rId49"/>
    <p:sldId id="287" r:id="rId50"/>
    <p:sldId id="289" r:id="rId51"/>
    <p:sldId id="288" r:id="rId52"/>
    <p:sldId id="290" r:id="rId53"/>
    <p:sldId id="292" r:id="rId54"/>
    <p:sldId id="293" r:id="rId55"/>
    <p:sldId id="291" r:id="rId56"/>
    <p:sldId id="294" r:id="rId57"/>
    <p:sldId id="295" r:id="rId58"/>
    <p:sldId id="296" r:id="rId59"/>
    <p:sldId id="297" r:id="rId60"/>
    <p:sldId id="298" r:id="rId61"/>
    <p:sldId id="299" r:id="rId62"/>
    <p:sldId id="300" r:id="rId63"/>
    <p:sldId id="301" r:id="rId64"/>
    <p:sldId id="302" r:id="rId65"/>
    <p:sldId id="303" r:id="rId66"/>
    <p:sldId id="304" r:id="rId67"/>
    <p:sldId id="305" r:id="rId68"/>
    <p:sldId id="306" r:id="rId69"/>
    <p:sldId id="307" r:id="rId70"/>
    <p:sldId id="308" r:id="rId71"/>
    <p:sldId id="309" r:id="rId72"/>
    <p:sldId id="310" r:id="rId73"/>
    <p:sldId id="311" r:id="rId74"/>
    <p:sldId id="312" r:id="rId75"/>
    <p:sldId id="313" r:id="rId76"/>
    <p:sldId id="314" r:id="rId77"/>
    <p:sldId id="348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Qhhh3AiVejCYjlzLb9olA==" hashData="WY9/IWFtkFnpfdcSvmFVDl3p0xU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3" autoAdjust="0"/>
    <p:restoredTop sz="94660"/>
  </p:normalViewPr>
  <p:slideViewPr>
    <p:cSldViewPr snapToGrid="0">
      <p:cViewPr varScale="1">
        <p:scale>
          <a:sx n="37" d="100"/>
          <a:sy n="37" d="100"/>
        </p:scale>
        <p:origin x="-60" y="-17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92174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80247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57529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556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3844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11311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30322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72167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2264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4030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31046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7AF69-6059-4539-B55D-513E298E321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59E63-5D08-4655-BD82-AAD21773DD2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52215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24062"/>
            <a:ext cx="12175956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0" y="479685"/>
            <a:ext cx="753978" cy="574943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749967" y="-24064"/>
            <a:ext cx="10667998" cy="48210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Rectángulo 4"/>
          <p:cNvSpPr/>
          <p:nvPr/>
        </p:nvSpPr>
        <p:spPr>
          <a:xfrm>
            <a:off x="749965" y="6386334"/>
            <a:ext cx="10667996" cy="479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Rectángulo 5"/>
          <p:cNvSpPr/>
          <p:nvPr/>
        </p:nvSpPr>
        <p:spPr>
          <a:xfrm>
            <a:off x="11421979" y="506130"/>
            <a:ext cx="753978" cy="582969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Triángulo rectángulo 6"/>
          <p:cNvSpPr/>
          <p:nvPr/>
        </p:nvSpPr>
        <p:spPr>
          <a:xfrm>
            <a:off x="-1" y="34494"/>
            <a:ext cx="749967" cy="461231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riángulo rectángulo 7"/>
          <p:cNvSpPr/>
          <p:nvPr/>
        </p:nvSpPr>
        <p:spPr>
          <a:xfrm rot="10800000">
            <a:off x="-47079" y="-37300"/>
            <a:ext cx="797045" cy="487705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Triángulo rectángulo 8"/>
          <p:cNvSpPr/>
          <p:nvPr/>
        </p:nvSpPr>
        <p:spPr>
          <a:xfrm rot="5400000">
            <a:off x="64555" y="6164569"/>
            <a:ext cx="620856" cy="749966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Triángulo rectángulo 9"/>
          <p:cNvSpPr/>
          <p:nvPr/>
        </p:nvSpPr>
        <p:spPr>
          <a:xfrm flipH="1">
            <a:off x="-32090" y="6386331"/>
            <a:ext cx="782055" cy="494153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Triángulo rectángulo 10"/>
          <p:cNvSpPr/>
          <p:nvPr/>
        </p:nvSpPr>
        <p:spPr>
          <a:xfrm flipH="1">
            <a:off x="11421978" y="72993"/>
            <a:ext cx="753979" cy="433137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Triángulo rectángulo 11"/>
          <p:cNvSpPr/>
          <p:nvPr/>
        </p:nvSpPr>
        <p:spPr>
          <a:xfrm rot="5400000">
            <a:off x="11567549" y="-173650"/>
            <a:ext cx="504940" cy="804112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Triángulo rectángulo 12"/>
          <p:cNvSpPr/>
          <p:nvPr/>
        </p:nvSpPr>
        <p:spPr>
          <a:xfrm rot="10800000">
            <a:off x="11417964" y="6335823"/>
            <a:ext cx="757991" cy="433137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4" name="Triángulo rectángulo 13"/>
          <p:cNvSpPr/>
          <p:nvPr/>
        </p:nvSpPr>
        <p:spPr>
          <a:xfrm>
            <a:off x="11341768" y="6371485"/>
            <a:ext cx="882316" cy="494501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6" name="Rectángulo 15"/>
          <p:cNvSpPr/>
          <p:nvPr/>
        </p:nvSpPr>
        <p:spPr>
          <a:xfrm>
            <a:off x="3092214" y="1415411"/>
            <a:ext cx="5987513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Edmonton </a:t>
            </a:r>
            <a:r>
              <a:rPr lang="es-CO" i="1" dirty="0" smtClean="0"/>
              <a:t>es </a:t>
            </a:r>
            <a:r>
              <a:rPr lang="es-CO" i="1" dirty="0"/>
              <a:t>la capital de la provincia canadiense de Alberta, así como sede de sus poderes y su administración. Está ubicada en la parte central de la provincia, una de las zonas más fértiles de las llanuras canadienses, en torno al río Saskatchewan </a:t>
            </a:r>
            <a:r>
              <a:rPr lang="es-CO" i="1" dirty="0" smtClean="0"/>
              <a:t>Norte, es </a:t>
            </a:r>
            <a:r>
              <a:rPr lang="es-CO" i="1" dirty="0"/>
              <a:t>la segunda ciudad más populosa de la provincia, detrás de Calgary, la segunda capital de provincia con más habitantes tras Toronto y la quinta de Canadá. Además, su área metropolitana es la sexta más poblada del </a:t>
            </a:r>
            <a:r>
              <a:rPr lang="es-CO" i="1" dirty="0" smtClean="0"/>
              <a:t>país. Tiene </a:t>
            </a:r>
            <a:r>
              <a:rPr lang="es-CO" i="1" dirty="0"/>
              <a:t>una de las densidades de población más bajas de América del Norte, alrededor del 9,4% de la de Nueva York. El residente de Edmonton es conocido como </a:t>
            </a:r>
            <a:r>
              <a:rPr lang="es-CO" i="1" dirty="0" err="1" smtClean="0"/>
              <a:t>Edmontoniano</a:t>
            </a:r>
            <a:r>
              <a:rPr lang="es-CO" i="1" dirty="0" smtClean="0"/>
              <a:t>.</a:t>
            </a:r>
          </a:p>
          <a:p>
            <a:pPr algn="ctr"/>
            <a:endParaRPr lang="es-CO" i="1" dirty="0"/>
          </a:p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Concierto de Aranjuez</a:t>
            </a:r>
            <a:endParaRPr lang="es-CO" sz="1000" b="1" i="1" dirty="0"/>
          </a:p>
        </p:txBody>
      </p:sp>
      <p:pic>
        <p:nvPicPr>
          <p:cNvPr id="17" name="Concierto_de_Aranjuez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4783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1705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5645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8195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734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83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3710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838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4770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21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32618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1226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556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96422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85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44106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38923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80974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93292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9919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91812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14775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50303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3652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53336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06855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88575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45200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72526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3069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18899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31007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14933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63837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99803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1078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5042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37532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31865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73650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26819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31586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76145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23374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76750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09294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046" y="0"/>
            <a:ext cx="121679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257052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828182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351412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10414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4389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773491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911829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632454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059311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791227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14059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363747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816755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094317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6901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523357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951111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844449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297251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284099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174012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05481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464570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294770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407949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376526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968413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854667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350760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411162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153</Words>
  <Application>Microsoft Office PowerPoint</Application>
  <PresentationFormat>Personalizado</PresentationFormat>
  <Paragraphs>7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2016-11-25T00:45:55Z</dcterms:created>
  <dcterms:modified xsi:type="dcterms:W3CDTF">2016-11-28T22:32:49Z</dcterms:modified>
</cp:coreProperties>
</file>