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6" r:id="rId3"/>
    <p:sldId id="274" r:id="rId4"/>
    <p:sldId id="256" r:id="rId5"/>
    <p:sldId id="291" r:id="rId6"/>
    <p:sldId id="295" r:id="rId7"/>
    <p:sldId id="298" r:id="rId8"/>
    <p:sldId id="278" r:id="rId9"/>
    <p:sldId id="267" r:id="rId10"/>
    <p:sldId id="299" r:id="rId11"/>
    <p:sldId id="257" r:id="rId12"/>
    <p:sldId id="277" r:id="rId13"/>
    <p:sldId id="269" r:id="rId14"/>
    <p:sldId id="321" r:id="rId15"/>
    <p:sldId id="305" r:id="rId16"/>
    <p:sldId id="300" r:id="rId17"/>
    <p:sldId id="301" r:id="rId18"/>
    <p:sldId id="279" r:id="rId19"/>
    <p:sldId id="317" r:id="rId20"/>
    <p:sldId id="318" r:id="rId21"/>
    <p:sldId id="319" r:id="rId22"/>
    <p:sldId id="320" r:id="rId23"/>
    <p:sldId id="268" r:id="rId24"/>
    <p:sldId id="273" r:id="rId25"/>
    <p:sldId id="270" r:id="rId26"/>
    <p:sldId id="261" r:id="rId27"/>
    <p:sldId id="275" r:id="rId28"/>
    <p:sldId id="262" r:id="rId29"/>
    <p:sldId id="283" r:id="rId30"/>
    <p:sldId id="263" r:id="rId31"/>
    <p:sldId id="272" r:id="rId32"/>
    <p:sldId id="265" r:id="rId33"/>
    <p:sldId id="285" r:id="rId34"/>
    <p:sldId id="307" r:id="rId35"/>
    <p:sldId id="316" r:id="rId36"/>
    <p:sldId id="308" r:id="rId37"/>
    <p:sldId id="309" r:id="rId38"/>
    <p:sldId id="276" r:id="rId39"/>
    <p:sldId id="264" r:id="rId40"/>
    <p:sldId id="259" r:id="rId41"/>
    <p:sldId id="284" r:id="rId42"/>
    <p:sldId id="266" r:id="rId43"/>
    <p:sldId id="312" r:id="rId44"/>
    <p:sldId id="292" r:id="rId45"/>
    <p:sldId id="302" r:id="rId46"/>
    <p:sldId id="303" r:id="rId47"/>
    <p:sldId id="304" r:id="rId48"/>
    <p:sldId id="310" r:id="rId49"/>
    <p:sldId id="315" r:id="rId50"/>
    <p:sldId id="313" r:id="rId51"/>
    <p:sldId id="289" r:id="rId52"/>
    <p:sldId id="290" r:id="rId5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2fEHSDE/CZ0qK1NFhJ9bA==" hashData="B5MjYBWOKH+TL5n9NWoG3fBimS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7682" autoAdjust="0"/>
  </p:normalViewPr>
  <p:slideViewPr>
    <p:cSldViewPr>
      <p:cViewPr>
        <p:scale>
          <a:sx n="70" d="100"/>
          <a:sy n="70" d="100"/>
        </p:scale>
        <p:origin x="-996" y="-4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2250AEA-D3EB-4B6F-A7FB-113A388183E9}" type="datetimeFigureOut">
              <a:rPr lang="es-ES" smtClean="0"/>
              <a:pPr/>
              <a:t>12/09/2014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DEDB96C-FBA1-484F-AA24-FDA01687EF92}" type="slidenum">
              <a:rPr lang="es-ES" smtClean="0"/>
              <a:pPr/>
              <a:t>‹Nº›</a:t>
            </a:fld>
            <a:endParaRPr lang="es-ES"/>
          </a:p>
        </p:txBody>
      </p:sp>
    </p:spTree>
  </p:cSld>
  <p:clrMapOvr>
    <a:masterClrMapping/>
  </p:clrMapOvr>
  <p:transition spd="slow"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2250AEA-D3EB-4B6F-A7FB-113A388183E9}" type="datetimeFigureOut">
              <a:rPr lang="es-ES" smtClean="0"/>
              <a:pPr/>
              <a:t>12/09/2014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DEDB96C-FBA1-484F-AA24-FDA01687EF92}" type="slidenum">
              <a:rPr lang="es-ES" smtClean="0"/>
              <a:pPr/>
              <a:t>‹Nº›</a:t>
            </a:fld>
            <a:endParaRPr lang="es-ES"/>
          </a:p>
        </p:txBody>
      </p:sp>
    </p:spTree>
  </p:cSld>
  <p:clrMapOvr>
    <a:masterClrMapping/>
  </p:clrMapOvr>
  <p:transition spd="slow"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2250AEA-D3EB-4B6F-A7FB-113A388183E9}" type="datetimeFigureOut">
              <a:rPr lang="es-ES" smtClean="0"/>
              <a:pPr/>
              <a:t>12/09/2014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DEDB96C-FBA1-484F-AA24-FDA01687EF92}" type="slidenum">
              <a:rPr lang="es-ES" smtClean="0"/>
              <a:pPr/>
              <a:t>‹Nº›</a:t>
            </a:fld>
            <a:endParaRPr lang="es-ES"/>
          </a:p>
        </p:txBody>
      </p:sp>
    </p:spTree>
  </p:cSld>
  <p:clrMapOvr>
    <a:masterClrMapping/>
  </p:clrMapOvr>
  <p:transition spd="slow"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2250AEA-D3EB-4B6F-A7FB-113A388183E9}" type="datetimeFigureOut">
              <a:rPr lang="es-ES" smtClean="0"/>
              <a:pPr/>
              <a:t>12/09/2014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DEDB96C-FBA1-484F-AA24-FDA01687EF92}" type="slidenum">
              <a:rPr lang="es-ES" smtClean="0"/>
              <a:pPr/>
              <a:t>‹Nº›</a:t>
            </a:fld>
            <a:endParaRPr lang="es-ES"/>
          </a:p>
        </p:txBody>
      </p:sp>
    </p:spTree>
  </p:cSld>
  <p:clrMapOvr>
    <a:masterClrMapping/>
  </p:clrMapOvr>
  <p:transition spd="slow"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2250AEA-D3EB-4B6F-A7FB-113A388183E9}" type="datetimeFigureOut">
              <a:rPr lang="es-ES" smtClean="0"/>
              <a:pPr/>
              <a:t>12/09/2014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DEDB96C-FBA1-484F-AA24-FDA01687EF92}" type="slidenum">
              <a:rPr lang="es-ES" smtClean="0"/>
              <a:pPr/>
              <a:t>‹Nº›</a:t>
            </a:fld>
            <a:endParaRPr lang="es-ES"/>
          </a:p>
        </p:txBody>
      </p:sp>
    </p:spTree>
  </p:cSld>
  <p:clrMapOvr>
    <a:masterClrMapping/>
  </p:clrMapOvr>
  <p:transition spd="slow"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2250AEA-D3EB-4B6F-A7FB-113A388183E9}" type="datetimeFigureOut">
              <a:rPr lang="es-ES" smtClean="0"/>
              <a:pPr/>
              <a:t>12/09/2014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DEDB96C-FBA1-484F-AA24-FDA01687EF92}" type="slidenum">
              <a:rPr lang="es-ES" smtClean="0"/>
              <a:pPr/>
              <a:t>‹Nº›</a:t>
            </a:fld>
            <a:endParaRPr lang="es-ES"/>
          </a:p>
        </p:txBody>
      </p:sp>
    </p:spTree>
  </p:cSld>
  <p:clrMapOvr>
    <a:masterClrMapping/>
  </p:clrMapOvr>
  <p:transition spd="slow"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2250AEA-D3EB-4B6F-A7FB-113A388183E9}" type="datetimeFigureOut">
              <a:rPr lang="es-ES" smtClean="0"/>
              <a:pPr/>
              <a:t>12/09/2014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DEDB96C-FBA1-484F-AA24-FDA01687EF92}" type="slidenum">
              <a:rPr lang="es-ES" smtClean="0"/>
              <a:pPr/>
              <a:t>‹Nº›</a:t>
            </a:fld>
            <a:endParaRPr lang="es-ES"/>
          </a:p>
        </p:txBody>
      </p:sp>
    </p:spTree>
  </p:cSld>
  <p:clrMapOvr>
    <a:masterClrMapping/>
  </p:clrMapOvr>
  <p:transition spd="slow"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2250AEA-D3EB-4B6F-A7FB-113A388183E9}" type="datetimeFigureOut">
              <a:rPr lang="es-ES" smtClean="0"/>
              <a:pPr/>
              <a:t>12/09/2014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DEDB96C-FBA1-484F-AA24-FDA01687EF92}" type="slidenum">
              <a:rPr lang="es-ES" smtClean="0"/>
              <a:pPr/>
              <a:t>‹Nº›</a:t>
            </a:fld>
            <a:endParaRPr lang="es-ES"/>
          </a:p>
        </p:txBody>
      </p:sp>
    </p:spTree>
  </p:cSld>
  <p:clrMapOvr>
    <a:masterClrMapping/>
  </p:clrMapOvr>
  <p:transition spd="slow"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2250AEA-D3EB-4B6F-A7FB-113A388183E9}" type="datetimeFigureOut">
              <a:rPr lang="es-ES" smtClean="0"/>
              <a:pPr/>
              <a:t>12/09/2014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DEDB96C-FBA1-484F-AA24-FDA01687EF92}" type="slidenum">
              <a:rPr lang="es-ES" smtClean="0"/>
              <a:pPr/>
              <a:t>‹Nº›</a:t>
            </a:fld>
            <a:endParaRPr lang="es-ES"/>
          </a:p>
        </p:txBody>
      </p:sp>
    </p:spTree>
  </p:cSld>
  <p:clrMapOvr>
    <a:masterClrMapping/>
  </p:clrMapOvr>
  <p:transition spd="slow"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2250AEA-D3EB-4B6F-A7FB-113A388183E9}" type="datetimeFigureOut">
              <a:rPr lang="es-ES" smtClean="0"/>
              <a:pPr/>
              <a:t>12/09/2014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DEDB96C-FBA1-484F-AA24-FDA01687EF92}" type="slidenum">
              <a:rPr lang="es-ES" smtClean="0"/>
              <a:pPr/>
              <a:t>‹Nº›</a:t>
            </a:fld>
            <a:endParaRPr lang="es-ES"/>
          </a:p>
        </p:txBody>
      </p:sp>
    </p:spTree>
  </p:cSld>
  <p:clrMapOvr>
    <a:masterClrMapping/>
  </p:clrMapOvr>
  <p:transition spd="slow"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2250AEA-D3EB-4B6F-A7FB-113A388183E9}" type="datetimeFigureOut">
              <a:rPr lang="es-ES" smtClean="0"/>
              <a:pPr/>
              <a:t>12/09/2014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DEDB96C-FBA1-484F-AA24-FDA01687EF92}" type="slidenum">
              <a:rPr lang="es-ES" smtClean="0"/>
              <a:pPr/>
              <a:t>‹Nº›</a:t>
            </a:fld>
            <a:endParaRPr lang="es-ES"/>
          </a:p>
        </p:txBody>
      </p:sp>
    </p:spTree>
  </p:cSld>
  <p:clrMapOvr>
    <a:masterClrMapping/>
  </p:clrMapOvr>
  <p:transition spd="slow"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70C9754-9B18-41FB-819D-CEF2C67B4BD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7C80">
            <a:alpha val="86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250AEA-D3EB-4B6F-A7FB-113A388183E9}" type="datetimeFigureOut">
              <a:rPr lang="es-ES" smtClean="0"/>
              <a:pPr/>
              <a:t>12/09/2014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EDB96C-FBA1-484F-AA24-FDA01687EF9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17F4281-12F8-4137-9003-F70F97752077}"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3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3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4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4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image" Target="../media/image2.jpeg"/><Relationship Id="rId7" Type="http://schemas.openxmlformats.org/officeDocument/2006/relationships/image" Target="../media/image7.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gif"/><Relationship Id="rId4" Type="http://schemas.openxmlformats.org/officeDocument/2006/relationships/image" Target="../media/image3.gif"/></Relationships>
</file>

<file path=ppt/slides/_rels/slide5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am_534522_5424660_168679.jpg"/>
          <p:cNvPicPr>
            <a:picLocks noChangeAspect="1" noChangeArrowheads="1"/>
          </p:cNvPicPr>
          <p:nvPr/>
        </p:nvPicPr>
        <p:blipFill>
          <a:blip r:embed="rId3" cstate="print"/>
          <a:srcRect/>
          <a:stretch>
            <a:fillRect/>
          </a:stretch>
        </p:blipFill>
        <p:spPr bwMode="auto">
          <a:xfrm>
            <a:off x="0" y="0"/>
            <a:ext cx="9699876" cy="6858000"/>
          </a:xfrm>
          <a:prstGeom prst="rect">
            <a:avLst/>
          </a:prstGeom>
          <a:noFill/>
        </p:spPr>
      </p:pic>
      <p:pic>
        <p:nvPicPr>
          <p:cNvPr id="9" name="Picture 2" descr="C:\Documents and Settings\Dell\Escritorio\figbanco.jpg"/>
          <p:cNvPicPr>
            <a:picLocks noChangeAspect="1" noChangeArrowheads="1"/>
          </p:cNvPicPr>
          <p:nvPr/>
        </p:nvPicPr>
        <p:blipFill>
          <a:blip r:embed="rId4" cstate="print"/>
          <a:srcRect b="9051"/>
          <a:stretch>
            <a:fillRect/>
          </a:stretch>
        </p:blipFill>
        <p:spPr bwMode="auto">
          <a:xfrm>
            <a:off x="0" y="0"/>
            <a:ext cx="9144000" cy="6858000"/>
          </a:xfrm>
          <a:prstGeom prst="rect">
            <a:avLst/>
          </a:prstGeom>
          <a:noFill/>
        </p:spPr>
      </p:pic>
      <p:pic>
        <p:nvPicPr>
          <p:cNvPr id="12" name="Picture 3" descr="illusion-017"/>
          <p:cNvPicPr>
            <a:picLocks noChangeAspect="1" noChangeArrowheads="1" noCrop="1"/>
          </p:cNvPicPr>
          <p:nvPr/>
        </p:nvPicPr>
        <p:blipFill>
          <a:blip r:embed="rId5"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pic>
        <p:nvPicPr>
          <p:cNvPr id="13316" name="Picture 8"/>
          <p:cNvPicPr>
            <a:picLocks noChangeAspect="1" noChangeArrowheads="1"/>
          </p:cNvPicPr>
          <p:nvPr/>
        </p:nvPicPr>
        <p:blipFill>
          <a:blip r:embed="rId6" cstate="print"/>
          <a:srcRect/>
          <a:stretch>
            <a:fillRect/>
          </a:stretch>
        </p:blipFill>
        <p:spPr bwMode="auto">
          <a:xfrm>
            <a:off x="467544" y="5517232"/>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8" cstate="print"/>
          <a:srcRect/>
          <a:stretch>
            <a:fillRect/>
          </a:stretch>
        </p:blipFill>
        <p:spPr bwMode="auto">
          <a:xfrm>
            <a:off x="7884368" y="5517232"/>
            <a:ext cx="1000125" cy="1052512"/>
          </a:xfrm>
          <a:prstGeom prst="rect">
            <a:avLst/>
          </a:prstGeom>
          <a:noFill/>
          <a:ln w="38100">
            <a:solidFill>
              <a:srgbClr val="1CDEF8"/>
            </a:solidFill>
            <a:miter lim="800000"/>
            <a:headEnd/>
            <a:tailEnd/>
          </a:ln>
        </p:spPr>
      </p:pic>
      <p:sp>
        <p:nvSpPr>
          <p:cNvPr id="15" name="14 Rectángulo"/>
          <p:cNvSpPr/>
          <p:nvPr/>
        </p:nvSpPr>
        <p:spPr>
          <a:xfrm>
            <a:off x="4716016" y="594928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1" name="10 Rectángulo"/>
          <p:cNvSpPr/>
          <p:nvPr/>
        </p:nvSpPr>
        <p:spPr>
          <a:xfrm>
            <a:off x="467544" y="2780928"/>
            <a:ext cx="5688632" cy="2862322"/>
          </a:xfrm>
          <a:prstGeom prst="rect">
            <a:avLst/>
          </a:prstGeom>
        </p:spPr>
        <p:txBody>
          <a:bodyPr wrap="square">
            <a:spAutoFit/>
          </a:bodyPr>
          <a:lstStyle/>
          <a:p>
            <a:pPr algn="ctr">
              <a:defRPr/>
            </a:pPr>
            <a:r>
              <a:rPr lang="es-ES" sz="6000" b="1" kern="10" dirty="0" smtClean="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¿DUERME </a:t>
            </a:r>
          </a:p>
          <a:p>
            <a:pPr algn="ctr">
              <a:defRPr/>
            </a:pPr>
            <a:r>
              <a:rPr lang="es-ES" sz="6000" b="1" kern="10" dirty="0" smtClean="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CONTIGO </a:t>
            </a:r>
          </a:p>
          <a:p>
            <a:pPr algn="ctr">
              <a:defRPr/>
            </a:pPr>
            <a:r>
              <a:rPr lang="es-ES" sz="6000" b="1" kern="10" dirty="0" smtClean="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TU GATO?</a:t>
            </a:r>
            <a:endParaRPr lang="es-ES" sz="6000" b="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endParaRPr>
          </a:p>
        </p:txBody>
      </p:sp>
      <p:sp>
        <p:nvSpPr>
          <p:cNvPr id="13" name="12 Rectángulo"/>
          <p:cNvSpPr/>
          <p:nvPr/>
        </p:nvSpPr>
        <p:spPr>
          <a:xfrm>
            <a:off x="168743" y="6165304"/>
            <a:ext cx="2355067" cy="523220"/>
          </a:xfrm>
          <a:prstGeom prst="rect">
            <a:avLst/>
          </a:prstGeom>
        </p:spPr>
        <p:txBody>
          <a:bodyPr wrap="none">
            <a:spAutoFit/>
          </a:bodyPr>
          <a:lstStyle/>
          <a:p>
            <a:pPr algn="ctr"/>
            <a:r>
              <a:rPr lang="es-ES" sz="2800" b="1" i="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rPr>
              <a:t>PEQUENIQUES</a:t>
            </a:r>
            <a:endParaRPr lang="es-ES" sz="2800" b="1" i="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endParaRPr>
          </a:p>
        </p:txBody>
      </p:sp>
    </p:spTree>
  </p:cSld>
  <p:clrMapOvr>
    <a:masterClrMapping/>
  </p:clrMapOvr>
  <p:transition spd="slow" advTm="12000">
    <p:blinds dir="vert"/>
    <p:sndAc>
      <p:stSnd>
        <p:snd r:embed="rId2" name="los pekeniques - hilo de sed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12"/>
                                        </p:tgtEl>
                                      </p:cBhvr>
                                    </p:animEffect>
                                    <p:set>
                                      <p:cBhvr>
                                        <p:cTn id="11" dur="1" fill="hold">
                                          <p:stCondLst>
                                            <p:cond delay="4999"/>
                                          </p:stCondLst>
                                        </p:cTn>
                                        <p:tgtEl>
                                          <p:spTgt spid="12"/>
                                        </p:tgtEl>
                                        <p:attrNameLst>
                                          <p:attrName>style.visibility</p:attrName>
                                        </p:attrNameLst>
                                      </p:cBhvr>
                                      <p:to>
                                        <p:strVal val="hidden"/>
                                      </p:to>
                                    </p:set>
                                  </p:childTnLst>
                                </p:cTn>
                              </p:par>
                            </p:childTnLst>
                          </p:cTn>
                        </p:par>
                        <p:par>
                          <p:cTn id="12" fill="hold">
                            <p:stCondLst>
                              <p:cond delay="50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11">
                                            <p:txEl>
                                              <p:pRg st="0" end="0"/>
                                            </p:txEl>
                                          </p:spTgt>
                                        </p:tgtEl>
                                        <p:attrNameLst>
                                          <p:attrName>style.visibility</p:attrName>
                                        </p:attrNameLst>
                                      </p:cBhvr>
                                      <p:to>
                                        <p:strVal val="visible"/>
                                      </p:to>
                                    </p:set>
                                    <p:anim calcmode="lin" valueType="num">
                                      <p:cBhvr>
                                        <p:cTn id="15" dur="3000" fill="hold"/>
                                        <p:tgtEl>
                                          <p:spTgt spid="1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3000" fill="hold"/>
                                        <p:tgtEl>
                                          <p:spTgt spid="11">
                                            <p:txEl>
                                              <p:pRg st="0" end="0"/>
                                            </p:txEl>
                                          </p:spTgt>
                                        </p:tgtEl>
                                        <p:attrNameLst>
                                          <p:attrName>ppt_y</p:attrName>
                                        </p:attrNameLst>
                                      </p:cBhvr>
                                      <p:tavLst>
                                        <p:tav tm="0">
                                          <p:val>
                                            <p:strVal val="#ppt_y"/>
                                          </p:val>
                                        </p:tav>
                                        <p:tav tm="100000">
                                          <p:val>
                                            <p:strVal val="#ppt_y"/>
                                          </p:val>
                                        </p:tav>
                                      </p:tavLst>
                                    </p:anim>
                                    <p:anim calcmode="lin" valueType="num">
                                      <p:cBhvr>
                                        <p:cTn id="17" dur="3000" fill="hold"/>
                                        <p:tgtEl>
                                          <p:spTgt spid="1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3000" fill="hold"/>
                                        <p:tgtEl>
                                          <p:spTgt spid="1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3000" tmFilter="0,0; .5, 1; 1, 1"/>
                                        <p:tgtEl>
                                          <p:spTgt spid="11">
                                            <p:txEl>
                                              <p:pRg st="0" end="0"/>
                                            </p:txEl>
                                          </p:spTgt>
                                        </p:tgtEl>
                                      </p:cBhvr>
                                    </p:animEffect>
                                  </p:childTnLst>
                                </p:cTn>
                              </p:par>
                            </p:childTnLst>
                          </p:cTn>
                        </p:par>
                        <p:par>
                          <p:cTn id="20" fill="hold">
                            <p:stCondLst>
                              <p:cond delay="9800"/>
                            </p:stCondLst>
                            <p:childTnLst>
                              <p:par>
                                <p:cTn id="21" presetID="20" presetClass="exit" presetSubtype="0" fill="hold" nodeType="afterEffect">
                                  <p:stCondLst>
                                    <p:cond delay="0"/>
                                  </p:stCondLst>
                                  <p:childTnLst>
                                    <p:animEffect transition="out" filter="wedge">
                                      <p:cBhvr>
                                        <p:cTn id="22" dur="2000"/>
                                        <p:tgtEl>
                                          <p:spTgt spid="9"/>
                                        </p:tgtEl>
                                      </p:cBhvr>
                                    </p:animEffect>
                                    <p:set>
                                      <p:cBhvr>
                                        <p:cTn id="23" dur="1" fill="hold">
                                          <p:stCondLst>
                                            <p:cond delay="1999"/>
                                          </p:stCondLst>
                                        </p:cTn>
                                        <p:tgtEl>
                                          <p:spTgt spid="9"/>
                                        </p:tgtEl>
                                        <p:attrNameLst>
                                          <p:attrName>style.visibility</p:attrName>
                                        </p:attrNameLst>
                                      </p:cBhvr>
                                      <p:to>
                                        <p:strVal val="hidden"/>
                                      </p:to>
                                    </p:set>
                                  </p:childTnLst>
                                </p:cTn>
                              </p:par>
                            </p:childTnLst>
                          </p:cTn>
                        </p:par>
                        <p:par>
                          <p:cTn id="24" fill="hold">
                            <p:stCondLst>
                              <p:cond delay="11800"/>
                            </p:stCondLst>
                            <p:childTnLst>
                              <p:par>
                                <p:cTn id="25" presetID="41" presetClass="entr" presetSubtype="0" fill="hold" nodeType="afterEffect">
                                  <p:stCondLst>
                                    <p:cond delay="0"/>
                                  </p:stCondLst>
                                  <p:iterate type="lt">
                                    <p:tmPct val="10000"/>
                                  </p:iterate>
                                  <p:childTnLst>
                                    <p:set>
                                      <p:cBhvr>
                                        <p:cTn id="26" dur="1" fill="hold">
                                          <p:stCondLst>
                                            <p:cond delay="0"/>
                                          </p:stCondLst>
                                        </p:cTn>
                                        <p:tgtEl>
                                          <p:spTgt spid="11">
                                            <p:txEl>
                                              <p:pRg st="1" end="1"/>
                                            </p:txEl>
                                          </p:spTgt>
                                        </p:tgtEl>
                                        <p:attrNameLst>
                                          <p:attrName>style.visibility</p:attrName>
                                        </p:attrNameLst>
                                      </p:cBhvr>
                                      <p:to>
                                        <p:strVal val="visible"/>
                                      </p:to>
                                    </p:set>
                                    <p:anim calcmode="lin" valueType="num">
                                      <p:cBhvr>
                                        <p:cTn id="27" dur="3000" fill="hold"/>
                                        <p:tgtEl>
                                          <p:spTgt spid="11">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3000" fill="hold"/>
                                        <p:tgtEl>
                                          <p:spTgt spid="11">
                                            <p:txEl>
                                              <p:pRg st="1" end="1"/>
                                            </p:txEl>
                                          </p:spTgt>
                                        </p:tgtEl>
                                        <p:attrNameLst>
                                          <p:attrName>ppt_y</p:attrName>
                                        </p:attrNameLst>
                                      </p:cBhvr>
                                      <p:tavLst>
                                        <p:tav tm="0">
                                          <p:val>
                                            <p:strVal val="#ppt_y"/>
                                          </p:val>
                                        </p:tav>
                                        <p:tav tm="100000">
                                          <p:val>
                                            <p:strVal val="#ppt_y"/>
                                          </p:val>
                                        </p:tav>
                                      </p:tavLst>
                                    </p:anim>
                                    <p:anim calcmode="lin" valueType="num">
                                      <p:cBhvr>
                                        <p:cTn id="29" dur="3000" fill="hold"/>
                                        <p:tgtEl>
                                          <p:spTgt spid="11">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3000" fill="hold"/>
                                        <p:tgtEl>
                                          <p:spTgt spid="11">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3000" tmFilter="0,0; .5, 1; 1, 1"/>
                                        <p:tgtEl>
                                          <p:spTgt spid="11">
                                            <p:txEl>
                                              <p:pRg st="1" end="1"/>
                                            </p:txEl>
                                          </p:spTgt>
                                        </p:tgtEl>
                                      </p:cBhvr>
                                    </p:animEffect>
                                  </p:childTnLst>
                                </p:cTn>
                              </p:par>
                            </p:childTnLst>
                          </p:cTn>
                        </p:par>
                        <p:par>
                          <p:cTn id="32" fill="hold">
                            <p:stCondLst>
                              <p:cond delay="16600"/>
                            </p:stCondLst>
                            <p:childTnLst>
                              <p:par>
                                <p:cTn id="33" presetID="41" presetClass="entr" presetSubtype="0" fill="hold" nodeType="afterEffect">
                                  <p:stCondLst>
                                    <p:cond delay="0"/>
                                  </p:stCondLst>
                                  <p:iterate type="lt">
                                    <p:tmPct val="10000"/>
                                  </p:iterate>
                                  <p:childTnLst>
                                    <p:set>
                                      <p:cBhvr>
                                        <p:cTn id="34" dur="1" fill="hold">
                                          <p:stCondLst>
                                            <p:cond delay="0"/>
                                          </p:stCondLst>
                                        </p:cTn>
                                        <p:tgtEl>
                                          <p:spTgt spid="11">
                                            <p:txEl>
                                              <p:pRg st="2" end="2"/>
                                            </p:txEl>
                                          </p:spTgt>
                                        </p:tgtEl>
                                        <p:attrNameLst>
                                          <p:attrName>style.visibility</p:attrName>
                                        </p:attrNameLst>
                                      </p:cBhvr>
                                      <p:to>
                                        <p:strVal val="visible"/>
                                      </p:to>
                                    </p:set>
                                    <p:anim calcmode="lin" valueType="num">
                                      <p:cBhvr>
                                        <p:cTn id="35" dur="3000" fill="hold"/>
                                        <p:tgtEl>
                                          <p:spTgt spid="11">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3000" fill="hold"/>
                                        <p:tgtEl>
                                          <p:spTgt spid="11">
                                            <p:txEl>
                                              <p:pRg st="2" end="2"/>
                                            </p:txEl>
                                          </p:spTgt>
                                        </p:tgtEl>
                                        <p:attrNameLst>
                                          <p:attrName>ppt_y</p:attrName>
                                        </p:attrNameLst>
                                      </p:cBhvr>
                                      <p:tavLst>
                                        <p:tav tm="0">
                                          <p:val>
                                            <p:strVal val="#ppt_y"/>
                                          </p:val>
                                        </p:tav>
                                        <p:tav tm="100000">
                                          <p:val>
                                            <p:strVal val="#ppt_y"/>
                                          </p:val>
                                        </p:tav>
                                      </p:tavLst>
                                    </p:anim>
                                    <p:anim calcmode="lin" valueType="num">
                                      <p:cBhvr>
                                        <p:cTn id="37" dur="3000" fill="hold"/>
                                        <p:tgtEl>
                                          <p:spTgt spid="11">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3000" fill="hold"/>
                                        <p:tgtEl>
                                          <p:spTgt spid="11">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3000" tmFilter="0,0; .5, 1; 1, 1"/>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gato-con-una-mosca-en-la-nariz.jpg"/>
          <p:cNvPicPr>
            <a:picLocks noChangeAspect="1" noChangeArrowheads="1"/>
          </p:cNvPicPr>
          <p:nvPr/>
        </p:nvPicPr>
        <p:blipFill>
          <a:blip r:embed="rId2" cstate="print"/>
          <a:srcRect l="3428"/>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51000" contrast="-48000"/>
          </a:blip>
          <a:srcRect/>
          <a:stretch>
            <a:fillRect/>
          </a:stretch>
        </p:blipFill>
        <p:spPr bwMode="auto">
          <a:xfrm>
            <a:off x="0" y="-19050"/>
            <a:ext cx="9144000" cy="6877050"/>
          </a:xfrm>
          <a:prstGeom prst="rect">
            <a:avLst/>
          </a:prstGeom>
          <a:noFill/>
        </p:spPr>
      </p:pic>
      <p:sp>
        <p:nvSpPr>
          <p:cNvPr id="4" name="3 Rectángulo"/>
          <p:cNvSpPr/>
          <p:nvPr/>
        </p:nvSpPr>
        <p:spPr>
          <a:xfrm>
            <a:off x="1043608" y="1052736"/>
            <a:ext cx="7200800" cy="4893647"/>
          </a:xfrm>
          <a:prstGeom prst="rect">
            <a:avLst/>
          </a:prstGeom>
        </p:spPr>
        <p:txBody>
          <a:bodyPr wrap="square">
            <a:spAutoFit/>
          </a:bodyPr>
          <a:lstStyle/>
          <a:p>
            <a:r>
              <a:rPr lang="es-ES" sz="2400" b="1" i="1" dirty="0" smtClean="0"/>
              <a:t>Los gatos poseen una conexión con el mundo mágico, invisible. Así como los perros son nuestros guardianes en el mundo físico, los gatos son nuestros protectores en el mundo energético. Durante el tiempo que pasa despierto, el gato va “limpiando” tu casa de las energías intrusas. Cuando duerme, él filtra y transforma esta energía. El gato puede muchas veces estar en lugares con baja circulación de energía Chi vital para poder activar ésta área. Muchas veces el gato se queda mirando para la nada, totalmente concentrado…él de seguro ve cosas que nosotros no vemos, desde insectos microscópicos hasta seres de otras dimensiones.</a:t>
            </a:r>
          </a:p>
        </p:txBody>
      </p:sp>
    </p:spTree>
  </p:cSld>
  <p:clrMapOvr>
    <a:masterClrMapping/>
  </p:clrMapOvr>
  <p:transition spd="slow" advTm="4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2">
                <a:shade val="45000"/>
                <a:satMod val="135000"/>
              </a:schemeClr>
              <a:prstClr val="white"/>
            </a:duotone>
            <a:lum bright="51000" contrast="-48000"/>
          </a:blip>
          <a:srcRect/>
          <a:stretch>
            <a:fillRect/>
          </a:stretch>
        </p:blipFill>
        <p:spPr bwMode="auto">
          <a:xfrm>
            <a:off x="0" y="0"/>
            <a:ext cx="9144000" cy="6877050"/>
          </a:xfrm>
          <a:prstGeom prst="rect">
            <a:avLst/>
          </a:prstGeom>
          <a:noFill/>
        </p:spPr>
      </p:pic>
      <p:pic>
        <p:nvPicPr>
          <p:cNvPr id="1026" name="Picture 2" descr="C:\Documents and Settings\Dell\Escritorio\P1020567.JPG"/>
          <p:cNvPicPr>
            <a:picLocks noChangeAspect="1" noChangeArrowheads="1"/>
          </p:cNvPicPr>
          <p:nvPr/>
        </p:nvPicPr>
        <p:blipFill>
          <a:blip r:embed="rId3" cstate="print"/>
          <a:srcRect/>
          <a:stretch>
            <a:fillRect/>
          </a:stretch>
        </p:blipFill>
        <p:spPr bwMode="auto">
          <a:xfrm>
            <a:off x="0" y="404664"/>
            <a:ext cx="4320480" cy="5760640"/>
          </a:xfrm>
          <a:prstGeom prst="ellipse">
            <a:avLst/>
          </a:prstGeom>
          <a:noFill/>
        </p:spPr>
      </p:pic>
      <p:pic>
        <p:nvPicPr>
          <p:cNvPr id="3" name="Picture 2" descr="C:\Documents and Settings\Dell\Escritorio\P1050077.JPG"/>
          <p:cNvPicPr>
            <a:picLocks noChangeAspect="1" noChangeArrowheads="1"/>
          </p:cNvPicPr>
          <p:nvPr/>
        </p:nvPicPr>
        <p:blipFill>
          <a:blip r:embed="rId4" cstate="print"/>
          <a:srcRect/>
          <a:stretch>
            <a:fillRect/>
          </a:stretch>
        </p:blipFill>
        <p:spPr bwMode="auto">
          <a:xfrm>
            <a:off x="4788024" y="692696"/>
            <a:ext cx="4355976" cy="5832648"/>
          </a:xfrm>
          <a:prstGeom prst="ellipse">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102089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fotos-de-gatos-003.jpg"/>
          <p:cNvPicPr>
            <a:picLocks noChangeAspect="1" noChangeArrowheads="1"/>
          </p:cNvPicPr>
          <p:nvPr/>
        </p:nvPicPr>
        <p:blipFill>
          <a:blip r:embed="rId2" cstate="print"/>
          <a:srcRect/>
          <a:stretch>
            <a:fillRect/>
          </a:stretch>
        </p:blipFill>
        <p:spPr bwMode="auto">
          <a:xfrm>
            <a:off x="0" y="0"/>
            <a:ext cx="918043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20100623__Fotos_graciosas_de_gatos_3.jpg"/>
          <p:cNvPicPr>
            <a:picLocks noChangeAspect="1" noChangeArrowheads="1"/>
          </p:cNvPicPr>
          <p:nvPr/>
        </p:nvPicPr>
        <p:blipFill>
          <a:blip r:embed="rId2" cstate="print"/>
          <a:srcRect l="7560" t="7767" r="7769" b="20366"/>
          <a:stretch>
            <a:fillRect/>
          </a:stretch>
        </p:blipFill>
        <p:spPr bwMode="auto">
          <a:xfrm>
            <a:off x="0" y="0"/>
            <a:ext cx="9144000" cy="6986876"/>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gr_424070_4870970_32627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Gatitos.jpg"/>
          <p:cNvPicPr>
            <a:picLocks noChangeAspect="1" noChangeArrowheads="1"/>
          </p:cNvPicPr>
          <p:nvPr/>
        </p:nvPicPr>
        <p:blipFill>
          <a:blip r:embed="rId2" cstate="print"/>
          <a:srcRect/>
          <a:stretch>
            <a:fillRect/>
          </a:stretch>
        </p:blipFill>
        <p:spPr bwMode="auto">
          <a:xfrm>
            <a:off x="0" y="0"/>
            <a:ext cx="9290566"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51000" contrast="-48000"/>
          </a:blip>
          <a:srcRect/>
          <a:stretch>
            <a:fillRect/>
          </a:stretch>
        </p:blipFill>
        <p:spPr bwMode="auto">
          <a:xfrm>
            <a:off x="0" y="-19050"/>
            <a:ext cx="9144000" cy="6877050"/>
          </a:xfrm>
          <a:prstGeom prst="rect">
            <a:avLst/>
          </a:prstGeom>
          <a:noFill/>
        </p:spPr>
      </p:pic>
      <p:sp>
        <p:nvSpPr>
          <p:cNvPr id="4" name="3 Rectángulo"/>
          <p:cNvSpPr/>
          <p:nvPr/>
        </p:nvSpPr>
        <p:spPr>
          <a:xfrm>
            <a:off x="1187624" y="1124744"/>
            <a:ext cx="7200800" cy="4524315"/>
          </a:xfrm>
          <a:prstGeom prst="rect">
            <a:avLst/>
          </a:prstGeom>
        </p:spPr>
        <p:txBody>
          <a:bodyPr wrap="square">
            <a:spAutoFit/>
          </a:bodyPr>
          <a:lstStyle/>
          <a:p>
            <a:r>
              <a:rPr lang="es-ES" sz="2400" b="1" i="1" dirty="0" smtClean="0"/>
              <a:t>Muchas veces tu gato va para un lugar aislado de la casa y comienza a maullar; no es solo atención lo que él quiere, es una especie de alerta que él está dando: la cualidad de energía de ese lugar necesita mejorar. Nuestros problemas, nuestro estrés diario es absorbido por el gato. Cuando es demasiado y el lugar está muy cargado de energía negativa, no es raro que el gato se enferme. Claro que el gato no es el único responsable por el equilibrio energético de la casa, pero él se esfuerza bastante. Cuanta más armonía exista en su ambiente, menos energía negativa él necesitará filtrar y consecuentemente será más feliz y saludable.</a:t>
            </a:r>
          </a:p>
        </p:txBody>
      </p:sp>
    </p:spTree>
  </p:cSld>
  <p:clrMapOvr>
    <a:masterClrMapping/>
  </p:clrMapOvr>
  <p:transition spd="slow" advTm="3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desmotivaciones-graciosas-gatos.jpg"/>
          <p:cNvPicPr>
            <a:picLocks noChangeAspect="1" noChangeArrowheads="1"/>
          </p:cNvPicPr>
          <p:nvPr/>
        </p:nvPicPr>
        <p:blipFill>
          <a:blip r:embed="rId3" cstate="print"/>
          <a:srcRect l="9441" t="8862" r="9033" b="28333"/>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4"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sndAc>
      <p:stSnd>
        <p:snd r:embed="rId2" name="660026 los pequeniques - frente a palaci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am_534522_5424660_168679.jpg"/>
          <p:cNvPicPr>
            <a:picLocks noChangeAspect="1" noChangeArrowheads="1"/>
          </p:cNvPicPr>
          <p:nvPr/>
        </p:nvPicPr>
        <p:blipFill>
          <a:blip r:embed="rId2" cstate="print"/>
          <a:srcRect/>
          <a:stretch>
            <a:fillRect/>
          </a:stretch>
        </p:blipFill>
        <p:spPr bwMode="auto">
          <a:xfrm>
            <a:off x="0" y="0"/>
            <a:ext cx="9699876"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mujer-encuentra-gatos-despues-de-seis-anos.jpg"/>
          <p:cNvPicPr>
            <a:picLocks noChangeAspect="1" noChangeArrowheads="1"/>
          </p:cNvPicPr>
          <p:nvPr/>
        </p:nvPicPr>
        <p:blipFill>
          <a:blip r:embed="rId2" cstate="print"/>
          <a:srcRect l="19934" b="5520"/>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2">
                <a:shade val="45000"/>
                <a:satMod val="135000"/>
              </a:schemeClr>
              <a:prstClr val="white"/>
            </a:duotone>
            <a:lum bright="51000" contrast="-48000"/>
          </a:blip>
          <a:srcRect/>
          <a:stretch>
            <a:fillRect/>
          </a:stretch>
        </p:blipFill>
        <p:spPr bwMode="auto">
          <a:xfrm>
            <a:off x="0" y="0"/>
            <a:ext cx="9144000" cy="6877050"/>
          </a:xfrm>
          <a:prstGeom prst="rect">
            <a:avLst/>
          </a:prstGeom>
          <a:noFill/>
        </p:spPr>
      </p:pic>
      <p:pic>
        <p:nvPicPr>
          <p:cNvPr id="12290" name="Picture 2" descr="C:\Documents and Settings\Dell\Escritorio\IMG_20131112_111548.jpg"/>
          <p:cNvPicPr>
            <a:picLocks noChangeAspect="1" noChangeArrowheads="1"/>
          </p:cNvPicPr>
          <p:nvPr/>
        </p:nvPicPr>
        <p:blipFill>
          <a:blip r:embed="rId3" cstate="print"/>
          <a:srcRect/>
          <a:stretch>
            <a:fillRect/>
          </a:stretch>
        </p:blipFill>
        <p:spPr bwMode="auto">
          <a:xfrm>
            <a:off x="395536" y="908720"/>
            <a:ext cx="3674944" cy="4899926"/>
          </a:xfrm>
          <a:prstGeom prst="rect">
            <a:avLst/>
          </a:prstGeom>
          <a:noFill/>
        </p:spPr>
      </p:pic>
      <p:pic>
        <p:nvPicPr>
          <p:cNvPr id="3" name="Picture 2" descr="C:\Documents and Settings\Dell\Escritorio\gato-bote-galletas.jpg"/>
          <p:cNvPicPr>
            <a:picLocks noChangeAspect="1" noChangeArrowheads="1"/>
          </p:cNvPicPr>
          <p:nvPr/>
        </p:nvPicPr>
        <p:blipFill>
          <a:blip r:embed="rId4" cstate="print"/>
          <a:srcRect/>
          <a:stretch>
            <a:fillRect/>
          </a:stretch>
        </p:blipFill>
        <p:spPr bwMode="auto">
          <a:xfrm>
            <a:off x="4306808" y="332656"/>
            <a:ext cx="4837192" cy="6130503"/>
          </a:xfrm>
          <a:prstGeom prst="ellipse">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P1100208.JPG"/>
          <p:cNvPicPr>
            <a:picLocks noChangeAspect="1" noChangeArrowheads="1"/>
          </p:cNvPicPr>
          <p:nvPr/>
        </p:nvPicPr>
        <p:blipFill>
          <a:blip r:embed="rId2" cstate="print"/>
          <a:srcRect/>
          <a:stretch>
            <a:fillRect/>
          </a:stretch>
        </p:blipFill>
        <p:spPr bwMode="auto">
          <a:xfrm>
            <a:off x="0" y="0"/>
            <a:ext cx="9144002"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P104083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51000" contrast="-48000"/>
          </a:blip>
          <a:srcRect/>
          <a:stretch>
            <a:fillRect/>
          </a:stretch>
        </p:blipFill>
        <p:spPr bwMode="auto">
          <a:xfrm>
            <a:off x="0" y="-19050"/>
            <a:ext cx="9144000" cy="6877050"/>
          </a:xfrm>
          <a:prstGeom prst="rect">
            <a:avLst/>
          </a:prstGeom>
          <a:noFill/>
        </p:spPr>
      </p:pic>
      <p:sp>
        <p:nvSpPr>
          <p:cNvPr id="4" name="3 Rectángulo"/>
          <p:cNvSpPr/>
          <p:nvPr/>
        </p:nvSpPr>
        <p:spPr>
          <a:xfrm>
            <a:off x="971600" y="1124744"/>
            <a:ext cx="7272808" cy="4893647"/>
          </a:xfrm>
          <a:prstGeom prst="rect">
            <a:avLst/>
          </a:prstGeom>
        </p:spPr>
        <p:txBody>
          <a:bodyPr wrap="square">
            <a:spAutoFit/>
          </a:bodyPr>
          <a:lstStyle/>
          <a:p>
            <a:r>
              <a:rPr lang="es-ES" sz="2400" b="1" i="1" dirty="0" smtClean="0"/>
              <a:t>Cuando dormimos nuestros cuerpos astrales se separan del cuerpo físico y van para una quinta dimensión, la dimensión sin tiempo ni espacio: la dimensión en que estamos cuando soñamos. Por falta de entrenamiento y preparación, la gran mayoría de las veces no vemos esta dimensión tal como ella es, en vez de eso la “disfrazamos” y codificamos como nuestro contenido psíquico e inconsciente. Los gatos muchas veces nos acompañan en estos viajes astrales o protegen nuestro cuerpo astral, además de cuidar nuestra pieza de espíritus indeseables cuando estamos durmiendo. Estas son las razones por las que a ellos les gusta dormir con nosotros en la cama.</a:t>
            </a:r>
          </a:p>
        </p:txBody>
      </p:sp>
    </p:spTree>
  </p:cSld>
  <p:clrMapOvr>
    <a:masterClrMapping/>
  </p:clrMapOvr>
  <p:transition spd="slow" advTm="3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gato-acostado.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gato-se-ve-en-el-ordeandor.jpg"/>
          <p:cNvPicPr>
            <a:picLocks noChangeAspect="1" noChangeArrowheads="1"/>
          </p:cNvPicPr>
          <p:nvPr/>
        </p:nvPicPr>
        <p:blipFill>
          <a:blip r:embed="rId2" cstate="print"/>
          <a:srcRect r="13776"/>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gato-kike.jpg"/>
          <p:cNvPicPr>
            <a:picLocks noChangeAspect="1" noChangeArrowheads="1"/>
          </p:cNvPicPr>
          <p:nvPr/>
        </p:nvPicPr>
        <p:blipFill>
          <a:blip r:embed="rId2" cstate="print"/>
          <a:srcRect/>
          <a:stretch>
            <a:fillRect/>
          </a:stretch>
        </p:blipFill>
        <p:spPr bwMode="auto">
          <a:xfrm>
            <a:off x="0" y="0"/>
            <a:ext cx="9228323"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gato-charlie.jpg"/>
          <p:cNvPicPr>
            <a:picLocks noChangeAspect="1" noChangeArrowheads="1"/>
          </p:cNvPicPr>
          <p:nvPr/>
        </p:nvPicPr>
        <p:blipFill>
          <a:blip r:embed="rId2" cstate="print"/>
          <a:srcRect r="15518" b="3719"/>
          <a:stretch>
            <a:fillRect/>
          </a:stretch>
        </p:blipFill>
        <p:spPr bwMode="auto">
          <a:xfrm>
            <a:off x="0" y="0"/>
            <a:ext cx="9267876"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gr_688784_5430084_571934.jpg"/>
          <p:cNvPicPr>
            <a:picLocks noChangeAspect="1" noChangeArrowheads="1"/>
          </p:cNvPicPr>
          <p:nvPr/>
        </p:nvPicPr>
        <p:blipFill>
          <a:blip r:embed="rId2" cstate="print"/>
          <a:srcRect/>
          <a:stretch>
            <a:fillRect/>
          </a:stretch>
        </p:blipFill>
        <p:spPr bwMode="auto">
          <a:xfrm>
            <a:off x="0" y="0"/>
            <a:ext cx="9140278"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gato-nutella.jpg"/>
          <p:cNvPicPr>
            <a:picLocks noChangeAspect="1" noChangeArrowheads="1"/>
          </p:cNvPicPr>
          <p:nvPr/>
        </p:nvPicPr>
        <p:blipFill>
          <a:blip r:embed="rId2" cstate="print"/>
          <a:srcRect l="5929"/>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figbanco.jpg"/>
          <p:cNvPicPr>
            <a:picLocks noChangeAspect="1" noChangeArrowheads="1"/>
          </p:cNvPicPr>
          <p:nvPr/>
        </p:nvPicPr>
        <p:blipFill>
          <a:blip r:embed="rId2" cstate="print"/>
          <a:srcRect b="9051"/>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2">
                <a:shade val="45000"/>
                <a:satMod val="135000"/>
              </a:schemeClr>
              <a:prstClr val="white"/>
            </a:duotone>
            <a:lum bright="51000" contrast="-48000"/>
          </a:blip>
          <a:srcRect/>
          <a:stretch>
            <a:fillRect/>
          </a:stretch>
        </p:blipFill>
        <p:spPr bwMode="auto">
          <a:xfrm>
            <a:off x="0" y="-19050"/>
            <a:ext cx="9144000" cy="6877050"/>
          </a:xfrm>
          <a:prstGeom prst="rect">
            <a:avLst/>
          </a:prstGeom>
          <a:noFill/>
        </p:spPr>
      </p:pic>
      <p:pic>
        <p:nvPicPr>
          <p:cNvPr id="3074" name="Picture 2" descr="C:\Documents and Settings\Dell\Escritorio\gato-en-el-sofa.jpg"/>
          <p:cNvPicPr>
            <a:picLocks noChangeAspect="1" noChangeArrowheads="1"/>
          </p:cNvPicPr>
          <p:nvPr/>
        </p:nvPicPr>
        <p:blipFill>
          <a:blip r:embed="rId3" cstate="print"/>
          <a:srcRect/>
          <a:stretch>
            <a:fillRect/>
          </a:stretch>
        </p:blipFill>
        <p:spPr bwMode="auto">
          <a:xfrm>
            <a:off x="1403648" y="980728"/>
            <a:ext cx="6512310" cy="4981260"/>
          </a:xfrm>
          <a:prstGeom prst="rect">
            <a:avLst/>
          </a:prstGeom>
          <a:noFill/>
        </p:spPr>
      </p:pic>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51000" contrast="-48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25"/>
                                      </p:to>
                                    </p:set>
                                    <p:animEffect filter="image" prLst="opacity: 0.25">
                                      <p:cBhvr rctx="IE">
                                        <p:cTn id="11"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51000" contrast="-48000"/>
          </a:blip>
          <a:srcRect/>
          <a:stretch>
            <a:fillRect/>
          </a:stretch>
        </p:blipFill>
        <p:spPr bwMode="auto">
          <a:xfrm>
            <a:off x="0" y="-19050"/>
            <a:ext cx="9144000" cy="6877050"/>
          </a:xfrm>
          <a:prstGeom prst="rect">
            <a:avLst/>
          </a:prstGeom>
          <a:noFill/>
        </p:spPr>
      </p:pic>
      <p:pic>
        <p:nvPicPr>
          <p:cNvPr id="6146" name="Picture 2" descr="C:\Documents and Settings\Dell\Escritorio\gatos.jpg"/>
          <p:cNvPicPr>
            <a:picLocks noChangeAspect="1" noChangeArrowheads="1"/>
          </p:cNvPicPr>
          <p:nvPr/>
        </p:nvPicPr>
        <p:blipFill>
          <a:blip r:embed="rId3" cstate="print"/>
          <a:srcRect l="12278" t="4552" r="13635" b="20426"/>
          <a:stretch>
            <a:fillRect/>
          </a:stretch>
        </p:blipFill>
        <p:spPr bwMode="auto">
          <a:xfrm>
            <a:off x="1835696" y="0"/>
            <a:ext cx="5256584" cy="6973020"/>
          </a:xfrm>
          <a:prstGeom prst="ellipse">
            <a:avLst/>
          </a:prstGeom>
          <a:noFill/>
        </p:spPr>
      </p:pic>
    </p:spTree>
  </p:cSld>
  <p:clrMapOvr>
    <a:masterClrMapping/>
  </p:clrMapOvr>
  <p:transition spd="slow"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ntr" presetSubtype="32" fill="hold" nodeType="afterEffect">
                                  <p:stCondLst>
                                    <p:cond delay="0"/>
                                  </p:stCondLst>
                                  <p:childTnLst>
                                    <p:set>
                                      <p:cBhvr>
                                        <p:cTn id="10" dur="1" fill="hold">
                                          <p:stCondLst>
                                            <p:cond delay="0"/>
                                          </p:stCondLst>
                                        </p:cTn>
                                        <p:tgtEl>
                                          <p:spTgt spid="6146"/>
                                        </p:tgtEl>
                                        <p:attrNameLst>
                                          <p:attrName>style.visibility</p:attrName>
                                        </p:attrNameLst>
                                      </p:cBhvr>
                                      <p:to>
                                        <p:strVal val="visible"/>
                                      </p:to>
                                    </p:set>
                                    <p:animEffect transition="in" filter="diamond(out)">
                                      <p:cBhvr>
                                        <p:cTn id="11" dur="5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f_73207006-9b5d32ed.jpg"/>
          <p:cNvPicPr>
            <a:picLocks noChangeAspect="1" noChangeArrowheads="1"/>
          </p:cNvPicPr>
          <p:nvPr/>
        </p:nvPicPr>
        <p:blipFill>
          <a:blip r:embed="rId2" cstate="print"/>
          <a:srcRect/>
          <a:stretch>
            <a:fillRect/>
          </a:stretch>
        </p:blipFill>
        <p:spPr bwMode="auto">
          <a:xfrm>
            <a:off x="-1" y="0"/>
            <a:ext cx="9279903"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51000" contrast="-48000"/>
          </a:blip>
          <a:srcRect/>
          <a:stretch>
            <a:fillRect/>
          </a:stretch>
        </p:blipFill>
        <p:spPr bwMode="auto">
          <a:xfrm>
            <a:off x="0" y="0"/>
            <a:ext cx="9144000" cy="6877050"/>
          </a:xfrm>
          <a:prstGeom prst="rect">
            <a:avLst/>
          </a:prstGeom>
          <a:noFill/>
        </p:spPr>
      </p:pic>
      <p:sp>
        <p:nvSpPr>
          <p:cNvPr id="4" name="3 Rectángulo"/>
          <p:cNvSpPr/>
          <p:nvPr/>
        </p:nvSpPr>
        <p:spPr>
          <a:xfrm>
            <a:off x="971600" y="1628800"/>
            <a:ext cx="7272808" cy="4154984"/>
          </a:xfrm>
          <a:prstGeom prst="rect">
            <a:avLst/>
          </a:prstGeom>
        </p:spPr>
        <p:txBody>
          <a:bodyPr wrap="square">
            <a:spAutoFit/>
          </a:bodyPr>
          <a:lstStyle/>
          <a:p>
            <a:r>
              <a:rPr lang="es-ES" sz="2400" b="1" i="1" dirty="0" smtClean="0"/>
              <a:t>Los gatos también monitorean nuestra evolución. Durante su convivencia con nosotros, ellos transmiten informaciones a las dimensiones superiores, sirviendo como radares y transmisores. Además de eso, como transformadores de energía ellos ayudan en la cura, desempeñando un papel semejante al de los cristales.</a:t>
            </a:r>
          </a:p>
          <a:p>
            <a:r>
              <a:rPr lang="es-ES" sz="2400" b="1" i="1" dirty="0" smtClean="0"/>
              <a:t>Los gatitos son profesores, ellos nos enseñan a amar. Un amor libre, no sumiso, respetador del arbitrio ajeno y las diferencias. Por eso tantas personas tienen dificultad en convivir con gatos y los encuentran “interesados”. </a:t>
            </a:r>
            <a:endParaRPr lang="es-ES" sz="2400" b="1" i="1" dirty="0"/>
          </a:p>
        </p:txBody>
      </p:sp>
    </p:spTree>
  </p:cSld>
  <p:clrMapOvr>
    <a:masterClrMapping/>
  </p:clrMapOvr>
  <p:transition spd="slow" advTm="3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gr_688784_5438271_977836.jpg"/>
          <p:cNvPicPr>
            <a:picLocks noChangeAspect="1" noChangeArrowheads="1"/>
          </p:cNvPicPr>
          <p:nvPr/>
        </p:nvPicPr>
        <p:blipFill>
          <a:blip r:embed="rId3" cstate="print"/>
          <a:srcRect/>
          <a:stretch>
            <a:fillRect/>
          </a:stretch>
        </p:blipFill>
        <p:spPr bwMode="auto">
          <a:xfrm>
            <a:off x="0" y="0"/>
            <a:ext cx="9140278" cy="6858000"/>
          </a:xfrm>
          <a:prstGeom prst="rect">
            <a:avLst/>
          </a:prstGeom>
          <a:noFill/>
        </p:spPr>
      </p:pic>
      <p:pic>
        <p:nvPicPr>
          <p:cNvPr id="3" name="Picture 3" descr="illusion-017"/>
          <p:cNvPicPr>
            <a:picLocks noChangeAspect="1" noChangeArrowheads="1" noCrop="1"/>
          </p:cNvPicPr>
          <p:nvPr/>
        </p:nvPicPr>
        <p:blipFill>
          <a:blip r:embed="rId4"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sndAc>
      <p:stSnd>
        <p:snd r:embed="rId2" name="los pequeniques - apach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gato%20glam.jpg"/>
          <p:cNvPicPr>
            <a:picLocks noChangeAspect="1" noChangeArrowheads="1"/>
          </p:cNvPicPr>
          <p:nvPr/>
        </p:nvPicPr>
        <p:blipFill>
          <a:blip r:embed="rId2" cstate="print"/>
          <a:srcRect b="11857"/>
          <a:stretch>
            <a:fillRect/>
          </a:stretch>
        </p:blipFill>
        <p:spPr bwMode="auto">
          <a:xfrm>
            <a:off x="0" y="0"/>
            <a:ext cx="9217256"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am_560430_5430091_773759.jpg"/>
          <p:cNvPicPr>
            <a:picLocks noChangeAspect="1" noChangeArrowheads="1"/>
          </p:cNvPicPr>
          <p:nvPr/>
        </p:nvPicPr>
        <p:blipFill>
          <a:blip r:embed="rId2" cstate="print"/>
          <a:srcRect/>
          <a:stretch>
            <a:fillRect/>
          </a:stretch>
        </p:blipFill>
        <p:spPr bwMode="auto">
          <a:xfrm>
            <a:off x="0" y="0"/>
            <a:ext cx="91347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51000" contrast="-48000"/>
          </a:blip>
          <a:srcRect/>
          <a:stretch>
            <a:fillRect/>
          </a:stretch>
        </p:blipFill>
        <p:spPr bwMode="auto">
          <a:xfrm>
            <a:off x="0" y="-19050"/>
            <a:ext cx="9144000" cy="6877050"/>
          </a:xfrm>
          <a:prstGeom prst="rect">
            <a:avLst/>
          </a:prstGeom>
          <a:noFill/>
        </p:spPr>
      </p:pic>
      <p:sp>
        <p:nvSpPr>
          <p:cNvPr id="4" name="3 Rectángulo"/>
          <p:cNvSpPr/>
          <p:nvPr/>
        </p:nvSpPr>
        <p:spPr>
          <a:xfrm>
            <a:off x="899592" y="1124744"/>
            <a:ext cx="7416824" cy="4154984"/>
          </a:xfrm>
          <a:prstGeom prst="rect">
            <a:avLst/>
          </a:prstGeom>
        </p:spPr>
        <p:txBody>
          <a:bodyPr wrap="square">
            <a:spAutoFit/>
          </a:bodyPr>
          <a:lstStyle/>
          <a:p>
            <a:r>
              <a:rPr lang="es-ES" sz="2400" b="1" i="1" dirty="0" smtClean="0"/>
              <a:t>Primero, tú tienes que conquistar la confianza del gato. Después, tú tienes que aprender a respetarlo. Él te demostrará afecto cuando realmente esté preparado y no cuando tú se lo mandes. Los gatos reflejan amor. Desde el punto de vista energético, personas que tienen alergia a los gatos son personas que tienen dificultad en dejar entrar el amor a sus vidas. Si hay muchas personas en la familia y un único gato, él puede quedar sobrecargado absorbiendo la negatividad de todos. Es bueno tener más de un gato para dividir la carga entre ellos, sobre todo en esos casos.</a:t>
            </a:r>
          </a:p>
        </p:txBody>
      </p:sp>
    </p:spTree>
  </p:cSld>
  <p:clrMapOvr>
    <a:masterClrMapping/>
  </p:clrMapOvr>
  <p:transition spd="slow" advTm="3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IMG_20131112_101531.jpg"/>
          <p:cNvPicPr>
            <a:picLocks noChangeAspect="1" noChangeArrowheads="1"/>
          </p:cNvPicPr>
          <p:nvPr/>
        </p:nvPicPr>
        <p:blipFill>
          <a:blip r:embed="rId2" cstate="print"/>
          <a:srcRect/>
          <a:stretch>
            <a:fillRect/>
          </a:stretch>
        </p:blipFill>
        <p:spPr bwMode="auto">
          <a:xfrm>
            <a:off x="26913" y="20185"/>
            <a:ext cx="9117087" cy="6837815"/>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gato-calculadora.jpg"/>
          <p:cNvPicPr>
            <a:picLocks noChangeAspect="1" noChangeArrowheads="1"/>
          </p:cNvPicPr>
          <p:nvPr/>
        </p:nvPicPr>
        <p:blipFill>
          <a:blip r:embed="rId2" cstate="print"/>
          <a:srcRect/>
          <a:stretch>
            <a:fillRect/>
          </a:stretch>
        </p:blipFill>
        <p:spPr bwMode="auto">
          <a:xfrm>
            <a:off x="0" y="0"/>
            <a:ext cx="9143998"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IMG_20131023_094313.jpg"/>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trabajar-casa-gat-encima-cabeza-fotos-gaciosas.jpg"/>
          <p:cNvPicPr>
            <a:picLocks noChangeAspect="1" noChangeArrowheads="1"/>
          </p:cNvPicPr>
          <p:nvPr/>
        </p:nvPicPr>
        <p:blipFill>
          <a:blip r:embed="rId2" cstate="print"/>
          <a:srcRect b="5579"/>
          <a:stretch>
            <a:fillRect/>
          </a:stretch>
        </p:blipFill>
        <p:spPr bwMode="auto">
          <a:xfrm>
            <a:off x="0" y="-1"/>
            <a:ext cx="9144000" cy="6880095"/>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desmotivaciones-de-gatos.jpg"/>
          <p:cNvPicPr>
            <a:picLocks noChangeAspect="1" noChangeArrowheads="1"/>
          </p:cNvPicPr>
          <p:nvPr/>
        </p:nvPicPr>
        <p:blipFill>
          <a:blip r:embed="rId2" cstate="print"/>
          <a:srcRect l="5154" t="5670" r="6189" b="24023"/>
          <a:stretch>
            <a:fillRect/>
          </a:stretch>
        </p:blipFill>
        <p:spPr bwMode="auto">
          <a:xfrm>
            <a:off x="-368710" y="0"/>
            <a:ext cx="951271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2">
                <a:shade val="45000"/>
                <a:satMod val="135000"/>
              </a:schemeClr>
              <a:prstClr val="white"/>
            </a:duotone>
            <a:lum bright="51000" contrast="-48000"/>
          </a:blip>
          <a:srcRect/>
          <a:stretch>
            <a:fillRect/>
          </a:stretch>
        </p:blipFill>
        <p:spPr bwMode="auto">
          <a:xfrm>
            <a:off x="0" y="0"/>
            <a:ext cx="9144000" cy="6877050"/>
          </a:xfrm>
          <a:prstGeom prst="rect">
            <a:avLst/>
          </a:prstGeom>
          <a:noFill/>
        </p:spPr>
      </p:pic>
      <p:pic>
        <p:nvPicPr>
          <p:cNvPr id="6146" name="Picture 2" descr="C:\Documents and Settings\Dell\Escritorio\tumblr_m9yvz8DueF1qgyquao1_4.jpg"/>
          <p:cNvPicPr>
            <a:picLocks noChangeAspect="1" noChangeArrowheads="1"/>
          </p:cNvPicPr>
          <p:nvPr/>
        </p:nvPicPr>
        <p:blipFill>
          <a:blip r:embed="rId3" cstate="print"/>
          <a:srcRect l="5815" t="5434" r="4629" b="16587"/>
          <a:stretch>
            <a:fillRect/>
          </a:stretch>
        </p:blipFill>
        <p:spPr bwMode="auto">
          <a:xfrm>
            <a:off x="1763688" y="0"/>
            <a:ext cx="5558589" cy="6858000"/>
          </a:xfrm>
          <a:prstGeom prst="rect">
            <a:avLst/>
          </a:prstGeom>
          <a:noFill/>
        </p:spPr>
      </p:pic>
      <p:pic>
        <p:nvPicPr>
          <p:cNvPr id="5" name="Picture 3" descr="illusion-017"/>
          <p:cNvPicPr>
            <a:picLocks noChangeAspect="1" noChangeArrowheads="1" noCrop="1"/>
          </p:cNvPicPr>
          <p:nvPr/>
        </p:nvPicPr>
        <p:blipFill>
          <a:blip r:embed="rId4"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25"/>
                                      </p:to>
                                    </p:set>
                                    <p:animEffect filter="image" prLst="opacity: 0.25">
                                      <p:cBhvr rctx="IE">
                                        <p:cTn id="11" dur="indefinite"/>
                                        <p:tgtEl>
                                          <p:spTgt spid="5"/>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gatos-sobre-mi.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51000" contrast="-48000"/>
          </a:blip>
          <a:srcRect/>
          <a:stretch>
            <a:fillRect/>
          </a:stretch>
        </p:blipFill>
        <p:spPr bwMode="auto">
          <a:xfrm>
            <a:off x="0" y="-19050"/>
            <a:ext cx="9144000" cy="6877050"/>
          </a:xfrm>
          <a:prstGeom prst="rect">
            <a:avLst/>
          </a:prstGeom>
          <a:noFill/>
        </p:spPr>
      </p:pic>
      <p:sp>
        <p:nvSpPr>
          <p:cNvPr id="4" name="3 Rectángulo"/>
          <p:cNvSpPr/>
          <p:nvPr/>
        </p:nvSpPr>
        <p:spPr>
          <a:xfrm>
            <a:off x="1259632" y="1196752"/>
            <a:ext cx="6984776" cy="4893647"/>
          </a:xfrm>
          <a:prstGeom prst="rect">
            <a:avLst/>
          </a:prstGeom>
        </p:spPr>
        <p:txBody>
          <a:bodyPr wrap="square">
            <a:spAutoFit/>
          </a:bodyPr>
          <a:lstStyle/>
          <a:p>
            <a:r>
              <a:rPr lang="es-ES" sz="2400" b="1" i="1" dirty="0" smtClean="0"/>
              <a:t>Si tú no tienes un gato, y de repente aparece uno en tu vida, es porque tú necesitas de un gatito en una época específica. El gatito está queriendo ayudarte. Si tú no lo puedes acoger, es importante que le encuentres un hogar. El gatito llegó hasta ti por alguna razón que tú no puedes comprender a nivel físico, pero tú puedes descubrirlo a través de los sueños. Muchas veces el gatito aparece, cumple su función y se va.</a:t>
            </a:r>
          </a:p>
          <a:p>
            <a:r>
              <a:rPr lang="es-ES" sz="2400" b="1" i="1" dirty="0" smtClean="0"/>
              <a:t>Quédate atento a la forma como los gatos reaccionan a las visitas en tu casa. Muchas veces ellos están intentando protegerte de un campo energético negativo o pesado.</a:t>
            </a:r>
          </a:p>
        </p:txBody>
      </p:sp>
    </p:spTree>
  </p:cSld>
  <p:clrMapOvr>
    <a:masterClrMapping/>
  </p:clrMapOvr>
  <p:transition spd="slow" advTm="3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am_526751_4914982_147888.jpg"/>
          <p:cNvPicPr>
            <a:picLocks noChangeAspect="1" noChangeArrowheads="1"/>
          </p:cNvPicPr>
          <p:nvPr/>
        </p:nvPicPr>
        <p:blipFill>
          <a:blip r:embed="rId2" cstate="print"/>
          <a:srcRect/>
          <a:stretch>
            <a:fillRect/>
          </a:stretch>
        </p:blipFill>
        <p:spPr bwMode="auto">
          <a:xfrm>
            <a:off x="0" y="0"/>
            <a:ext cx="9140902"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gato-jugando-ipad.jpg"/>
          <p:cNvPicPr>
            <a:picLocks noChangeAspect="1" noChangeArrowheads="1"/>
          </p:cNvPicPr>
          <p:nvPr/>
        </p:nvPicPr>
        <p:blipFill>
          <a:blip r:embed="rId2" cstate="print"/>
          <a:srcRect/>
          <a:stretch>
            <a:fillRect/>
          </a:stretch>
        </p:blipFill>
        <p:spPr bwMode="auto">
          <a:xfrm>
            <a:off x="1" y="0"/>
            <a:ext cx="9144000" cy="6831874"/>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102039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fotos-de-gatos-bonitos.jpg"/>
          <p:cNvPicPr>
            <a:picLocks noChangeAspect="1" noChangeArrowheads="1"/>
          </p:cNvPicPr>
          <p:nvPr/>
        </p:nvPicPr>
        <p:blipFill>
          <a:blip r:embed="rId2" cstate="print"/>
          <a:srcRect t="6971"/>
          <a:stretch>
            <a:fillRect/>
          </a:stretch>
        </p:blipFill>
        <p:spPr bwMode="auto">
          <a:xfrm>
            <a:off x="-144422" y="0"/>
            <a:ext cx="9288422"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Foto030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4"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sndAc>
      <p:stSnd>
        <p:snd r:embed="rId2" name="los pequeniques - cerca de las estrell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IMG_20131112_184942.jpg"/>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animales-graciosos-gato-bizco.jpg"/>
          <p:cNvPicPr>
            <a:picLocks noChangeAspect="1" noChangeArrowheads="1"/>
          </p:cNvPicPr>
          <p:nvPr/>
        </p:nvPicPr>
        <p:blipFill>
          <a:blip r:embed="rId2" cstate="print"/>
          <a:srcRect/>
          <a:stretch>
            <a:fillRect/>
          </a:stretch>
        </p:blipFill>
        <p:spPr bwMode="auto">
          <a:xfrm>
            <a:off x="0" y="0"/>
            <a:ext cx="9271386"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2">
                <a:shade val="45000"/>
                <a:satMod val="135000"/>
              </a:schemeClr>
              <a:prstClr val="white"/>
            </a:duotone>
            <a:lum bright="51000" contrast="-48000"/>
          </a:blip>
          <a:srcRect/>
          <a:stretch>
            <a:fillRect/>
          </a:stretch>
        </p:blipFill>
        <p:spPr bwMode="auto">
          <a:xfrm>
            <a:off x="0" y="0"/>
            <a:ext cx="9144000" cy="6877050"/>
          </a:xfrm>
          <a:prstGeom prst="rect">
            <a:avLst/>
          </a:prstGeom>
          <a:noFill/>
        </p:spPr>
      </p:pic>
      <p:pic>
        <p:nvPicPr>
          <p:cNvPr id="21506" name="Picture 2" descr="C:\Documents and Settings\Dell\Escritorio\gato-chaqueta.jpg"/>
          <p:cNvPicPr>
            <a:picLocks noChangeAspect="1" noChangeArrowheads="1"/>
          </p:cNvPicPr>
          <p:nvPr/>
        </p:nvPicPr>
        <p:blipFill>
          <a:blip r:embed="rId3" cstate="print"/>
          <a:srcRect/>
          <a:stretch>
            <a:fillRect/>
          </a:stretch>
        </p:blipFill>
        <p:spPr bwMode="auto">
          <a:xfrm>
            <a:off x="251520" y="332656"/>
            <a:ext cx="4183654" cy="5976664"/>
          </a:xfrm>
          <a:prstGeom prst="ellipse">
            <a:avLst/>
          </a:prstGeom>
          <a:noFill/>
        </p:spPr>
      </p:pic>
      <p:pic>
        <p:nvPicPr>
          <p:cNvPr id="3" name="Picture 2" descr="C:\Documents and Settings\Dell\Escritorio\gato-en-la-cama.jpg"/>
          <p:cNvPicPr>
            <a:picLocks noChangeAspect="1" noChangeArrowheads="1"/>
          </p:cNvPicPr>
          <p:nvPr/>
        </p:nvPicPr>
        <p:blipFill>
          <a:blip r:embed="rId4" cstate="print"/>
          <a:srcRect/>
          <a:stretch>
            <a:fillRect/>
          </a:stretch>
        </p:blipFill>
        <p:spPr bwMode="auto">
          <a:xfrm>
            <a:off x="4681786" y="548680"/>
            <a:ext cx="4050450" cy="540060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casa-de-gatos.jpg"/>
          <p:cNvPicPr>
            <a:picLocks noChangeAspect="1" noChangeArrowheads="1"/>
          </p:cNvPicPr>
          <p:nvPr/>
        </p:nvPicPr>
        <p:blipFill>
          <a:blip r:embed="rId2" cstate="print"/>
          <a:srcRect/>
          <a:stretch>
            <a:fillRect/>
          </a:stretch>
        </p:blipFill>
        <p:spPr bwMode="auto">
          <a:xfrm>
            <a:off x="0" y="0"/>
            <a:ext cx="913342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Documents and Settings\Dell\Escritorio\am_534522_5424660_168679.jpg"/>
          <p:cNvPicPr>
            <a:picLocks noChangeAspect="1" noChangeArrowheads="1"/>
          </p:cNvPicPr>
          <p:nvPr/>
        </p:nvPicPr>
        <p:blipFill>
          <a:blip r:embed="rId2" cstate="print"/>
          <a:srcRect/>
          <a:stretch>
            <a:fillRect/>
          </a:stretch>
        </p:blipFill>
        <p:spPr bwMode="auto">
          <a:xfrm>
            <a:off x="0" y="0"/>
            <a:ext cx="9699876" cy="6858000"/>
          </a:xfrm>
          <a:prstGeom prst="rect">
            <a:avLst/>
          </a:prstGeom>
          <a:noFill/>
        </p:spPr>
      </p:pic>
      <p:pic>
        <p:nvPicPr>
          <p:cNvPr id="9" name="Picture 2" descr="C:\Documents and Settings\Dell\Escritorio\figbanco.jpg"/>
          <p:cNvPicPr>
            <a:picLocks noChangeAspect="1" noChangeArrowheads="1"/>
          </p:cNvPicPr>
          <p:nvPr/>
        </p:nvPicPr>
        <p:blipFill>
          <a:blip r:embed="rId3" cstate="print"/>
          <a:srcRect b="9051"/>
          <a:stretch>
            <a:fillRect/>
          </a:stretch>
        </p:blipFill>
        <p:spPr bwMode="auto">
          <a:xfrm>
            <a:off x="0" y="0"/>
            <a:ext cx="9144000" cy="6858000"/>
          </a:xfrm>
          <a:prstGeom prst="rect">
            <a:avLst/>
          </a:prstGeom>
          <a:noFill/>
        </p:spPr>
      </p:pic>
      <p:pic>
        <p:nvPicPr>
          <p:cNvPr id="10" name="Picture 3" descr="illusion-017"/>
          <p:cNvPicPr>
            <a:picLocks noChangeAspect="1" noChangeArrowheads="1" noCrop="1"/>
          </p:cNvPicPr>
          <p:nvPr/>
        </p:nvPicPr>
        <p:blipFill>
          <a:blip r:embed="rId4" cstate="print">
            <a:duotone>
              <a:schemeClr val="accent2">
                <a:shade val="45000"/>
                <a:satMod val="135000"/>
              </a:schemeClr>
              <a:prstClr val="white"/>
            </a:duotone>
            <a:lum bright="46000"/>
          </a:blip>
          <a:srcRect/>
          <a:stretch>
            <a:fillRect/>
          </a:stretch>
        </p:blipFill>
        <p:spPr bwMode="auto">
          <a:xfrm>
            <a:off x="0" y="-19050"/>
            <a:ext cx="9144000" cy="6877050"/>
          </a:xfrm>
          <a:prstGeom prst="rect">
            <a:avLst/>
          </a:prstGeom>
          <a:noFill/>
        </p:spPr>
      </p:pic>
      <p:sp>
        <p:nvSpPr>
          <p:cNvPr id="6" name="5 Rectángulo"/>
          <p:cNvSpPr/>
          <p:nvPr/>
        </p:nvSpPr>
        <p:spPr>
          <a:xfrm>
            <a:off x="0" y="404664"/>
            <a:ext cx="4572000" cy="2308306"/>
          </a:xfrm>
          <a:prstGeom prst="rect">
            <a:avLst/>
          </a:prstGeom>
        </p:spPr>
        <p:txBody>
          <a:bodyPr lIns="91422" tIns="45711" rIns="91422" bIns="45711">
            <a:spAutoFit/>
          </a:bodyPr>
          <a:lstStyle/>
          <a:p>
            <a:pPr lvl="1" algn="ctr">
              <a:defRPr/>
            </a:pPr>
            <a:r>
              <a:rPr lang="es-ES" sz="3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11268"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6"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1" name="10 Rectángulo"/>
          <p:cNvSpPr/>
          <p:nvPr/>
        </p:nvSpPr>
        <p:spPr>
          <a:xfrm>
            <a:off x="467544" y="5877272"/>
            <a:ext cx="2666307" cy="584775"/>
          </a:xfrm>
          <a:prstGeom prst="rect">
            <a:avLst/>
          </a:prstGeom>
          <a:noFill/>
        </p:spPr>
        <p:txBody>
          <a:bodyPr wrap="none" lIns="91440" tIns="45720" rIns="91440" bIns="45720">
            <a:spAutoFit/>
          </a:bodyPr>
          <a:lstStyle/>
          <a:p>
            <a:pPr algn="ctr"/>
            <a:r>
              <a:rPr lang="es-ES" sz="32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rPr>
              <a:t>PEQUENIQUES</a:t>
            </a:r>
            <a:endParaRPr lang="es-ES" sz="32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endParaRPr>
          </a:p>
        </p:txBody>
      </p:sp>
      <p:pic>
        <p:nvPicPr>
          <p:cNvPr id="12" name="Picture 8"/>
          <p:cNvPicPr>
            <a:picLocks noChangeAspect="1" noChangeArrowheads="1"/>
          </p:cNvPicPr>
          <p:nvPr/>
        </p:nvPicPr>
        <p:blipFill>
          <a:blip r:embed="rId8" cstate="print"/>
          <a:srcRect/>
          <a:stretch>
            <a:fillRect/>
          </a:stretch>
        </p:blipFill>
        <p:spPr bwMode="auto">
          <a:xfrm>
            <a:off x="467544" y="5229200"/>
            <a:ext cx="1025525" cy="723900"/>
          </a:xfrm>
          <a:prstGeom prst="rect">
            <a:avLst/>
          </a:prstGeom>
          <a:noFill/>
          <a:ln w="9525">
            <a:noFill/>
            <a:round/>
            <a:headEnd/>
            <a:tailEnd/>
          </a:ln>
        </p:spPr>
      </p:pic>
    </p:spTree>
  </p:cSld>
  <p:clrMapOvr>
    <a:masterClrMapping/>
  </p:clrMapOvr>
  <p:transition spd="slow"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10"/>
                                        </p:tgtEl>
                                      </p:cBhvr>
                                    </p:animEffect>
                                    <p:set>
                                      <p:cBhvr>
                                        <p:cTn id="11" dur="1" fill="hold">
                                          <p:stCondLst>
                                            <p:cond delay="4999"/>
                                          </p:stCondLst>
                                        </p:cTn>
                                        <p:tgtEl>
                                          <p:spTgt spid="10"/>
                                        </p:tgtEl>
                                        <p:attrNameLst>
                                          <p:attrName>style.visibility</p:attrName>
                                        </p:attrNameLst>
                                      </p:cBhvr>
                                      <p:to>
                                        <p:strVal val="hidden"/>
                                      </p:to>
                                    </p:set>
                                  </p:childTnLst>
                                </p:cTn>
                              </p:par>
                            </p:childTnLst>
                          </p:cTn>
                        </p:par>
                        <p:par>
                          <p:cTn id="12" fill="hold">
                            <p:stCondLst>
                              <p:cond delay="5000"/>
                            </p:stCondLst>
                            <p:childTnLst>
                              <p:par>
                                <p:cTn id="13" presetID="6" presetClass="exit" presetSubtype="32" fill="hold" nodeType="afterEffect">
                                  <p:stCondLst>
                                    <p:cond delay="0"/>
                                  </p:stCondLst>
                                  <p:childTnLst>
                                    <p:animEffect transition="out" filter="circle(out)">
                                      <p:cBhvr>
                                        <p:cTn id="14" dur="2000"/>
                                        <p:tgtEl>
                                          <p:spTgt spid="9"/>
                                        </p:tgtEl>
                                      </p:cBhvr>
                                    </p:animEffect>
                                    <p:set>
                                      <p:cBhvr>
                                        <p:cTn id="15" dur="1" fill="hold">
                                          <p:stCondLst>
                                            <p:cond delay="1999"/>
                                          </p:stCondLst>
                                        </p:cTn>
                                        <p:tgtEl>
                                          <p:spTgt spid="9"/>
                                        </p:tgtEl>
                                        <p:attrNameLst>
                                          <p:attrName>style.visibility</p:attrName>
                                        </p:attrNameLst>
                                      </p:cBhvr>
                                      <p:to>
                                        <p:strVal val="hidden"/>
                                      </p:to>
                                    </p:set>
                                  </p:childTnLst>
                                </p:cTn>
                              </p:par>
                            </p:childTnLst>
                          </p:cTn>
                        </p:par>
                        <p:par>
                          <p:cTn id="16" fill="hold">
                            <p:stCondLst>
                              <p:cond delay="7000"/>
                            </p:stCondLst>
                            <p:childTnLst>
                              <p:par>
                                <p:cTn id="17" presetID="41" presetClass="entr" presetSubtype="0" fill="hold" nodeType="afterEffect">
                                  <p:stCondLst>
                                    <p:cond delay="0"/>
                                  </p:stCondLst>
                                  <p:iterate type="lt">
                                    <p:tmPct val="10000"/>
                                  </p:iterate>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p:cTn id="19"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21"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6">
                                            <p:txEl>
                                              <p:pRg st="0" end="0"/>
                                            </p:txEl>
                                          </p:spTgt>
                                        </p:tgtEl>
                                      </p:cBhvr>
                                    </p:animEffect>
                                  </p:childTnLst>
                                </p:cTn>
                              </p:par>
                            </p:childTnLst>
                          </p:cTn>
                        </p:par>
                        <p:par>
                          <p:cTn id="24" fill="hold">
                            <p:stCondLst>
                              <p:cond delay="8700"/>
                            </p:stCondLst>
                            <p:childTnLst>
                              <p:par>
                                <p:cTn id="25" presetID="41" presetClass="entr" presetSubtype="0" fill="hold" nodeType="afterEffect">
                                  <p:stCondLst>
                                    <p:cond delay="0"/>
                                  </p:stCondLst>
                                  <p:iterate type="lt">
                                    <p:tmPct val="10000"/>
                                  </p:iterate>
                                  <p:childTnLst>
                                    <p:set>
                                      <p:cBhvr>
                                        <p:cTn id="26" dur="1" fill="hold">
                                          <p:stCondLst>
                                            <p:cond delay="0"/>
                                          </p:stCondLst>
                                        </p:cTn>
                                        <p:tgtEl>
                                          <p:spTgt spid="6">
                                            <p:txEl>
                                              <p:pRg st="1" end="1"/>
                                            </p:txEl>
                                          </p:spTgt>
                                        </p:tgtEl>
                                        <p:attrNameLst>
                                          <p:attrName>style.visibility</p:attrName>
                                        </p:attrNameLst>
                                      </p:cBhvr>
                                      <p:to>
                                        <p:strVal val="visible"/>
                                      </p:to>
                                    </p:set>
                                    <p:anim calcmode="lin" valueType="num">
                                      <p:cBhvr>
                                        <p:cTn id="27"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29"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UERME CONTIGO TU GA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DUERME CONTIGO TU GATO</Template>
  <TotalTime>5</TotalTime>
  <Words>761</Words>
  <Application>Microsoft Office PowerPoint</Application>
  <PresentationFormat>Presentación en pantalla (4:3)</PresentationFormat>
  <Paragraphs>45</Paragraphs>
  <Slides>51</Slides>
  <Notes>0</Notes>
  <HiddenSlides>0</HiddenSlides>
  <MMClips>0</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DUERME CONTIGO TU GATO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2014-09-12T15:32:08Z</dcterms:created>
  <dcterms:modified xsi:type="dcterms:W3CDTF">2014-09-12T15:37:54Z</dcterms:modified>
</cp:coreProperties>
</file>