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91" r:id="rId4"/>
    <p:sldId id="270" r:id="rId5"/>
    <p:sldId id="272" r:id="rId6"/>
    <p:sldId id="271" r:id="rId7"/>
    <p:sldId id="273" r:id="rId8"/>
    <p:sldId id="284" r:id="rId9"/>
    <p:sldId id="260" r:id="rId10"/>
    <p:sldId id="295" r:id="rId11"/>
    <p:sldId id="288" r:id="rId12"/>
    <p:sldId id="274" r:id="rId13"/>
    <p:sldId id="289" r:id="rId14"/>
    <p:sldId id="281" r:id="rId15"/>
    <p:sldId id="261" r:id="rId16"/>
    <p:sldId id="282" r:id="rId17"/>
    <p:sldId id="269" r:id="rId18"/>
    <p:sldId id="268" r:id="rId19"/>
    <p:sldId id="279" r:id="rId20"/>
    <p:sldId id="267" r:id="rId21"/>
    <p:sldId id="266" r:id="rId22"/>
    <p:sldId id="265" r:id="rId23"/>
    <p:sldId id="294" r:id="rId24"/>
    <p:sldId id="264" r:id="rId25"/>
    <p:sldId id="285" r:id="rId26"/>
    <p:sldId id="293" r:id="rId27"/>
    <p:sldId id="277" r:id="rId28"/>
    <p:sldId id="290" r:id="rId29"/>
    <p:sldId id="280" r:id="rId30"/>
    <p:sldId id="275" r:id="rId31"/>
    <p:sldId id="276" r:id="rId32"/>
    <p:sldId id="283" r:id="rId33"/>
    <p:sldId id="278" r:id="rId34"/>
    <p:sldId id="263" r:id="rId35"/>
    <p:sldId id="262" r:id="rId36"/>
    <p:sldId id="287" r:id="rId37"/>
    <p:sldId id="286" r:id="rId38"/>
    <p:sldId id="292" r:id="rId39"/>
    <p:sldId id="259" r:id="rId40"/>
    <p:sldId id="256" r:id="rId4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B S O STAR WAR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2352">
        <p14:honeycomb/>
      </p:transition>
    </mc:Choice>
    <mc:Fallback>
      <p:transition spd="slow" advTm="23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19800" y="838200"/>
            <a:ext cx="28956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DRONES</a:t>
            </a:r>
          </a:p>
          <a:p>
            <a:pPr algn="ctr"/>
            <a:r>
              <a:rPr lang="es-VE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 TECNOLOGIA </a:t>
            </a:r>
          </a:p>
          <a:p>
            <a:pPr algn="ctr"/>
            <a:r>
              <a:rPr lang="es-VE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DEL FUTURO</a:t>
            </a:r>
            <a:endParaRPr lang="es-VE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8266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230">
        <p15:prstTrans prst="curtains"/>
      </p:transition>
    </mc:Choice>
    <mc:Fallback>
      <p:transition spd="slow" advTm="82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606">
        <p:dissolve/>
      </p:transition>
    </mc:Choice>
    <mc:Fallback>
      <p:transition spd="slow" advTm="8606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86866"/>
      </p:ext>
    </p:extLst>
  </p:cSld>
  <p:clrMapOvr>
    <a:masterClrMapping/>
  </p:clrMapOvr>
  <p:transition spd="slow" advTm="13681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33336"/>
            <a:ext cx="9120188" cy="682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20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807">
        <p14:ripple/>
      </p:transition>
    </mc:Choice>
    <mc:Fallback>
      <p:transition spd="slow" advTm="68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46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419">
        <p:checker/>
      </p:transition>
    </mc:Choice>
    <mc:Fallback>
      <p:transition spd="slow" advTm="6419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2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370">
        <p15:prstTrans prst="crush"/>
      </p:transition>
    </mc:Choice>
    <mc:Fallback>
      <p:transition spd="slow" advTm="63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783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514">
        <p15:prstTrans prst="peelOff"/>
      </p:transition>
    </mc:Choice>
    <mc:Fallback>
      <p:transition spd="slow" advTm="65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-4764"/>
            <a:ext cx="9163050" cy="68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79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879">
        <p14:prism isInverted="1"/>
      </p:transition>
    </mc:Choice>
    <mc:Fallback>
      <p:transition spd="slow" advTm="68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8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778">
        <p:split orient="vert"/>
      </p:transition>
    </mc:Choice>
    <mc:Fallback>
      <p:transition spd="slow" advTm="777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162547"/>
      </p:ext>
    </p:extLst>
  </p:cSld>
  <p:clrMapOvr>
    <a:masterClrMapping/>
  </p:clrMapOvr>
  <p:transition spd="slow" advTm="9268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338"/>
            <a:ext cx="9144000" cy="689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97115"/>
      </p:ext>
    </p:extLst>
  </p:cSld>
  <p:clrMapOvr>
    <a:masterClrMapping/>
  </p:clrMapOvr>
  <p:transition spd="slow" advTm="7083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088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568">
        <p14:prism isContent="1" isInverted="1"/>
      </p:transition>
    </mc:Choice>
    <mc:Fallback>
      <p:transition spd="slow" advTm="75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1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490">
        <p15:prstTrans prst="drape"/>
      </p:transition>
    </mc:Choice>
    <mc:Fallback>
      <p:transition spd="slow" advTm="74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5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656">
        <p15:prstTrans prst="fallOver"/>
      </p:transition>
    </mc:Choice>
    <mc:Fallback>
      <p:transition spd="slow" advTm="76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7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8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143">
        <p:dissolve/>
      </p:transition>
    </mc:Choice>
    <mc:Fallback>
      <p:transition spd="slow" advTm="7143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62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794">
        <p15:prstTrans prst="prestige"/>
      </p:transition>
    </mc:Choice>
    <mc:Fallback>
      <p:transition spd="slow" advTm="67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0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891">
        <p15:prstTrans prst="fracture"/>
      </p:transition>
    </mc:Choice>
    <mc:Fallback>
      <p:transition spd="slow" advTm="68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887723"/>
      </p:ext>
    </p:extLst>
  </p:cSld>
  <p:clrMapOvr>
    <a:masterClrMapping/>
  </p:clrMapOvr>
  <p:transition spd="slow" advTm="7281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9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574">
        <p14:conveyor dir="l"/>
      </p:transition>
    </mc:Choice>
    <mc:Fallback>
      <p:transition spd="slow" advTm="65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61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382">
        <p15:prstTrans prst="pageCurlDouble"/>
      </p:transition>
    </mc:Choice>
    <mc:Fallback>
      <p:transition spd="slow" advTm="73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326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6655">
        <p15:prstTrans prst="origami"/>
      </p:transition>
    </mc:Choice>
    <mc:Fallback>
      <p:transition spd="slow" advTm="66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092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341">
        <p14:ripple/>
      </p:transition>
    </mc:Choice>
    <mc:Fallback>
      <p:transition spd="slow" advTm="73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450">
        <p:blinds dir="vert"/>
      </p:transition>
    </mc:Choice>
    <mc:Fallback>
      <p:transition spd="slow" advTm="745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4" y="0"/>
            <a:ext cx="9148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1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7900">
        <p14:warp dir="in"/>
      </p:transition>
    </mc:Choice>
    <mc:Fallback>
      <p:transition spd="slow" advTm="79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751"/>
      </p:ext>
    </p:extLst>
  </p:cSld>
  <p:clrMapOvr>
    <a:masterClrMapping/>
  </p:clrMapOvr>
  <p:transition spd="slow" advTm="7688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72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38">
        <p14:doors dir="vert"/>
      </p:transition>
    </mc:Choice>
    <mc:Fallback>
      <p:transition spd="slow" advTm="70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0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26">
        <p14:ferris dir="l"/>
      </p:transition>
    </mc:Choice>
    <mc:Fallback>
      <p:transition spd="slow" advTm="67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85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390">
        <p14:window/>
      </p:transition>
    </mc:Choice>
    <mc:Fallback>
      <p:transition spd="slow" advTm="73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3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874">
        <p:split/>
      </p:transition>
    </mc:Choice>
    <mc:Fallback>
      <p:transition spd="slow" advTm="6874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53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41">
        <p:blinds/>
      </p:transition>
    </mc:Choice>
    <mc:Fallback>
      <p:transition spd="slow" advTm="7041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25"/>
            <a:ext cx="9144000" cy="690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046935"/>
      </p:ext>
    </p:extLst>
  </p:cSld>
  <p:clrMapOvr>
    <a:masterClrMapping/>
  </p:clrMapOvr>
  <p:transition spd="slow" advTm="736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14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6537">
        <p15:prstTrans prst="origami" invX="1"/>
      </p:transition>
    </mc:Choice>
    <mc:Fallback>
      <p:transition spd="slow" advTm="65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35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6898">
        <p15:prstTrans prst="wind" invX="1"/>
      </p:transition>
    </mc:Choice>
    <mc:Fallback>
      <p:transition spd="slow" advTm="68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579835"/>
      </p:ext>
    </p:extLst>
  </p:cSld>
  <p:clrMapOvr>
    <a:masterClrMapping/>
  </p:clrMapOvr>
  <p:transition spd="slow" advTm="9065">
    <p:cover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8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7191">
        <p14:reveal thruBlk="1" dir="r"/>
      </p:transition>
    </mc:Choice>
    <mc:Fallback>
      <p:transition spd="slow" advTm="71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8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833">
        <p14:conveyor dir="r"/>
      </p:transition>
    </mc:Choice>
    <mc:Fallback>
      <p:transition spd="slow" advTm="78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2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909">
        <p14:ripple dir="rd"/>
      </p:transition>
    </mc:Choice>
    <mc:Fallback>
      <p:transition spd="slow" advTm="79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5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221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946">
        <p14:conveyor dir="r"/>
      </p:transition>
    </mc:Choice>
    <mc:Fallback>
      <p:transition spd="slow" advTm="79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432">
        <p14:vortex dir="r"/>
      </p:transition>
    </mc:Choice>
    <mc:Fallback>
      <p:transition spd="slow" advTm="84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1041</TotalTime>
  <Words>21</Words>
  <Application>Microsoft Office PowerPoint</Application>
  <PresentationFormat>Presentación en pantalla (4:3)</PresentationFormat>
  <Paragraphs>5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4" baseType="lpstr">
      <vt:lpstr>Arial</vt:lpstr>
      <vt:lpstr>Impact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49</cp:revision>
  <cp:lastPrinted>1601-01-01T00:00:00Z</cp:lastPrinted>
  <dcterms:created xsi:type="dcterms:W3CDTF">2015-02-14T17:45:45Z</dcterms:created>
  <dcterms:modified xsi:type="dcterms:W3CDTF">2016-01-12T15:32:01Z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