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348" r:id="rId2"/>
    <p:sldId id="569" r:id="rId3"/>
    <p:sldId id="484" r:id="rId4"/>
    <p:sldId id="370" r:id="rId5"/>
    <p:sldId id="494" r:id="rId6"/>
    <p:sldId id="390" r:id="rId7"/>
    <p:sldId id="374" r:id="rId8"/>
    <p:sldId id="362" r:id="rId9"/>
    <p:sldId id="566" r:id="rId10"/>
    <p:sldId id="471" r:id="rId11"/>
    <p:sldId id="485" r:id="rId12"/>
    <p:sldId id="483" r:id="rId13"/>
    <p:sldId id="443" r:id="rId14"/>
    <p:sldId id="358" r:id="rId15"/>
    <p:sldId id="482" r:id="rId16"/>
    <p:sldId id="373" r:id="rId17"/>
    <p:sldId id="422" r:id="rId18"/>
    <p:sldId id="360" r:id="rId19"/>
    <p:sldId id="573" r:id="rId20"/>
    <p:sldId id="479" r:id="rId21"/>
    <p:sldId id="466" r:id="rId22"/>
    <p:sldId id="572" r:id="rId23"/>
    <p:sldId id="496" r:id="rId24"/>
    <p:sldId id="486" r:id="rId25"/>
    <p:sldId id="361" r:id="rId26"/>
    <p:sldId id="433" r:id="rId27"/>
    <p:sldId id="396" r:id="rId28"/>
    <p:sldId id="464" r:id="rId29"/>
    <p:sldId id="375" r:id="rId30"/>
    <p:sldId id="395" r:id="rId31"/>
    <p:sldId id="389" r:id="rId32"/>
    <p:sldId id="273" r:id="rId33"/>
    <p:sldId id="472" r:id="rId34"/>
    <p:sldId id="492" r:id="rId35"/>
    <p:sldId id="438" r:id="rId36"/>
    <p:sldId id="465" r:id="rId37"/>
    <p:sldId id="357" r:id="rId38"/>
    <p:sldId id="498" r:id="rId3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d0Ywkh6oRJtEASYt2cFdQ==" hashData="FRhYCv93astTV8F3z+0BCfO6yq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401"/>
    <a:srgbClr val="FF6600"/>
    <a:srgbClr val="8E2508"/>
    <a:srgbClr val="663300"/>
    <a:srgbClr val="F76F09"/>
    <a:srgbClr val="FFD347"/>
    <a:srgbClr val="B22E0A"/>
    <a:srgbClr val="F50BF5"/>
    <a:srgbClr val="E58C0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778" autoAdjust="0"/>
  </p:normalViewPr>
  <p:slideViewPr>
    <p:cSldViewPr>
      <p:cViewPr>
        <p:scale>
          <a:sx n="84" d="100"/>
          <a:sy n="84" d="100"/>
        </p:scale>
        <p:origin x="-654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1" d="100"/>
        <a:sy n="61" d="100"/>
      </p:scale>
      <p:origin x="0" y="414"/>
    </p:cViewPr>
  </p:sorterViewPr>
  <p:notesViewPr>
    <p:cSldViewPr>
      <p:cViewPr varScale="1">
        <p:scale>
          <a:sx n="80" d="100"/>
          <a:sy n="80" d="100"/>
        </p:scale>
        <p:origin x="-1962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21AE4-94BE-49A9-A63B-AD0AEA6E3180}" type="datetimeFigureOut">
              <a:rPr lang="es-ES" smtClean="0"/>
              <a:pPr/>
              <a:t>11/03/2015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C88092-581A-43F3-AF20-F571875CDD7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764543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88092-581A-43F3-AF20-F571875CDD73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5C3D4-7397-4BE9-A205-B63BF17D9CEF}" type="slidenum">
              <a:rPr lang="es-ES" smtClean="0"/>
              <a:pPr/>
              <a:t>2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935947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D7E5A0-ECAA-414B-B15D-50B093D060DE}" type="slidenum">
              <a:rPr lang="es-ES" smtClean="0"/>
              <a:pPr/>
              <a:t>6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0283554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5C3D4-7397-4BE9-A205-B63BF17D9CEF}" type="slidenum">
              <a:rPr lang="es-ES" smtClean="0"/>
              <a:pPr/>
              <a:t>9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817183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88092-581A-43F3-AF20-F571875CDD73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88092-581A-43F3-AF20-F571875CDD73}" type="slidenum">
              <a:rPr lang="es-ES" smtClean="0"/>
              <a:pPr/>
              <a:t>16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0664523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88092-581A-43F3-AF20-F571875CDD73}" type="slidenum">
              <a:rPr lang="es-ES" smtClean="0"/>
              <a:pPr/>
              <a:t>21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5C3D4-7397-4BE9-A205-B63BF17D9CEF}" type="slidenum">
              <a:rPr lang="es-ES" smtClean="0"/>
              <a:pPr/>
              <a:t>22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9359472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5C3D4-7397-4BE9-A205-B63BF17D9CEF}" type="slidenum">
              <a:rPr lang="es-ES" smtClean="0"/>
              <a:pPr/>
              <a:t>26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9359472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D7E5A0-ECAA-414B-B15D-50B093D060DE}" type="slidenum">
              <a:rPr lang="es-ES" smtClean="0"/>
              <a:pPr/>
              <a:t>31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0627604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5C3D4-7397-4BE9-A205-B63BF17D9CEF}" type="slidenum">
              <a:rPr lang="es-ES" smtClean="0"/>
              <a:pPr/>
              <a:t>37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4292815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C5C26-61FB-48FF-9DF7-CA68DF389CDC}" type="datetimeFigureOut">
              <a:rPr lang="es-ES" smtClean="0"/>
              <a:pPr/>
              <a:t>11/03/2015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07D62-26A6-4ED9-B072-551A1E48CA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C5C26-61FB-48FF-9DF7-CA68DF389CDC}" type="datetimeFigureOut">
              <a:rPr lang="es-ES" smtClean="0"/>
              <a:pPr/>
              <a:t>11/03/2015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07D62-26A6-4ED9-B072-551A1E48CA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C5C26-61FB-48FF-9DF7-CA68DF389CDC}" type="datetimeFigureOut">
              <a:rPr lang="es-ES" smtClean="0"/>
              <a:pPr/>
              <a:t>11/03/2015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07D62-26A6-4ED9-B072-551A1E48CA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C5C26-61FB-48FF-9DF7-CA68DF389CDC}" type="datetimeFigureOut">
              <a:rPr lang="es-ES" smtClean="0"/>
              <a:pPr/>
              <a:t>11/03/2015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07D62-26A6-4ED9-B072-551A1E48CA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C5C26-61FB-48FF-9DF7-CA68DF389CDC}" type="datetimeFigureOut">
              <a:rPr lang="es-ES" smtClean="0"/>
              <a:pPr/>
              <a:t>11/03/2015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07D62-26A6-4ED9-B072-551A1E48CA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C5C26-61FB-48FF-9DF7-CA68DF389CDC}" type="datetimeFigureOut">
              <a:rPr lang="es-ES" smtClean="0"/>
              <a:pPr/>
              <a:t>11/03/2015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07D62-26A6-4ED9-B072-551A1E48CA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C5C26-61FB-48FF-9DF7-CA68DF389CDC}" type="datetimeFigureOut">
              <a:rPr lang="es-ES" smtClean="0"/>
              <a:pPr/>
              <a:t>11/03/2015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07D62-26A6-4ED9-B072-551A1E48CA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C5C26-61FB-48FF-9DF7-CA68DF389CDC}" type="datetimeFigureOut">
              <a:rPr lang="es-ES" smtClean="0"/>
              <a:pPr/>
              <a:t>11/03/2015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07D62-26A6-4ED9-B072-551A1E48CA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C5C26-61FB-48FF-9DF7-CA68DF389CDC}" type="datetimeFigureOut">
              <a:rPr lang="es-ES" smtClean="0"/>
              <a:pPr/>
              <a:t>11/03/2015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07D62-26A6-4ED9-B072-551A1E48CA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C5C26-61FB-48FF-9DF7-CA68DF389CDC}" type="datetimeFigureOut">
              <a:rPr lang="es-ES" smtClean="0"/>
              <a:pPr/>
              <a:t>11/03/2015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07D62-26A6-4ED9-B072-551A1E48CA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C5C26-61FB-48FF-9DF7-CA68DF389CDC}" type="datetimeFigureOut">
              <a:rPr lang="es-ES" smtClean="0"/>
              <a:pPr/>
              <a:t>11/03/2015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07D62-26A6-4ED9-B072-551A1E48CA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6C5C26-61FB-48FF-9DF7-CA68DF389CDC}" type="datetimeFigureOut">
              <a:rPr lang="es-ES" smtClean="0"/>
              <a:pPr/>
              <a:t>11/03/2015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407D62-26A6-4ED9-B072-551A1E48CA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10" Type="http://schemas.microsoft.com/office/2007/relationships/hdphoto" Target="../media/hdphoto3.wdp"/><Relationship Id="rId4" Type="http://schemas.openxmlformats.org/officeDocument/2006/relationships/image" Target="../media/image1.jpeg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microsoft.com/office/2007/relationships/hdphoto" Target="../media/hdphoto4.wdp"/><Relationship Id="rId7" Type="http://schemas.openxmlformats.org/officeDocument/2006/relationships/image" Target="../media/image1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5.wdp"/><Relationship Id="rId4" Type="http://schemas.openxmlformats.org/officeDocument/2006/relationships/image" Target="../media/image9.jpeg"/><Relationship Id="rId9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7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microsoft.com/office/2007/relationships/hdphoto" Target="../media/hdphoto6.wdp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microsoft.com/office/2007/relationships/hdphoto" Target="../media/hdphoto7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jpe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jpeg"/><Relationship Id="rId9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microsoft.com/office/2007/relationships/hdphoto" Target="../media/hdphoto8.wdp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7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7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microsoft.com/office/2007/relationships/hdphoto" Target="../media/hdphoto9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4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4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12" Type="http://schemas.openxmlformats.org/officeDocument/2006/relationships/image" Target="../media/image63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11" Type="http://schemas.openxmlformats.org/officeDocument/2006/relationships/image" Target="../media/image62.png"/><Relationship Id="rId5" Type="http://schemas.openxmlformats.org/officeDocument/2006/relationships/image" Target="../media/image56.png"/><Relationship Id="rId15" Type="http://schemas.openxmlformats.org/officeDocument/2006/relationships/image" Target="../media/image7.jpeg"/><Relationship Id="rId10" Type="http://schemas.openxmlformats.org/officeDocument/2006/relationships/image" Target="../media/image61.png"/><Relationship Id="rId4" Type="http://schemas.openxmlformats.org/officeDocument/2006/relationships/image" Target="../media/image55.png"/><Relationship Id="rId9" Type="http://schemas.openxmlformats.org/officeDocument/2006/relationships/image" Target="../media/image60.png"/><Relationship Id="rId14" Type="http://schemas.openxmlformats.org/officeDocument/2006/relationships/image" Target="../media/image6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73.jpeg"/><Relationship Id="rId7" Type="http://schemas.microsoft.com/office/2007/relationships/hdphoto" Target="../media/hdphoto12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png"/><Relationship Id="rId5" Type="http://schemas.microsoft.com/office/2007/relationships/hdphoto" Target="../media/hdphoto11.wdp"/><Relationship Id="rId4" Type="http://schemas.openxmlformats.org/officeDocument/2006/relationships/image" Target="../media/image7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7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microsoft.com/office/2007/relationships/hdphoto" Target="../media/hdphoto13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85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3" Type="http://schemas.openxmlformats.org/officeDocument/2006/relationships/image" Target="../media/image87.png"/><Relationship Id="rId7" Type="http://schemas.openxmlformats.org/officeDocument/2006/relationships/image" Target="../media/image91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png"/><Relationship Id="rId11" Type="http://schemas.openxmlformats.org/officeDocument/2006/relationships/image" Target="../media/image7.jpeg"/><Relationship Id="rId5" Type="http://schemas.openxmlformats.org/officeDocument/2006/relationships/image" Target="../media/image89.png"/><Relationship Id="rId10" Type="http://schemas.openxmlformats.org/officeDocument/2006/relationships/image" Target="../media/image94.png"/><Relationship Id="rId4" Type="http://schemas.openxmlformats.org/officeDocument/2006/relationships/image" Target="../media/image88.png"/><Relationship Id="rId9" Type="http://schemas.openxmlformats.org/officeDocument/2006/relationships/image" Target="../media/image93.png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hdphoto" Target="../media/hdphoto16.wdp"/><Relationship Id="rId13" Type="http://schemas.openxmlformats.org/officeDocument/2006/relationships/image" Target="../media/image7.jpeg"/><Relationship Id="rId3" Type="http://schemas.openxmlformats.org/officeDocument/2006/relationships/image" Target="../media/image96.png"/><Relationship Id="rId7" Type="http://schemas.openxmlformats.org/officeDocument/2006/relationships/image" Target="../media/image98.png"/><Relationship Id="rId12" Type="http://schemas.openxmlformats.org/officeDocument/2006/relationships/image" Target="../media/image101.pn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5.wdp"/><Relationship Id="rId11" Type="http://schemas.openxmlformats.org/officeDocument/2006/relationships/image" Target="../media/image100.png"/><Relationship Id="rId5" Type="http://schemas.openxmlformats.org/officeDocument/2006/relationships/image" Target="../media/image97.png"/><Relationship Id="rId10" Type="http://schemas.microsoft.com/office/2007/relationships/hdphoto" Target="../media/hdphoto17.wdp"/><Relationship Id="rId4" Type="http://schemas.microsoft.com/office/2007/relationships/hdphoto" Target="../media/hdphoto14.wdp"/><Relationship Id="rId9" Type="http://schemas.openxmlformats.org/officeDocument/2006/relationships/image" Target="../media/image9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7" Type="http://schemas.openxmlformats.org/officeDocument/2006/relationships/image" Target="../media/image7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6.png"/><Relationship Id="rId5" Type="http://schemas.openxmlformats.org/officeDocument/2006/relationships/image" Target="../media/image105.png"/><Relationship Id="rId4" Type="http://schemas.openxmlformats.org/officeDocument/2006/relationships/image" Target="../media/image10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10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3.png"/><Relationship Id="rId5" Type="http://schemas.openxmlformats.org/officeDocument/2006/relationships/image" Target="../media/image112.png"/><Relationship Id="rId4" Type="http://schemas.openxmlformats.org/officeDocument/2006/relationships/image" Target="../media/image11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11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7" Type="http://schemas.openxmlformats.org/officeDocument/2006/relationships/image" Target="../media/image7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1.png"/><Relationship Id="rId5" Type="http://schemas.openxmlformats.org/officeDocument/2006/relationships/image" Target="../media/image120.png"/><Relationship Id="rId4" Type="http://schemas.microsoft.com/office/2007/relationships/hdphoto" Target="../media/hdphoto18.wdp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127.png"/><Relationship Id="rId4" Type="http://schemas.openxmlformats.org/officeDocument/2006/relationships/image" Target="../media/image126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8.jpeg"/><Relationship Id="rId7" Type="http://schemas.openxmlformats.org/officeDocument/2006/relationships/image" Target="../media/image130.png"/><Relationship Id="rId12" Type="http://schemas.openxmlformats.org/officeDocument/2006/relationships/image" Target="../media/image13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9.png"/><Relationship Id="rId11" Type="http://schemas.openxmlformats.org/officeDocument/2006/relationships/image" Target="../media/image132.jpeg"/><Relationship Id="rId5" Type="http://schemas.openxmlformats.org/officeDocument/2006/relationships/image" Target="../media/image128.jpeg"/><Relationship Id="rId10" Type="http://schemas.microsoft.com/office/2007/relationships/hdphoto" Target="../media/hdphoto19.wdp"/><Relationship Id="rId4" Type="http://schemas.microsoft.com/office/2007/relationships/hdphoto" Target="../media/hdphoto4.wdp"/><Relationship Id="rId9" Type="http://schemas.openxmlformats.org/officeDocument/2006/relationships/image" Target="../media/image131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5.png"/><Relationship Id="rId10" Type="http://schemas.openxmlformats.org/officeDocument/2006/relationships/image" Target="../media/image1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Elipse"/>
          <p:cNvSpPr/>
          <p:nvPr/>
        </p:nvSpPr>
        <p:spPr>
          <a:xfrm>
            <a:off x="0" y="0"/>
            <a:ext cx="9144000" cy="6827895"/>
          </a:xfrm>
          <a:prstGeom prst="ellipse">
            <a:avLst/>
          </a:prstGeom>
          <a:gradFill>
            <a:gsLst>
              <a:gs pos="0">
                <a:schemeClr val="accent6">
                  <a:lumMod val="95000"/>
                  <a:lumOff val="5000"/>
                </a:schemeClr>
              </a:gs>
              <a:gs pos="4000">
                <a:schemeClr val="accent6">
                  <a:lumMod val="26000"/>
                </a:schemeClr>
              </a:gs>
              <a:gs pos="48744">
                <a:srgbClr val="FFA401"/>
              </a:gs>
              <a:gs pos="53000">
                <a:srgbClr val="FFC000"/>
              </a:gs>
              <a:gs pos="23000">
                <a:srgbClr val="151E0C">
                  <a:lumMod val="0"/>
                </a:srgbClr>
              </a:gs>
              <a:gs pos="37000">
                <a:srgbClr val="161F0C">
                  <a:lumMod val="0"/>
                </a:srgbClr>
              </a:gs>
              <a:gs pos="68000">
                <a:srgbClr val="232B1A">
                  <a:lumMod val="0"/>
                </a:srgbClr>
              </a:gs>
              <a:gs pos="6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7263" y="-43761"/>
            <a:ext cx="9154886" cy="6925057"/>
          </a:xfrm>
          <a:prstGeom prst="rect">
            <a:avLst/>
          </a:prstGeom>
          <a:gradFill flip="none" rotWithShape="1">
            <a:gsLst>
              <a:gs pos="0">
                <a:srgbClr val="FFA401"/>
              </a:gs>
              <a:gs pos="100000">
                <a:schemeClr val="accent2">
                  <a:lumMod val="27000"/>
                  <a:alpha val="0"/>
                </a:schemeClr>
              </a:gs>
              <a:gs pos="64000">
                <a:srgbClr val="040200">
                  <a:alpha val="53000"/>
                </a:srgbClr>
              </a:gs>
              <a:gs pos="7000">
                <a:srgbClr val="9933FF">
                  <a:lumMod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9" name="18 Imagen" descr="Diapositiva17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-27263" y="35719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965080" y="2362553"/>
            <a:ext cx="2281608" cy="2036763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0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4860032" y="2420888"/>
            <a:ext cx="2281608" cy="2036763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0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442779" y="948157"/>
            <a:ext cx="2281608" cy="2036763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0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441465" y="3839455"/>
            <a:ext cx="2281608" cy="2036763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0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17 Imagen" descr="Diapositiva17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24 Forma libre"/>
          <p:cNvSpPr/>
          <p:nvPr/>
        </p:nvSpPr>
        <p:spPr>
          <a:xfrm rot="10800000">
            <a:off x="-27263" y="6247963"/>
            <a:ext cx="9182846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4000">
                <a:schemeClr val="accent6">
                  <a:lumMod val="93000"/>
                </a:schemeClr>
              </a:gs>
              <a:gs pos="19000">
                <a:srgbClr val="FFFF00">
                  <a:lumMod val="50000"/>
                  <a:lumOff val="50000"/>
                </a:srgbClr>
              </a:gs>
              <a:gs pos="75000">
                <a:srgbClr val="B22E0A">
                  <a:lumMod val="32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7500926" y="6453336"/>
            <a:ext cx="1643074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1750">
              <a:extrusionClr>
                <a:srgbClr val="FFC000"/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chemeClr val="accent6">
                    <a:lumMod val="75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chemeClr val="accent6">
                    <a:lumMod val="75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7" cstate="email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28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53336"/>
            <a:ext cx="911101" cy="286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brightnessContrast bright="1000" contrast="-31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17810" y="690858"/>
            <a:ext cx="7980362" cy="1275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22 Forma libre"/>
          <p:cNvSpPr/>
          <p:nvPr/>
        </p:nvSpPr>
        <p:spPr>
          <a:xfrm>
            <a:off x="21513" y="-43761"/>
            <a:ext cx="914400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4000">
                <a:schemeClr val="accent6">
                  <a:lumMod val="93000"/>
                </a:schemeClr>
              </a:gs>
              <a:gs pos="19000">
                <a:srgbClr val="FFFF00">
                  <a:lumMod val="50000"/>
                  <a:lumOff val="50000"/>
                </a:srgbClr>
              </a:gs>
              <a:gs pos="75000">
                <a:srgbClr val="B22E0A">
                  <a:lumMod val="32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>
    <p:sndAc>
      <p:stSnd loop="1">
        <p:snd r:embed="rId3" name="PUENT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ntr" presetSubtype="8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6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4" dur="3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9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Elipse"/>
          <p:cNvSpPr/>
          <p:nvPr/>
        </p:nvSpPr>
        <p:spPr>
          <a:xfrm>
            <a:off x="-18141" y="30106"/>
            <a:ext cx="9144000" cy="6827895"/>
          </a:xfrm>
          <a:prstGeom prst="ellipse">
            <a:avLst/>
          </a:prstGeom>
          <a:gradFill flip="none" rotWithShape="1">
            <a:gsLst>
              <a:gs pos="42000">
                <a:srgbClr val="FF7A00"/>
              </a:gs>
              <a:gs pos="41000">
                <a:srgbClr val="F76F09"/>
              </a:gs>
              <a:gs pos="16000">
                <a:srgbClr val="4D0808"/>
              </a:gs>
              <a:gs pos="76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31921" y="-38171"/>
            <a:ext cx="9154886" cy="6925057"/>
          </a:xfrm>
          <a:prstGeom prst="rect">
            <a:avLst/>
          </a:prstGeom>
          <a:gradFill flip="none" rotWithShape="1">
            <a:gsLst>
              <a:gs pos="0">
                <a:srgbClr val="FFA401"/>
              </a:gs>
              <a:gs pos="100000">
                <a:schemeClr val="accent2">
                  <a:lumMod val="27000"/>
                  <a:alpha val="0"/>
                </a:schemeClr>
              </a:gs>
              <a:gs pos="64000">
                <a:srgbClr val="040200">
                  <a:alpha val="53000"/>
                </a:srgbClr>
              </a:gs>
              <a:gs pos="7000">
                <a:srgbClr val="9933FF">
                  <a:lumMod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2" name="11 Imagen" descr="Diapositiva1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Forma libre"/>
          <p:cNvSpPr/>
          <p:nvPr/>
        </p:nvSpPr>
        <p:spPr>
          <a:xfrm>
            <a:off x="0" y="-6862"/>
            <a:ext cx="914400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8000">
                <a:schemeClr val="accent6">
                  <a:lumMod val="75000"/>
                </a:schemeClr>
              </a:gs>
              <a:gs pos="32000">
                <a:srgbClr val="E58C09">
                  <a:lumMod val="63000"/>
                  <a:lumOff val="37000"/>
                </a:srgbClr>
              </a:gs>
              <a:gs pos="68000">
                <a:srgbClr val="B22E0A"/>
              </a:gs>
              <a:gs pos="92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0" y="6158443"/>
            <a:ext cx="914400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8000">
                <a:schemeClr val="accent6">
                  <a:lumMod val="75000"/>
                </a:schemeClr>
              </a:gs>
              <a:gs pos="32000">
                <a:srgbClr val="E58C09">
                  <a:lumMod val="63000"/>
                  <a:lumOff val="37000"/>
                </a:srgbClr>
              </a:gs>
              <a:gs pos="68000">
                <a:srgbClr val="B22E0A"/>
              </a:gs>
              <a:gs pos="9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email">
            <a:lum contrast="20000"/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rightnessContrast contrast="2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282825" y="1138358"/>
            <a:ext cx="457835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985382" y="692696"/>
            <a:ext cx="7136954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95250">
              <a:extrusionClr>
                <a:schemeClr val="accent6">
                  <a:lumMod val="60000"/>
                  <a:lumOff val="4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gradFill flip="none" rotWithShape="1">
                  <a:gsLst>
                    <a:gs pos="35417">
                      <a:srgbClr val="FFD347"/>
                    </a:gs>
                    <a:gs pos="73000">
                      <a:srgbClr val="E58C09">
                        <a:lumMod val="90000"/>
                        <a:lumOff val="10000"/>
                      </a:srgbClr>
                    </a:gs>
                    <a:gs pos="90000">
                      <a:srgbClr val="B22E0A">
                        <a:lumMod val="82000"/>
                      </a:srgbClr>
                    </a:gs>
                    <a:gs pos="100000">
                      <a:schemeClr val="accent6">
                        <a:lumMod val="0"/>
                      </a:schemeClr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  <a:outerShdw blurRad="50800" dist="50800" dir="5400000" algn="ctr" rotWithShape="0">
                    <a:schemeClr val="accent2">
                      <a:lumMod val="50000"/>
                    </a:schemeClr>
                  </a:outerShdw>
                </a:effectLst>
              </a:rPr>
              <a:t>A continuación una selección de idílicos paisajes naturales donde el color</a:t>
            </a:r>
          </a:p>
          <a:p>
            <a:pPr algn="ctr"/>
            <a:r>
              <a:rPr lang="es-ES" b="1" dirty="0" smtClean="0">
                <a:gradFill flip="none" rotWithShape="1">
                  <a:gsLst>
                    <a:gs pos="35417">
                      <a:srgbClr val="FFD347"/>
                    </a:gs>
                    <a:gs pos="73000">
                      <a:srgbClr val="E58C09">
                        <a:lumMod val="90000"/>
                        <a:lumOff val="10000"/>
                      </a:srgbClr>
                    </a:gs>
                    <a:gs pos="90000">
                      <a:srgbClr val="B22E0A">
                        <a:lumMod val="82000"/>
                      </a:srgbClr>
                    </a:gs>
                    <a:gs pos="100000">
                      <a:schemeClr val="accent6">
                        <a:lumMod val="0"/>
                      </a:schemeClr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  <a:outerShdw blurRad="50800" dist="50800" dir="5400000" algn="ctr" rotWithShape="0">
                    <a:schemeClr val="accent2">
                      <a:lumMod val="50000"/>
                    </a:schemeClr>
                  </a:outerShdw>
                </a:effectLst>
              </a:rPr>
              <a:t>dorado, en su variada gama, es el protagonista, que concluye con un</a:t>
            </a:r>
          </a:p>
          <a:p>
            <a:pPr algn="ctr"/>
            <a:r>
              <a:rPr lang="es-ES" b="1" dirty="0" smtClean="0">
                <a:gradFill flip="none" rotWithShape="1">
                  <a:gsLst>
                    <a:gs pos="35417">
                      <a:srgbClr val="FFD347"/>
                    </a:gs>
                    <a:gs pos="73000">
                      <a:srgbClr val="E58C09">
                        <a:lumMod val="90000"/>
                        <a:lumOff val="10000"/>
                      </a:srgbClr>
                    </a:gs>
                    <a:gs pos="90000">
                      <a:srgbClr val="B22E0A">
                        <a:lumMod val="82000"/>
                      </a:srgbClr>
                    </a:gs>
                    <a:gs pos="100000">
                      <a:schemeClr val="accent6">
                        <a:lumMod val="0"/>
                      </a:schemeClr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  <a:outerShdw blurRad="50800" dist="50800" dir="5400000" algn="ctr" rotWithShape="0">
                    <a:schemeClr val="accent2">
                      <a:lumMod val="50000"/>
                    </a:schemeClr>
                  </a:outerShdw>
                </a:effectLst>
              </a:rPr>
              <a:t>breve mensaje final</a:t>
            </a:r>
            <a:r>
              <a:rPr lang="es-ES" b="1" dirty="0">
                <a:gradFill flip="none" rotWithShape="1">
                  <a:gsLst>
                    <a:gs pos="35417">
                      <a:srgbClr val="FFD347"/>
                    </a:gs>
                    <a:gs pos="73000">
                      <a:srgbClr val="E58C09">
                        <a:lumMod val="90000"/>
                        <a:lumOff val="10000"/>
                      </a:srgbClr>
                    </a:gs>
                    <a:gs pos="90000">
                      <a:srgbClr val="B22E0A">
                        <a:lumMod val="82000"/>
                      </a:srgbClr>
                    </a:gs>
                    <a:gs pos="100000">
                      <a:schemeClr val="accent6">
                        <a:lumMod val="0"/>
                      </a:schemeClr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  <a:outerShdw blurRad="50800" dist="50800" dir="5400000" algn="ctr" rotWithShape="0">
                    <a:schemeClr val="accent2">
                      <a:lumMod val="50000"/>
                    </a:schemeClr>
                  </a:outerShdw>
                </a:effectLst>
              </a:rPr>
              <a:t> </a:t>
            </a:r>
            <a:r>
              <a:rPr lang="es-ES" b="1" dirty="0" smtClean="0">
                <a:gradFill flip="none" rotWithShape="1">
                  <a:gsLst>
                    <a:gs pos="35417">
                      <a:srgbClr val="FFD347"/>
                    </a:gs>
                    <a:gs pos="73000">
                      <a:srgbClr val="E58C09">
                        <a:lumMod val="90000"/>
                        <a:lumOff val="10000"/>
                      </a:srgbClr>
                    </a:gs>
                    <a:gs pos="90000">
                      <a:srgbClr val="B22E0A">
                        <a:lumMod val="82000"/>
                      </a:srgbClr>
                    </a:gs>
                    <a:gs pos="100000">
                      <a:schemeClr val="accent6">
                        <a:lumMod val="0"/>
                      </a:schemeClr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  <a:outerShdw blurRad="50800" dist="50800" dir="5400000" algn="ctr" rotWithShape="0">
                    <a:schemeClr val="accent2">
                      <a:lumMod val="50000"/>
                    </a:schemeClr>
                  </a:outerShdw>
                </a:effectLst>
              </a:rPr>
              <a:t>para alcanzar el éxito.</a:t>
            </a:r>
            <a:endParaRPr lang="es-ES" b="1" dirty="0">
              <a:gradFill flip="none" rotWithShape="1">
                <a:gsLst>
                  <a:gs pos="35417">
                    <a:srgbClr val="FFD347"/>
                  </a:gs>
                  <a:gs pos="73000">
                    <a:srgbClr val="E58C09">
                      <a:lumMod val="90000"/>
                      <a:lumOff val="10000"/>
                    </a:srgbClr>
                  </a:gs>
                  <a:gs pos="90000">
                    <a:srgbClr val="B22E0A">
                      <a:lumMod val="82000"/>
                    </a:srgbClr>
                  </a:gs>
                  <a:gs pos="100000">
                    <a:schemeClr val="accent6">
                      <a:lumMod val="0"/>
                    </a:schemeClr>
                  </a:gs>
                </a:gsLst>
                <a:lin ang="5400000" scaled="1"/>
                <a:tileRect/>
              </a:gradFill>
              <a:effectLst>
                <a:glow rad="101600">
                  <a:schemeClr val="accent2">
                    <a:lumMod val="50000"/>
                    <a:alpha val="60000"/>
                  </a:schemeClr>
                </a:glow>
                <a:outerShdw blurRad="50800" dist="50800" dir="5400000" algn="ctr" rotWithShape="0">
                  <a:schemeClr val="accent2">
                    <a:lumMod val="50000"/>
                  </a:schemeClr>
                </a:outerShdw>
              </a:effectLst>
            </a:endParaRPr>
          </a:p>
        </p:txBody>
      </p:sp>
      <p:pic>
        <p:nvPicPr>
          <p:cNvPr id="11" name="10 Imagen" descr="DORADO NATURAL"/>
          <p:cNvPicPr>
            <a:picLocks noGrp="1" noChangeAspect="1"/>
          </p:cNvPicPr>
          <p:nvPr isPhoto="1"/>
        </p:nvPicPr>
        <p:blipFill rotWithShape="1">
          <a:blip r:embed="rId6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6091987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2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2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2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2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9" grpId="0" animBg="1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ORADO NATURAL"/>
          <p:cNvPicPr>
            <a:picLocks noGrp="1" noChangeAspect="1"/>
          </p:cNvPicPr>
          <p:nvPr isPhoto="1"/>
        </p:nvPicPr>
        <p:blipFill>
          <a:blip r:embed="rId2" cstate="email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contrast="5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18 Imagen" descr="Diapositiva5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" y="296788"/>
            <a:ext cx="9144000" cy="63367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14959">
            <a:off x="4510270" y="893986"/>
            <a:ext cx="2223751" cy="2909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381" y="427038"/>
            <a:ext cx="2232521" cy="2909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7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87274" y="2010246"/>
            <a:ext cx="2232521" cy="2909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36371">
            <a:off x="4472985" y="3034513"/>
            <a:ext cx="2223751" cy="2909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7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32379" y="3455607"/>
            <a:ext cx="2232521" cy="2909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32448">
            <a:off x="2402781" y="3012116"/>
            <a:ext cx="2223751" cy="2909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977484" y="2000712"/>
            <a:ext cx="2232521" cy="2909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03402">
            <a:off x="2418958" y="922370"/>
            <a:ext cx="2223751" cy="2909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Forma libre"/>
          <p:cNvSpPr/>
          <p:nvPr/>
        </p:nvSpPr>
        <p:spPr>
          <a:xfrm>
            <a:off x="-24395" y="0"/>
            <a:ext cx="9168395" cy="8881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  <a:gd name="connsiteX0" fmla="*/ 0 w 9144000"/>
              <a:gd name="connsiteY0" fmla="*/ 0 h 1360418"/>
              <a:gd name="connsiteX1" fmla="*/ 9144000 w 9144000"/>
              <a:gd name="connsiteY1" fmla="*/ 0 h 1360418"/>
              <a:gd name="connsiteX2" fmla="*/ 9144000 w 9144000"/>
              <a:gd name="connsiteY2" fmla="*/ 1089229 h 1360418"/>
              <a:gd name="connsiteX3" fmla="*/ 0 w 9144000"/>
              <a:gd name="connsiteY3" fmla="*/ 1360418 h 1360418"/>
              <a:gd name="connsiteX4" fmla="*/ 0 w 9144000"/>
              <a:gd name="connsiteY4" fmla="*/ 0 h 1360418"/>
              <a:gd name="connsiteX0" fmla="*/ 0 w 9144000"/>
              <a:gd name="connsiteY0" fmla="*/ 0 h 1360418"/>
              <a:gd name="connsiteX1" fmla="*/ 9144000 w 9144000"/>
              <a:gd name="connsiteY1" fmla="*/ 0 h 1360418"/>
              <a:gd name="connsiteX2" fmla="*/ 9144000 w 9144000"/>
              <a:gd name="connsiteY2" fmla="*/ 1089229 h 1360418"/>
              <a:gd name="connsiteX3" fmla="*/ 0 w 9144000"/>
              <a:gd name="connsiteY3" fmla="*/ 1360418 h 1360418"/>
              <a:gd name="connsiteX4" fmla="*/ 0 w 9144000"/>
              <a:gd name="connsiteY4" fmla="*/ 0 h 1360418"/>
              <a:gd name="connsiteX0" fmla="*/ 0 w 9144000"/>
              <a:gd name="connsiteY0" fmla="*/ 0 h 1360418"/>
              <a:gd name="connsiteX1" fmla="*/ 9144000 w 9144000"/>
              <a:gd name="connsiteY1" fmla="*/ 0 h 1360418"/>
              <a:gd name="connsiteX2" fmla="*/ 9133144 w 9144000"/>
              <a:gd name="connsiteY2" fmla="*/ 1343470 h 1360418"/>
              <a:gd name="connsiteX3" fmla="*/ 0 w 9144000"/>
              <a:gd name="connsiteY3" fmla="*/ 1360418 h 1360418"/>
              <a:gd name="connsiteX4" fmla="*/ 0 w 9144000"/>
              <a:gd name="connsiteY4" fmla="*/ 0 h 1360418"/>
              <a:gd name="connsiteX0" fmla="*/ 0 w 9144000"/>
              <a:gd name="connsiteY0" fmla="*/ 0 h 1360418"/>
              <a:gd name="connsiteX1" fmla="*/ 9144000 w 9144000"/>
              <a:gd name="connsiteY1" fmla="*/ 0 h 1360418"/>
              <a:gd name="connsiteX2" fmla="*/ 9133144 w 9144000"/>
              <a:gd name="connsiteY2" fmla="*/ 1343470 h 1360418"/>
              <a:gd name="connsiteX3" fmla="*/ 0 w 9144000"/>
              <a:gd name="connsiteY3" fmla="*/ 1360418 h 1360418"/>
              <a:gd name="connsiteX4" fmla="*/ 0 w 9144000"/>
              <a:gd name="connsiteY4" fmla="*/ 0 h 1360418"/>
              <a:gd name="connsiteX0" fmla="*/ 0 w 9144000"/>
              <a:gd name="connsiteY0" fmla="*/ 0 h 1360418"/>
              <a:gd name="connsiteX1" fmla="*/ 9144000 w 9144000"/>
              <a:gd name="connsiteY1" fmla="*/ 0 h 1360418"/>
              <a:gd name="connsiteX2" fmla="*/ 9133144 w 9144000"/>
              <a:gd name="connsiteY2" fmla="*/ 1343470 h 1360418"/>
              <a:gd name="connsiteX3" fmla="*/ 0 w 9144000"/>
              <a:gd name="connsiteY3" fmla="*/ 1360418 h 1360418"/>
              <a:gd name="connsiteX4" fmla="*/ 0 w 9144000"/>
              <a:gd name="connsiteY4" fmla="*/ 0 h 1360418"/>
              <a:gd name="connsiteX0" fmla="*/ 0 w 9144000"/>
              <a:gd name="connsiteY0" fmla="*/ 0 h 1360418"/>
              <a:gd name="connsiteX1" fmla="*/ 9144000 w 9144000"/>
              <a:gd name="connsiteY1" fmla="*/ 0 h 1360418"/>
              <a:gd name="connsiteX2" fmla="*/ 9133144 w 9144000"/>
              <a:gd name="connsiteY2" fmla="*/ 1343470 h 1360418"/>
              <a:gd name="connsiteX3" fmla="*/ 0 w 9144000"/>
              <a:gd name="connsiteY3" fmla="*/ 1360418 h 1360418"/>
              <a:gd name="connsiteX4" fmla="*/ 0 w 9144000"/>
              <a:gd name="connsiteY4" fmla="*/ 0 h 1360418"/>
              <a:gd name="connsiteX0" fmla="*/ 0 w 9144000"/>
              <a:gd name="connsiteY0" fmla="*/ 0 h 1360418"/>
              <a:gd name="connsiteX1" fmla="*/ 9144000 w 9144000"/>
              <a:gd name="connsiteY1" fmla="*/ 0 h 1360418"/>
              <a:gd name="connsiteX2" fmla="*/ 9133144 w 9144000"/>
              <a:gd name="connsiteY2" fmla="*/ 1343470 h 1360418"/>
              <a:gd name="connsiteX3" fmla="*/ 0 w 9144000"/>
              <a:gd name="connsiteY3" fmla="*/ 1360418 h 1360418"/>
              <a:gd name="connsiteX4" fmla="*/ 0 w 9144000"/>
              <a:gd name="connsiteY4" fmla="*/ 0 h 1360418"/>
              <a:gd name="connsiteX0" fmla="*/ 0 w 9144000"/>
              <a:gd name="connsiteY0" fmla="*/ 0 h 1360418"/>
              <a:gd name="connsiteX1" fmla="*/ 9144000 w 9144000"/>
              <a:gd name="connsiteY1" fmla="*/ 0 h 1360418"/>
              <a:gd name="connsiteX2" fmla="*/ 9133144 w 9144000"/>
              <a:gd name="connsiteY2" fmla="*/ 1343470 h 1360418"/>
              <a:gd name="connsiteX3" fmla="*/ 0 w 9144000"/>
              <a:gd name="connsiteY3" fmla="*/ 1360418 h 1360418"/>
              <a:gd name="connsiteX4" fmla="*/ 0 w 9144000"/>
              <a:gd name="connsiteY4" fmla="*/ 0 h 1360418"/>
              <a:gd name="connsiteX0" fmla="*/ 24330 w 9144000"/>
              <a:gd name="connsiteY0" fmla="*/ 0 h 1382947"/>
              <a:gd name="connsiteX1" fmla="*/ 9144000 w 9144000"/>
              <a:gd name="connsiteY1" fmla="*/ 22529 h 1382947"/>
              <a:gd name="connsiteX2" fmla="*/ 9133144 w 9144000"/>
              <a:gd name="connsiteY2" fmla="*/ 1365999 h 1382947"/>
              <a:gd name="connsiteX3" fmla="*/ 0 w 9144000"/>
              <a:gd name="connsiteY3" fmla="*/ 1382947 h 1382947"/>
              <a:gd name="connsiteX4" fmla="*/ 24330 w 9144000"/>
              <a:gd name="connsiteY4" fmla="*/ 0 h 138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382947">
                <a:moveTo>
                  <a:pt x="24330" y="0"/>
                </a:moveTo>
                <a:lnTo>
                  <a:pt x="9144000" y="22529"/>
                </a:lnTo>
                <a:cubicBezTo>
                  <a:pt x="9140381" y="470352"/>
                  <a:pt x="9136763" y="918176"/>
                  <a:pt x="9133144" y="1365999"/>
                </a:cubicBezTo>
                <a:cubicBezTo>
                  <a:pt x="6088654" y="224679"/>
                  <a:pt x="2673121" y="439688"/>
                  <a:pt x="0" y="1382947"/>
                </a:cubicBezTo>
                <a:lnTo>
                  <a:pt x="24330" y="0"/>
                </a:lnTo>
                <a:close/>
              </a:path>
            </a:pathLst>
          </a:custGeom>
          <a:gradFill>
            <a:gsLst>
              <a:gs pos="20408">
                <a:srgbClr val="FEF245"/>
              </a:gs>
              <a:gs pos="53000">
                <a:schemeClr val="accent6">
                  <a:lumMod val="75000"/>
                </a:schemeClr>
              </a:gs>
              <a:gs pos="11000">
                <a:srgbClr val="FFFF00">
                  <a:lumMod val="33000"/>
                  <a:lumOff val="67000"/>
                </a:srgbClr>
              </a:gs>
              <a:gs pos="37000">
                <a:srgbClr val="E58C09">
                  <a:lumMod val="63000"/>
                  <a:lumOff val="37000"/>
                </a:srgbClr>
              </a:gs>
              <a:gs pos="72000">
                <a:srgbClr val="B22E0A">
                  <a:lumMod val="54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24395" y="5999215"/>
            <a:ext cx="9168395" cy="8737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  <a:gd name="connsiteX0" fmla="*/ 0 w 9144000"/>
              <a:gd name="connsiteY0" fmla="*/ 0 h 1360418"/>
              <a:gd name="connsiteX1" fmla="*/ 9144000 w 9144000"/>
              <a:gd name="connsiteY1" fmla="*/ 0 h 1360418"/>
              <a:gd name="connsiteX2" fmla="*/ 9144000 w 9144000"/>
              <a:gd name="connsiteY2" fmla="*/ 1089229 h 1360418"/>
              <a:gd name="connsiteX3" fmla="*/ 0 w 9144000"/>
              <a:gd name="connsiteY3" fmla="*/ 1360418 h 1360418"/>
              <a:gd name="connsiteX4" fmla="*/ 0 w 9144000"/>
              <a:gd name="connsiteY4" fmla="*/ 0 h 1360418"/>
              <a:gd name="connsiteX0" fmla="*/ 0 w 9144000"/>
              <a:gd name="connsiteY0" fmla="*/ 0 h 1360418"/>
              <a:gd name="connsiteX1" fmla="*/ 9144000 w 9144000"/>
              <a:gd name="connsiteY1" fmla="*/ 0 h 1360418"/>
              <a:gd name="connsiteX2" fmla="*/ 9144000 w 9144000"/>
              <a:gd name="connsiteY2" fmla="*/ 1089229 h 1360418"/>
              <a:gd name="connsiteX3" fmla="*/ 0 w 9144000"/>
              <a:gd name="connsiteY3" fmla="*/ 1360418 h 1360418"/>
              <a:gd name="connsiteX4" fmla="*/ 0 w 9144000"/>
              <a:gd name="connsiteY4" fmla="*/ 0 h 1360418"/>
              <a:gd name="connsiteX0" fmla="*/ 0 w 9144000"/>
              <a:gd name="connsiteY0" fmla="*/ 0 h 1360418"/>
              <a:gd name="connsiteX1" fmla="*/ 9144000 w 9144000"/>
              <a:gd name="connsiteY1" fmla="*/ 0 h 1360418"/>
              <a:gd name="connsiteX2" fmla="*/ 9133144 w 9144000"/>
              <a:gd name="connsiteY2" fmla="*/ 1343470 h 1360418"/>
              <a:gd name="connsiteX3" fmla="*/ 0 w 9144000"/>
              <a:gd name="connsiteY3" fmla="*/ 1360418 h 1360418"/>
              <a:gd name="connsiteX4" fmla="*/ 0 w 9144000"/>
              <a:gd name="connsiteY4" fmla="*/ 0 h 1360418"/>
              <a:gd name="connsiteX0" fmla="*/ 0 w 9144000"/>
              <a:gd name="connsiteY0" fmla="*/ 0 h 1360418"/>
              <a:gd name="connsiteX1" fmla="*/ 9144000 w 9144000"/>
              <a:gd name="connsiteY1" fmla="*/ 0 h 1360418"/>
              <a:gd name="connsiteX2" fmla="*/ 9133144 w 9144000"/>
              <a:gd name="connsiteY2" fmla="*/ 1343470 h 1360418"/>
              <a:gd name="connsiteX3" fmla="*/ 0 w 9144000"/>
              <a:gd name="connsiteY3" fmla="*/ 1360418 h 1360418"/>
              <a:gd name="connsiteX4" fmla="*/ 0 w 9144000"/>
              <a:gd name="connsiteY4" fmla="*/ 0 h 1360418"/>
              <a:gd name="connsiteX0" fmla="*/ 0 w 9144000"/>
              <a:gd name="connsiteY0" fmla="*/ 0 h 1360418"/>
              <a:gd name="connsiteX1" fmla="*/ 9144000 w 9144000"/>
              <a:gd name="connsiteY1" fmla="*/ 0 h 1360418"/>
              <a:gd name="connsiteX2" fmla="*/ 9133144 w 9144000"/>
              <a:gd name="connsiteY2" fmla="*/ 1343470 h 1360418"/>
              <a:gd name="connsiteX3" fmla="*/ 0 w 9144000"/>
              <a:gd name="connsiteY3" fmla="*/ 1360418 h 1360418"/>
              <a:gd name="connsiteX4" fmla="*/ 0 w 9144000"/>
              <a:gd name="connsiteY4" fmla="*/ 0 h 1360418"/>
              <a:gd name="connsiteX0" fmla="*/ 0 w 9144000"/>
              <a:gd name="connsiteY0" fmla="*/ 0 h 1360418"/>
              <a:gd name="connsiteX1" fmla="*/ 9144000 w 9144000"/>
              <a:gd name="connsiteY1" fmla="*/ 0 h 1360418"/>
              <a:gd name="connsiteX2" fmla="*/ 9133144 w 9144000"/>
              <a:gd name="connsiteY2" fmla="*/ 1343470 h 1360418"/>
              <a:gd name="connsiteX3" fmla="*/ 0 w 9144000"/>
              <a:gd name="connsiteY3" fmla="*/ 1360418 h 1360418"/>
              <a:gd name="connsiteX4" fmla="*/ 0 w 9144000"/>
              <a:gd name="connsiteY4" fmla="*/ 0 h 1360418"/>
              <a:gd name="connsiteX0" fmla="*/ 0 w 9144000"/>
              <a:gd name="connsiteY0" fmla="*/ 0 h 1360418"/>
              <a:gd name="connsiteX1" fmla="*/ 9144000 w 9144000"/>
              <a:gd name="connsiteY1" fmla="*/ 0 h 1360418"/>
              <a:gd name="connsiteX2" fmla="*/ 9133144 w 9144000"/>
              <a:gd name="connsiteY2" fmla="*/ 1343470 h 1360418"/>
              <a:gd name="connsiteX3" fmla="*/ 0 w 9144000"/>
              <a:gd name="connsiteY3" fmla="*/ 1360418 h 1360418"/>
              <a:gd name="connsiteX4" fmla="*/ 0 w 9144000"/>
              <a:gd name="connsiteY4" fmla="*/ 0 h 1360418"/>
              <a:gd name="connsiteX0" fmla="*/ 0 w 9144000"/>
              <a:gd name="connsiteY0" fmla="*/ 0 h 1360418"/>
              <a:gd name="connsiteX1" fmla="*/ 9144000 w 9144000"/>
              <a:gd name="connsiteY1" fmla="*/ 0 h 1360418"/>
              <a:gd name="connsiteX2" fmla="*/ 9133144 w 9144000"/>
              <a:gd name="connsiteY2" fmla="*/ 1343470 h 1360418"/>
              <a:gd name="connsiteX3" fmla="*/ 0 w 9144000"/>
              <a:gd name="connsiteY3" fmla="*/ 1360418 h 1360418"/>
              <a:gd name="connsiteX4" fmla="*/ 0 w 9144000"/>
              <a:gd name="connsiteY4" fmla="*/ 0 h 1360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360418">
                <a:moveTo>
                  <a:pt x="0" y="0"/>
                </a:moveTo>
                <a:lnTo>
                  <a:pt x="9144000" y="0"/>
                </a:lnTo>
                <a:cubicBezTo>
                  <a:pt x="9140381" y="447823"/>
                  <a:pt x="9136763" y="895647"/>
                  <a:pt x="9133144" y="1343470"/>
                </a:cubicBezTo>
                <a:cubicBezTo>
                  <a:pt x="6088654" y="202150"/>
                  <a:pt x="2673121" y="417159"/>
                  <a:pt x="0" y="1360418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408">
                <a:srgbClr val="FEF245"/>
              </a:gs>
              <a:gs pos="53000">
                <a:schemeClr val="accent6">
                  <a:lumMod val="75000"/>
                </a:schemeClr>
              </a:gs>
              <a:gs pos="11000">
                <a:srgbClr val="FFFF00">
                  <a:lumMod val="33000"/>
                  <a:lumOff val="67000"/>
                </a:srgbClr>
              </a:gs>
              <a:gs pos="37000">
                <a:srgbClr val="E58C09">
                  <a:lumMod val="63000"/>
                  <a:lumOff val="37000"/>
                </a:srgbClr>
              </a:gs>
              <a:gs pos="72000">
                <a:srgbClr val="B22E0A">
                  <a:lumMod val="54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1157"/>
            <a:ext cx="4597400" cy="6248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97400" y="356849"/>
            <a:ext cx="4597400" cy="6248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15 Imagen" descr="DORADO NATURAL"/>
          <p:cNvPicPr>
            <a:picLocks noGrp="1" noChangeAspect="1"/>
          </p:cNvPicPr>
          <p:nvPr isPhoto="1"/>
        </p:nvPicPr>
        <p:blipFill rotWithShape="1">
          <a:blip r:embed="rId9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068958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4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845710" y="1122288"/>
            <a:ext cx="6197085" cy="463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3726288" y="1109830"/>
            <a:ext cx="6197085" cy="463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-83885" y="-6865"/>
            <a:ext cx="9227885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8000">
                <a:schemeClr val="accent6">
                  <a:lumMod val="75000"/>
                </a:schemeClr>
              </a:gs>
              <a:gs pos="32000">
                <a:srgbClr val="E58C09">
                  <a:lumMod val="63000"/>
                  <a:lumOff val="37000"/>
                </a:srgbClr>
              </a:gs>
              <a:gs pos="68000">
                <a:srgbClr val="B22E0A"/>
              </a:gs>
              <a:gs pos="94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6158443"/>
            <a:ext cx="914400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1000">
                <a:schemeClr val="accent6">
                  <a:lumMod val="75000"/>
                </a:schemeClr>
              </a:gs>
              <a:gs pos="33000">
                <a:srgbClr val="E58C09">
                  <a:lumMod val="63000"/>
                  <a:lumOff val="37000"/>
                </a:srgbClr>
              </a:gs>
              <a:gs pos="68000">
                <a:srgbClr val="B22E0A"/>
              </a:gs>
              <a:gs pos="97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DORADO NATURAL"/>
          <p:cNvPicPr>
            <a:picLocks noGrp="1" noChangeAspect="1"/>
          </p:cNvPicPr>
          <p:nvPr isPhoto="1"/>
        </p:nvPicPr>
        <p:blipFill rotWithShape="1">
          <a:blip r:embed="rId4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4000" fill="hold"/>
                                        <p:tgtEl>
                                          <p:spTgt spid="11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4000" fill="hold"/>
                                        <p:tgtEl>
                                          <p:spTgt spid="12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5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ORADO NATURAL"/>
          <p:cNvPicPr>
            <a:picLocks noGrp="1" noChangeAspect="1"/>
          </p:cNvPicPr>
          <p:nvPr isPhoto="1"/>
        </p:nvPicPr>
        <p:blipFill>
          <a:blip r:embed="rId2" cstate="email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contrast="5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Diapositiva29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>
            <a:lum bright="-1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1403648" y="1772816"/>
            <a:ext cx="3167814" cy="3495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email">
            <a:lum bright="-1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4572000" y="1772816"/>
            <a:ext cx="3168352" cy="3550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 rot="10800000">
            <a:off x="0" y="6158442"/>
            <a:ext cx="914400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8000">
                <a:schemeClr val="accent6">
                  <a:lumMod val="75000"/>
                </a:schemeClr>
              </a:gs>
              <a:gs pos="32000">
                <a:srgbClr val="E58C09">
                  <a:lumMod val="63000"/>
                  <a:lumOff val="37000"/>
                </a:srgbClr>
              </a:gs>
              <a:gs pos="68000">
                <a:srgbClr val="B22E0A">
                  <a:lumMod val="54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57801" y="0"/>
            <a:ext cx="9270487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8000">
                <a:schemeClr val="accent6">
                  <a:lumMod val="75000"/>
                </a:schemeClr>
              </a:gs>
              <a:gs pos="32000">
                <a:srgbClr val="E58C09">
                  <a:lumMod val="63000"/>
                  <a:lumOff val="37000"/>
                </a:srgbClr>
              </a:gs>
              <a:gs pos="68000">
                <a:srgbClr val="B22E0A">
                  <a:lumMod val="54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" name="4 Imagen" descr="DORADO NATURAL"/>
          <p:cNvPicPr>
            <a:picLocks noGrp="1" noChangeAspect="1"/>
          </p:cNvPicPr>
          <p:nvPr isPhoto="1"/>
        </p:nvPicPr>
        <p:blipFill rotWithShape="1">
          <a:blip r:embed="rId7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-142571" y="0"/>
            <a:ext cx="9286571" cy="685800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7" presetClass="entr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0" y="0"/>
            <a:ext cx="9154886" cy="6894003"/>
          </a:xfrm>
          <a:prstGeom prst="rect">
            <a:avLst/>
          </a:prstGeom>
          <a:gradFill flip="none" rotWithShape="1">
            <a:gsLst>
              <a:gs pos="82000">
                <a:srgbClr val="FFA401"/>
              </a:gs>
              <a:gs pos="4000">
                <a:schemeClr val="accent6">
                  <a:lumMod val="26000"/>
                </a:schemeClr>
              </a:gs>
              <a:gs pos="0">
                <a:srgbClr val="FFC000"/>
              </a:gs>
              <a:gs pos="95000">
                <a:srgbClr val="FFC000"/>
              </a:gs>
              <a:gs pos="89000">
                <a:srgbClr val="E58C09"/>
              </a:gs>
              <a:gs pos="32000">
                <a:srgbClr val="151E0C">
                  <a:lumMod val="0"/>
                </a:srgbClr>
              </a:gs>
              <a:gs pos="31269">
                <a:srgbClr val="161F0C">
                  <a:lumMod val="0"/>
                </a:srgbClr>
              </a:gs>
              <a:gs pos="21686">
                <a:srgbClr val="232B1A">
                  <a:lumMod val="0"/>
                </a:srgbClr>
              </a:gs>
              <a:gs pos="61000">
                <a:srgbClr val="000000">
                  <a:lumMod val="59000"/>
                </a:srgbClr>
              </a:gs>
              <a:gs pos="6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1" name="10 Imagen" descr="Diapositiva5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rightnessContrast contrast="51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566" y="179386"/>
            <a:ext cx="6456363" cy="6499225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66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8640"/>
            <a:ext cx="6480719" cy="6499225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66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Forma libre"/>
          <p:cNvSpPr/>
          <p:nvPr/>
        </p:nvSpPr>
        <p:spPr>
          <a:xfrm rot="10800000">
            <a:off x="-5444" y="6196767"/>
            <a:ext cx="9149443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chemeClr val="accent6">
                  <a:lumMod val="75000"/>
                </a:schemeClr>
              </a:gs>
              <a:gs pos="40000">
                <a:srgbClr val="FFC000"/>
              </a:gs>
              <a:gs pos="19000">
                <a:srgbClr val="E58C09">
                  <a:lumMod val="63000"/>
                  <a:lumOff val="37000"/>
                </a:srgbClr>
              </a:gs>
              <a:gs pos="74000">
                <a:srgbClr val="663300"/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>
            <a:off x="-24396" y="0"/>
            <a:ext cx="9168395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chemeClr val="accent6">
                  <a:lumMod val="75000"/>
                </a:schemeClr>
              </a:gs>
              <a:gs pos="40000">
                <a:srgbClr val="FFC000"/>
              </a:gs>
              <a:gs pos="19000">
                <a:srgbClr val="E58C09">
                  <a:lumMod val="63000"/>
                  <a:lumOff val="37000"/>
                </a:srgbClr>
              </a:gs>
              <a:gs pos="74000">
                <a:srgbClr val="663300"/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DORADO NATURAL"/>
          <p:cNvPicPr>
            <a:picLocks noGrp="1" noChangeAspect="1"/>
          </p:cNvPicPr>
          <p:nvPr isPhoto="1"/>
        </p:nvPicPr>
        <p:blipFill rotWithShape="1">
          <a:blip r:embed="rId7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782565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2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Diapositiva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email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812" y="577850"/>
            <a:ext cx="1474787" cy="5700713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66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email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400" y="605615"/>
            <a:ext cx="1474787" cy="5700713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66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email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60500"/>
            <a:ext cx="1474787" cy="5700713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66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email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605615"/>
            <a:ext cx="1474787" cy="5700713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66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email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69911" y="605614"/>
            <a:ext cx="1474787" cy="5700713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66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 cstate="email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36096" y="560500"/>
            <a:ext cx="1474787" cy="5700713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66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email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97091" y="551033"/>
            <a:ext cx="1474787" cy="5700713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66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 cstate="email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02241" y="546713"/>
            <a:ext cx="1474787" cy="5700713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66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1 Forma libre"/>
          <p:cNvSpPr/>
          <p:nvPr/>
        </p:nvSpPr>
        <p:spPr>
          <a:xfrm>
            <a:off x="23651" y="52040"/>
            <a:ext cx="9144000" cy="5535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chemeClr val="accent6">
                  <a:lumMod val="75000"/>
                </a:schemeClr>
              </a:gs>
              <a:gs pos="40000">
                <a:srgbClr val="FFC000"/>
              </a:gs>
              <a:gs pos="19000">
                <a:srgbClr val="E58C09">
                  <a:lumMod val="63000"/>
                  <a:lumOff val="37000"/>
                </a:srgbClr>
              </a:gs>
              <a:gs pos="74000">
                <a:srgbClr val="663300"/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0" y="6304425"/>
            <a:ext cx="9144000" cy="5535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chemeClr val="accent6">
                  <a:lumMod val="75000"/>
                </a:schemeClr>
              </a:gs>
              <a:gs pos="40000">
                <a:srgbClr val="FFC000"/>
              </a:gs>
              <a:gs pos="19000">
                <a:srgbClr val="E58C09">
                  <a:lumMod val="63000"/>
                  <a:lumOff val="37000"/>
                </a:srgbClr>
              </a:gs>
              <a:gs pos="74000">
                <a:srgbClr val="663300"/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5" name="14 Imagen" descr="DORADO NATURAL"/>
          <p:cNvPicPr>
            <a:picLocks noGrp="1" noChangeAspect="1"/>
          </p:cNvPicPr>
          <p:nvPr isPhoto="1"/>
        </p:nvPicPr>
        <p:blipFill rotWithShape="1">
          <a:blip r:embed="rId5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264432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6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-24395" y="0"/>
            <a:ext cx="9154886" cy="6894003"/>
          </a:xfrm>
          <a:prstGeom prst="rect">
            <a:avLst/>
          </a:prstGeom>
          <a:gradFill>
            <a:gsLst>
              <a:gs pos="82000">
                <a:srgbClr val="FFA401"/>
              </a:gs>
              <a:gs pos="4000">
                <a:schemeClr val="accent6">
                  <a:lumMod val="26000"/>
                </a:schemeClr>
              </a:gs>
              <a:gs pos="0">
                <a:srgbClr val="FFC000"/>
              </a:gs>
              <a:gs pos="95000">
                <a:srgbClr val="FFC000"/>
              </a:gs>
              <a:gs pos="89000">
                <a:srgbClr val="E58C09"/>
              </a:gs>
              <a:gs pos="32000">
                <a:srgbClr val="151E0C">
                  <a:lumMod val="0"/>
                </a:srgbClr>
              </a:gs>
              <a:gs pos="31269">
                <a:srgbClr val="161F0C">
                  <a:lumMod val="0"/>
                </a:srgbClr>
              </a:gs>
              <a:gs pos="21686">
                <a:srgbClr val="232B1A">
                  <a:lumMod val="0"/>
                </a:srgbClr>
              </a:gs>
              <a:gs pos="61000">
                <a:srgbClr val="000000">
                  <a:lumMod val="59000"/>
                </a:srgbClr>
              </a:gs>
              <a:gs pos="6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1" name="10 Imagen" descr="Diapositiva1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481704" y="379413"/>
            <a:ext cx="6142688" cy="6102350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76F09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277165">
            <a:off x="1437676" y="303374"/>
            <a:ext cx="6142688" cy="6102350"/>
          </a:xfrm>
          <a:prstGeom prst="rect">
            <a:avLst/>
          </a:prstGeom>
          <a:noFill/>
          <a:ln>
            <a:noFill/>
          </a:ln>
          <a:effectLst>
            <a:outerShdw dist="50800" algn="ctr" rotWithShape="0">
              <a:srgbClr val="F76F09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Forma libre"/>
          <p:cNvSpPr/>
          <p:nvPr/>
        </p:nvSpPr>
        <p:spPr>
          <a:xfrm>
            <a:off x="-24395" y="-27059"/>
            <a:ext cx="9180345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71264">
                <a:srgbClr val="A02909"/>
              </a:gs>
              <a:gs pos="53000">
                <a:schemeClr val="accent6">
                  <a:lumMod val="75000"/>
                </a:schemeClr>
              </a:gs>
              <a:gs pos="32000">
                <a:srgbClr val="E58C09">
                  <a:lumMod val="63000"/>
                  <a:lumOff val="37000"/>
                </a:srgbClr>
              </a:gs>
              <a:gs pos="68000">
                <a:srgbClr val="B22E0A"/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-13510" y="6161441"/>
            <a:ext cx="9157509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71264">
                <a:srgbClr val="A02909"/>
              </a:gs>
              <a:gs pos="53000">
                <a:schemeClr val="accent6">
                  <a:lumMod val="75000"/>
                </a:schemeClr>
              </a:gs>
              <a:gs pos="32000">
                <a:srgbClr val="E58C09">
                  <a:lumMod val="63000"/>
                  <a:lumOff val="37000"/>
                </a:srgbClr>
              </a:gs>
              <a:gs pos="68000">
                <a:srgbClr val="B22E0A"/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DORADO NATURAL"/>
          <p:cNvPicPr>
            <a:picLocks noGrp="1" noChangeAspect="1"/>
          </p:cNvPicPr>
          <p:nvPr isPhoto="1"/>
        </p:nvPicPr>
        <p:blipFill rotWithShape="1">
          <a:blip r:embed="rId5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-63062"/>
            <a:ext cx="9144000" cy="69210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126800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Álbum de fotografías.jpg"/>
          <p:cNvPicPr>
            <a:picLocks noGrp="1" noChangeAspect="1"/>
          </p:cNvPicPr>
          <p:nvPr isPhoto="1"/>
        </p:nvPicPr>
        <p:blipFill>
          <a:blip r:embed="rId3" cstate="email">
            <a:lum bright="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Diapositiva35.JPG"/>
          <p:cNvPicPr>
            <a:picLocks noGrp="1" noChangeAspect="1"/>
          </p:cNvPicPr>
          <p:nvPr isPhoto="1"/>
        </p:nvPicPr>
        <p:blipFill>
          <a:blip r:embed="rId4" cstate="email">
            <a:lum contrast="10000"/>
          </a:blip>
          <a:srcRect t="5901" b="8001"/>
          <a:stretch>
            <a:fillRect/>
          </a:stretch>
        </p:blipFill>
        <p:spPr>
          <a:xfrm>
            <a:off x="0" y="404664"/>
            <a:ext cx="9144000" cy="6048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24568" y="548680"/>
            <a:ext cx="4572000" cy="355577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0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0" y="2775786"/>
            <a:ext cx="4452524" cy="346152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0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4596568" y="548680"/>
            <a:ext cx="4547432" cy="355577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0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45533" y="2730684"/>
            <a:ext cx="4572000" cy="357863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0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Forma libre"/>
          <p:cNvSpPr/>
          <p:nvPr/>
        </p:nvSpPr>
        <p:spPr>
          <a:xfrm>
            <a:off x="0" y="0"/>
            <a:ext cx="914400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F76F09"/>
              </a:gs>
              <a:gs pos="19000">
                <a:srgbClr val="E58C09">
                  <a:lumMod val="42000"/>
                  <a:lumOff val="58000"/>
                </a:srgbClr>
              </a:gs>
              <a:gs pos="74000">
                <a:srgbClr val="663300"/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0" y="6158443"/>
            <a:ext cx="9173504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FF6600"/>
              </a:gs>
              <a:gs pos="19000">
                <a:srgbClr val="E58C09">
                  <a:lumMod val="42000"/>
                  <a:lumOff val="58000"/>
                </a:srgbClr>
              </a:gs>
              <a:gs pos="74000">
                <a:srgbClr val="663300">
                  <a:lumMod val="67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2" name="11 Imagen" descr="DORADO NATURAL"/>
          <p:cNvPicPr>
            <a:picLocks noGrp="1" noChangeAspect="1"/>
          </p:cNvPicPr>
          <p:nvPr isPhoto="1"/>
        </p:nvPicPr>
        <p:blipFill rotWithShape="1">
          <a:blip r:embed="rId9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9210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657094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2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2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50"/>
                            </p:stCondLst>
                            <p:childTnLst>
                              <p:par>
                                <p:cTn id="4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-19100" y="4041"/>
            <a:ext cx="9154886" cy="689400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95000"/>
                  <a:lumOff val="5000"/>
                </a:schemeClr>
              </a:gs>
              <a:gs pos="4000">
                <a:schemeClr val="accent6">
                  <a:lumMod val="26000"/>
                </a:schemeClr>
              </a:gs>
              <a:gs pos="0">
                <a:srgbClr val="FFC000"/>
              </a:gs>
              <a:gs pos="95000">
                <a:srgbClr val="FFC000"/>
              </a:gs>
              <a:gs pos="79000">
                <a:srgbClr val="E58C09"/>
              </a:gs>
              <a:gs pos="32000">
                <a:srgbClr val="151E0C">
                  <a:lumMod val="0"/>
                </a:srgbClr>
              </a:gs>
              <a:gs pos="31269">
                <a:srgbClr val="161F0C">
                  <a:lumMod val="0"/>
                </a:srgbClr>
              </a:gs>
              <a:gs pos="21686">
                <a:srgbClr val="232B1A">
                  <a:lumMod val="0"/>
                </a:srgbClr>
              </a:gs>
              <a:gs pos="61000">
                <a:srgbClr val="000000">
                  <a:lumMod val="59000"/>
                </a:srgbClr>
              </a:gs>
              <a:gs pos="6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2" name="11 Imagen" descr="Diapositiva21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-113644" y="0"/>
            <a:ext cx="925764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email">
            <a:lum contrast="20000"/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3635747" y="-1003547"/>
            <a:ext cx="1872209" cy="467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email">
            <a:lum contrast="20000"/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3598019" y="3250853"/>
            <a:ext cx="1872209" cy="467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email">
            <a:lum contrast="20000"/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15615" y="1079251"/>
            <a:ext cx="1872209" cy="467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email">
            <a:lum contrast="20000"/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079252"/>
            <a:ext cx="1872209" cy="467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13 Forma libre"/>
          <p:cNvSpPr/>
          <p:nvPr/>
        </p:nvSpPr>
        <p:spPr>
          <a:xfrm>
            <a:off x="-27314" y="-35355"/>
            <a:ext cx="9171314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8000">
                <a:schemeClr val="accent6">
                  <a:lumMod val="75000"/>
                </a:schemeClr>
              </a:gs>
              <a:gs pos="32000">
                <a:srgbClr val="E58C09">
                  <a:lumMod val="63000"/>
                  <a:lumOff val="37000"/>
                </a:srgbClr>
              </a:gs>
              <a:gs pos="68000">
                <a:srgbClr val="B22E0A">
                  <a:lumMod val="55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-51534" y="6175565"/>
            <a:ext cx="9195534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  <a:gd name="connsiteX0" fmla="*/ 0 w 9144000"/>
              <a:gd name="connsiteY0" fmla="*/ 26659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26659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26659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26659"/>
                </a:lnTo>
                <a:close/>
              </a:path>
            </a:pathLst>
          </a:custGeom>
          <a:gradFill flip="none" rotWithShape="1">
            <a:gsLst>
              <a:gs pos="48000">
                <a:schemeClr val="accent6">
                  <a:lumMod val="75000"/>
                </a:schemeClr>
              </a:gs>
              <a:gs pos="32000">
                <a:srgbClr val="E58C09">
                  <a:lumMod val="63000"/>
                  <a:lumOff val="37000"/>
                </a:srgbClr>
              </a:gs>
              <a:gs pos="68000">
                <a:srgbClr val="B22E0A">
                  <a:lumMod val="65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6" name="15 Imagen" descr="DORADO NATURAL"/>
          <p:cNvPicPr>
            <a:picLocks noGrp="1" noChangeAspect="1"/>
          </p:cNvPicPr>
          <p:nvPr isPhoto="1"/>
        </p:nvPicPr>
        <p:blipFill rotWithShape="1">
          <a:blip r:embed="rId6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-108520" y="0"/>
            <a:ext cx="9252520" cy="69480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65374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Diapositiva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628800"/>
            <a:ext cx="3347865" cy="359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628799"/>
            <a:ext cx="3312368" cy="359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628800"/>
            <a:ext cx="3330945" cy="359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628800"/>
            <a:ext cx="3502745" cy="359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0 Forma libre"/>
          <p:cNvSpPr/>
          <p:nvPr/>
        </p:nvSpPr>
        <p:spPr>
          <a:xfrm>
            <a:off x="0" y="-6862"/>
            <a:ext cx="914400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8000">
                <a:schemeClr val="accent6">
                  <a:lumMod val="83000"/>
                  <a:lumOff val="17000"/>
                </a:schemeClr>
              </a:gs>
              <a:gs pos="32000">
                <a:srgbClr val="E58C09">
                  <a:lumMod val="63000"/>
                  <a:lumOff val="37000"/>
                </a:srgbClr>
              </a:gs>
              <a:gs pos="68000">
                <a:srgbClr val="663300"/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1" y="6196959"/>
            <a:ext cx="914400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8000">
                <a:schemeClr val="accent6">
                  <a:lumMod val="83000"/>
                  <a:lumOff val="17000"/>
                </a:schemeClr>
              </a:gs>
              <a:gs pos="32000">
                <a:srgbClr val="E58C09">
                  <a:lumMod val="63000"/>
                  <a:lumOff val="37000"/>
                </a:srgbClr>
              </a:gs>
              <a:gs pos="68000">
                <a:srgbClr val="663300"/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3" name="12 Imagen" descr="DORADO NATURAL"/>
          <p:cNvPicPr>
            <a:picLocks noGrp="1" noChangeAspect="1"/>
          </p:cNvPicPr>
          <p:nvPr isPhoto="1"/>
        </p:nvPicPr>
        <p:blipFill rotWithShape="1">
          <a:blip r:embed="rId7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9753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203053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6" presetClass="entr" presetSubtype="37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-40254" y="65608"/>
            <a:ext cx="9154886" cy="689400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95000"/>
                  <a:lumOff val="5000"/>
                </a:schemeClr>
              </a:gs>
              <a:gs pos="4000">
                <a:schemeClr val="accent6">
                  <a:lumMod val="26000"/>
                </a:schemeClr>
              </a:gs>
              <a:gs pos="0">
                <a:srgbClr val="FFC000"/>
              </a:gs>
              <a:gs pos="97500">
                <a:schemeClr val="accent6">
                  <a:lumMod val="75000"/>
                </a:schemeClr>
              </a:gs>
              <a:gs pos="92000">
                <a:schemeClr val="accent6">
                  <a:lumMod val="79000"/>
                </a:schemeClr>
              </a:gs>
              <a:gs pos="32000">
                <a:srgbClr val="151E0C">
                  <a:lumMod val="0"/>
                </a:srgbClr>
              </a:gs>
              <a:gs pos="31269">
                <a:srgbClr val="161F0C">
                  <a:lumMod val="0"/>
                </a:srgbClr>
              </a:gs>
              <a:gs pos="21686">
                <a:srgbClr val="232B1A">
                  <a:lumMod val="0"/>
                </a:srgbClr>
              </a:gs>
              <a:gs pos="61000">
                <a:srgbClr val="000000">
                  <a:lumMod val="59000"/>
                </a:srgbClr>
              </a:gs>
              <a:gs pos="6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3" name="12 Imagen" descr="Diapositiva1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549" y="1039360"/>
            <a:ext cx="4913313" cy="487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6391" y="1039360"/>
            <a:ext cx="4913313" cy="487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Forma libre"/>
          <p:cNvSpPr/>
          <p:nvPr/>
        </p:nvSpPr>
        <p:spPr>
          <a:xfrm>
            <a:off x="-79070" y="-6863"/>
            <a:ext cx="922307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8000">
                <a:schemeClr val="accent6">
                  <a:lumMod val="75000"/>
                </a:schemeClr>
              </a:gs>
              <a:gs pos="32000">
                <a:srgbClr val="E58C09">
                  <a:lumMod val="63000"/>
                  <a:lumOff val="37000"/>
                </a:srgbClr>
              </a:gs>
              <a:gs pos="68000">
                <a:srgbClr val="B22E0A"/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0800000">
            <a:off x="-70134" y="6260053"/>
            <a:ext cx="9214134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8000">
                <a:schemeClr val="accent6">
                  <a:lumMod val="75000"/>
                </a:schemeClr>
              </a:gs>
              <a:gs pos="32000">
                <a:srgbClr val="E58C09">
                  <a:lumMod val="63000"/>
                  <a:lumOff val="37000"/>
                </a:srgbClr>
              </a:gs>
              <a:gs pos="68000">
                <a:srgbClr val="B22E0A"/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2" name="11 Imagen" descr="DORADO NATURAL"/>
          <p:cNvPicPr>
            <a:picLocks noGrp="1" noChangeAspect="1"/>
          </p:cNvPicPr>
          <p:nvPr isPhoto="1"/>
        </p:nvPicPr>
        <p:blipFill rotWithShape="1">
          <a:blip r:embed="rId4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-79070" y="0"/>
            <a:ext cx="9223070" cy="696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15547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1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-6862"/>
            <a:ext cx="914400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chemeClr val="accent6">
                  <a:lumMod val="75000"/>
                </a:schemeClr>
              </a:gs>
              <a:gs pos="40000">
                <a:srgbClr val="FFC000"/>
              </a:gs>
              <a:gs pos="19000">
                <a:srgbClr val="E58C09">
                  <a:lumMod val="63000"/>
                  <a:lumOff val="37000"/>
                </a:srgbClr>
              </a:gs>
              <a:gs pos="74000">
                <a:srgbClr val="663300"/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6158443"/>
            <a:ext cx="914400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chemeClr val="accent6">
                  <a:lumMod val="75000"/>
                </a:schemeClr>
              </a:gs>
              <a:gs pos="40000">
                <a:srgbClr val="FFC000"/>
              </a:gs>
              <a:gs pos="19000">
                <a:srgbClr val="E58C09">
                  <a:lumMod val="63000"/>
                  <a:lumOff val="37000"/>
                </a:srgbClr>
              </a:gs>
              <a:gs pos="74000">
                <a:srgbClr val="663300">
                  <a:lumMod val="38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rightnessContrast bright="32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351854" y="2151948"/>
            <a:ext cx="2462019" cy="2467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>
            <a:lum bright="2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401522"/>
            <a:ext cx="4572000" cy="60055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 cstate="email">
            <a:lum bright="20000" contrast="1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l="1575" r="787"/>
          <a:stretch>
            <a:fillRect/>
          </a:stretch>
        </p:blipFill>
        <p:spPr bwMode="auto">
          <a:xfrm>
            <a:off x="10864" y="382779"/>
            <a:ext cx="4572000" cy="6005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7 Imagen" descr="DORADO NATURAL"/>
          <p:cNvPicPr>
            <a:picLocks noGrp="1" noChangeAspect="1"/>
          </p:cNvPicPr>
          <p:nvPr isPhoto="1"/>
        </p:nvPicPr>
        <p:blipFill rotWithShape="1">
          <a:blip r:embed="rId7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753618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-24395" y="0"/>
            <a:ext cx="9154886" cy="6894003"/>
          </a:xfrm>
          <a:prstGeom prst="rect">
            <a:avLst/>
          </a:prstGeom>
          <a:gradFill>
            <a:gsLst>
              <a:gs pos="82000">
                <a:srgbClr val="FFA401"/>
              </a:gs>
              <a:gs pos="4000">
                <a:schemeClr val="accent6">
                  <a:lumMod val="26000"/>
                </a:schemeClr>
              </a:gs>
              <a:gs pos="0">
                <a:srgbClr val="FFC000"/>
              </a:gs>
              <a:gs pos="95000">
                <a:srgbClr val="FFC000"/>
              </a:gs>
              <a:gs pos="89000">
                <a:srgbClr val="E58C09"/>
              </a:gs>
              <a:gs pos="32000">
                <a:srgbClr val="151E0C">
                  <a:lumMod val="0"/>
                </a:srgbClr>
              </a:gs>
              <a:gs pos="31269">
                <a:srgbClr val="161F0C">
                  <a:lumMod val="0"/>
                </a:srgbClr>
              </a:gs>
              <a:gs pos="21686">
                <a:srgbClr val="232B1A">
                  <a:lumMod val="0"/>
                </a:srgbClr>
              </a:gs>
              <a:gs pos="61000">
                <a:srgbClr val="000000">
                  <a:lumMod val="59000"/>
                </a:srgbClr>
              </a:gs>
              <a:gs pos="6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6" name="15 Imagen" descr="Diapositiva1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430" y="255435"/>
            <a:ext cx="1566863" cy="296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72966">
            <a:off x="4974230" y="687230"/>
            <a:ext cx="1566863" cy="296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433765" y="1839610"/>
            <a:ext cx="1566863" cy="296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128382">
            <a:off x="5004851" y="3048205"/>
            <a:ext cx="1566863" cy="296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782272" y="3573015"/>
            <a:ext cx="1566863" cy="296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901738">
            <a:off x="2507428" y="3019936"/>
            <a:ext cx="1566863" cy="296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2113812" y="1936031"/>
            <a:ext cx="1566863" cy="296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87652">
            <a:off x="2590068" y="771435"/>
            <a:ext cx="1566863" cy="296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Forma libre"/>
          <p:cNvSpPr/>
          <p:nvPr/>
        </p:nvSpPr>
        <p:spPr>
          <a:xfrm>
            <a:off x="-35510" y="-6862"/>
            <a:ext cx="917951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2000">
                <a:srgbClr val="E58C09">
                  <a:lumMod val="63000"/>
                  <a:lumOff val="37000"/>
                </a:srgbClr>
              </a:gs>
              <a:gs pos="74000">
                <a:srgbClr val="8E2508"/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35510" y="6194445"/>
            <a:ext cx="917951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2000">
                <a:srgbClr val="E58C09">
                  <a:lumMod val="63000"/>
                  <a:lumOff val="37000"/>
                </a:srgbClr>
              </a:gs>
              <a:gs pos="74000">
                <a:srgbClr val="8E2508"/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5" name="14 Imagen" descr="DORADO NATURAL"/>
          <p:cNvPicPr>
            <a:picLocks noGrp="1" noChangeAspect="1"/>
          </p:cNvPicPr>
          <p:nvPr isPhoto="1"/>
        </p:nvPicPr>
        <p:blipFill rotWithShape="1">
          <a:blip r:embed="rId4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652840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9" dur="3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ORADO NATURAL DEFINITIVOOOOOOOO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71892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13 Imagen" descr="Diapositiva16.JPG"/>
          <p:cNvPicPr>
            <a:picLocks noGrp="1" noChangeAspect="1"/>
          </p:cNvPicPr>
          <p:nvPr isPhoto="1"/>
        </p:nvPicPr>
        <p:blipFill>
          <a:blip r:embed="rId3" cstate="email">
            <a:lum contrast="10000"/>
          </a:blip>
          <a:stretch>
            <a:fillRect/>
          </a:stretch>
        </p:blipFill>
        <p:spPr>
          <a:xfrm>
            <a:off x="-25762" y="17122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727896" y="349778"/>
            <a:ext cx="5456388" cy="37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-58482" y="332656"/>
            <a:ext cx="5456388" cy="37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0800000" flipH="1">
            <a:off x="3687612" y="2780928"/>
            <a:ext cx="5456388" cy="37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0800000">
            <a:off x="-25761" y="2770241"/>
            <a:ext cx="5456388" cy="37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1 Forma libre"/>
          <p:cNvSpPr/>
          <p:nvPr/>
        </p:nvSpPr>
        <p:spPr>
          <a:xfrm>
            <a:off x="-31340" y="0"/>
            <a:ext cx="9175340" cy="71667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  <a:gd name="connsiteX0" fmla="*/ 0 w 9144000"/>
              <a:gd name="connsiteY0" fmla="*/ 26659 h 1115888"/>
              <a:gd name="connsiteX1" fmla="*/ 9144000 w 9144000"/>
              <a:gd name="connsiteY1" fmla="*/ 0 h 1115888"/>
              <a:gd name="connsiteX2" fmla="*/ 9144000 w 9144000"/>
              <a:gd name="connsiteY2" fmla="*/ 1115888 h 1115888"/>
              <a:gd name="connsiteX3" fmla="*/ 0 w 9144000"/>
              <a:gd name="connsiteY3" fmla="*/ 1115888 h 1115888"/>
              <a:gd name="connsiteX4" fmla="*/ 0 w 9144000"/>
              <a:gd name="connsiteY4" fmla="*/ 26659 h 1115888"/>
              <a:gd name="connsiteX0" fmla="*/ 31233 w 9144000"/>
              <a:gd name="connsiteY0" fmla="*/ 0 h 1115888"/>
              <a:gd name="connsiteX1" fmla="*/ 9144000 w 9144000"/>
              <a:gd name="connsiteY1" fmla="*/ 0 h 1115888"/>
              <a:gd name="connsiteX2" fmla="*/ 9144000 w 9144000"/>
              <a:gd name="connsiteY2" fmla="*/ 1115888 h 1115888"/>
              <a:gd name="connsiteX3" fmla="*/ 0 w 9144000"/>
              <a:gd name="connsiteY3" fmla="*/ 1115888 h 1115888"/>
              <a:gd name="connsiteX4" fmla="*/ 31233 w 9144000"/>
              <a:gd name="connsiteY4" fmla="*/ 0 h 1115888"/>
              <a:gd name="connsiteX0" fmla="*/ 31233 w 9144000"/>
              <a:gd name="connsiteY0" fmla="*/ 0 h 1115888"/>
              <a:gd name="connsiteX1" fmla="*/ 9144000 w 9144000"/>
              <a:gd name="connsiteY1" fmla="*/ 0 h 1115888"/>
              <a:gd name="connsiteX2" fmla="*/ 9144000 w 9144000"/>
              <a:gd name="connsiteY2" fmla="*/ 1115888 h 1115888"/>
              <a:gd name="connsiteX3" fmla="*/ 0 w 9144000"/>
              <a:gd name="connsiteY3" fmla="*/ 1115888 h 1115888"/>
              <a:gd name="connsiteX4" fmla="*/ 31233 w 9144000"/>
              <a:gd name="connsiteY4" fmla="*/ 0 h 1115888"/>
              <a:gd name="connsiteX0" fmla="*/ 31233 w 9144000"/>
              <a:gd name="connsiteY0" fmla="*/ 0 h 1115888"/>
              <a:gd name="connsiteX1" fmla="*/ 9144000 w 9144000"/>
              <a:gd name="connsiteY1" fmla="*/ 0 h 1115888"/>
              <a:gd name="connsiteX2" fmla="*/ 9144000 w 9144000"/>
              <a:gd name="connsiteY2" fmla="*/ 1115888 h 1115888"/>
              <a:gd name="connsiteX3" fmla="*/ 0 w 9144000"/>
              <a:gd name="connsiteY3" fmla="*/ 1115888 h 1115888"/>
              <a:gd name="connsiteX4" fmla="*/ 31233 w 9144000"/>
              <a:gd name="connsiteY4" fmla="*/ 0 h 1115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115888">
                <a:moveTo>
                  <a:pt x="31233" y="0"/>
                </a:moveTo>
                <a:lnTo>
                  <a:pt x="9144000" y="0"/>
                </a:lnTo>
                <a:lnTo>
                  <a:pt x="9144000" y="1115888"/>
                </a:lnTo>
                <a:cubicBezTo>
                  <a:pt x="4666419" y="635593"/>
                  <a:pt x="4540481" y="528564"/>
                  <a:pt x="0" y="1115888"/>
                </a:cubicBezTo>
                <a:lnTo>
                  <a:pt x="31233" y="0"/>
                </a:lnTo>
                <a:close/>
              </a:path>
            </a:pathLst>
          </a:custGeom>
          <a:gradFill>
            <a:gsLst>
              <a:gs pos="59000">
                <a:schemeClr val="accent6">
                  <a:lumMod val="75000"/>
                </a:schemeClr>
              </a:gs>
              <a:gs pos="42000">
                <a:srgbClr val="E58C09">
                  <a:lumMod val="63000"/>
                  <a:lumOff val="37000"/>
                </a:srgbClr>
              </a:gs>
              <a:gs pos="70000">
                <a:srgbClr val="B22E0A">
                  <a:lumMod val="82000"/>
                </a:srgbClr>
              </a:gs>
              <a:gs pos="95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0" y="6158443"/>
            <a:ext cx="9237573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chemeClr val="accent6">
                  <a:lumMod val="75000"/>
                </a:schemeClr>
              </a:gs>
              <a:gs pos="42000">
                <a:srgbClr val="E58C09">
                  <a:lumMod val="63000"/>
                  <a:lumOff val="37000"/>
                </a:srgbClr>
              </a:gs>
              <a:gs pos="70000">
                <a:srgbClr val="B22E0A">
                  <a:lumMod val="82000"/>
                </a:srgbClr>
              </a:gs>
              <a:gs pos="95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DORADO NATURAL"/>
          <p:cNvPicPr>
            <a:picLocks noGrp="1" noChangeAspect="1"/>
          </p:cNvPicPr>
          <p:nvPr isPhoto="1"/>
        </p:nvPicPr>
        <p:blipFill rotWithShape="1">
          <a:blip r:embed="rId5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-63143" y="0"/>
            <a:ext cx="9207143" cy="69016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710387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-24395" y="0"/>
            <a:ext cx="9154886" cy="6894003"/>
          </a:xfrm>
          <a:prstGeom prst="rect">
            <a:avLst/>
          </a:prstGeom>
          <a:gradFill>
            <a:gsLst>
              <a:gs pos="82000">
                <a:srgbClr val="FFA401"/>
              </a:gs>
              <a:gs pos="4000">
                <a:schemeClr val="accent6">
                  <a:lumMod val="26000"/>
                </a:schemeClr>
              </a:gs>
              <a:gs pos="0">
                <a:srgbClr val="FFC000"/>
              </a:gs>
              <a:gs pos="95000">
                <a:srgbClr val="FFC000"/>
              </a:gs>
              <a:gs pos="89000">
                <a:srgbClr val="E58C09"/>
              </a:gs>
              <a:gs pos="32000">
                <a:srgbClr val="151E0C">
                  <a:lumMod val="0"/>
                </a:srgbClr>
              </a:gs>
              <a:gs pos="31269">
                <a:srgbClr val="161F0C">
                  <a:lumMod val="0"/>
                </a:srgbClr>
              </a:gs>
              <a:gs pos="21686">
                <a:srgbClr val="232B1A">
                  <a:lumMod val="0"/>
                </a:srgbClr>
              </a:gs>
              <a:gs pos="61000">
                <a:srgbClr val="000000">
                  <a:lumMod val="59000"/>
                </a:srgbClr>
              </a:gs>
              <a:gs pos="6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0" name="9 Imagen" descr="Diapositiva20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050" y="282575"/>
            <a:ext cx="6310313" cy="629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3972">
            <a:off x="1421692" y="282574"/>
            <a:ext cx="6310313" cy="6291263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76F09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Forma libre"/>
          <p:cNvSpPr/>
          <p:nvPr/>
        </p:nvSpPr>
        <p:spPr>
          <a:xfrm>
            <a:off x="-24395" y="-6861"/>
            <a:ext cx="9168395" cy="55554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chemeClr val="accent6">
                  <a:lumMod val="75000"/>
                </a:schemeClr>
              </a:gs>
              <a:gs pos="40000">
                <a:srgbClr val="FFC000"/>
              </a:gs>
              <a:gs pos="19000">
                <a:srgbClr val="E58C09">
                  <a:lumMod val="63000"/>
                  <a:lumOff val="37000"/>
                </a:srgbClr>
              </a:gs>
              <a:gs pos="74000">
                <a:srgbClr val="663300"/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-795" y="6302458"/>
            <a:ext cx="9144795" cy="55554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  <a:gd name="connsiteX0" fmla="*/ 0 w 9155289"/>
              <a:gd name="connsiteY0" fmla="*/ 0 h 1133495"/>
              <a:gd name="connsiteX1" fmla="*/ 9155289 w 9155289"/>
              <a:gd name="connsiteY1" fmla="*/ 44266 h 1133495"/>
              <a:gd name="connsiteX2" fmla="*/ 9155289 w 9155289"/>
              <a:gd name="connsiteY2" fmla="*/ 1133495 h 1133495"/>
              <a:gd name="connsiteX3" fmla="*/ 11289 w 9155289"/>
              <a:gd name="connsiteY3" fmla="*/ 1133495 h 1133495"/>
              <a:gd name="connsiteX4" fmla="*/ 0 w 9155289"/>
              <a:gd name="connsiteY4" fmla="*/ 0 h 1133495"/>
              <a:gd name="connsiteX0" fmla="*/ 0 w 9144795"/>
              <a:gd name="connsiteY0" fmla="*/ 0 h 1089229"/>
              <a:gd name="connsiteX1" fmla="*/ 9144795 w 9144795"/>
              <a:gd name="connsiteY1" fmla="*/ 0 h 1089229"/>
              <a:gd name="connsiteX2" fmla="*/ 9144795 w 9144795"/>
              <a:gd name="connsiteY2" fmla="*/ 1089229 h 1089229"/>
              <a:gd name="connsiteX3" fmla="*/ 795 w 9144795"/>
              <a:gd name="connsiteY3" fmla="*/ 1089229 h 1089229"/>
              <a:gd name="connsiteX4" fmla="*/ 0 w 9144795"/>
              <a:gd name="connsiteY4" fmla="*/ 0 h 1089229"/>
              <a:gd name="connsiteX0" fmla="*/ 0 w 9144795"/>
              <a:gd name="connsiteY0" fmla="*/ 0 h 1089229"/>
              <a:gd name="connsiteX1" fmla="*/ 9144795 w 9144795"/>
              <a:gd name="connsiteY1" fmla="*/ 0 h 1089229"/>
              <a:gd name="connsiteX2" fmla="*/ 9144795 w 9144795"/>
              <a:gd name="connsiteY2" fmla="*/ 1089229 h 1089229"/>
              <a:gd name="connsiteX3" fmla="*/ 795 w 9144795"/>
              <a:gd name="connsiteY3" fmla="*/ 1089229 h 1089229"/>
              <a:gd name="connsiteX4" fmla="*/ 0 w 9144795"/>
              <a:gd name="connsiteY4" fmla="*/ 0 h 1089229"/>
              <a:gd name="connsiteX0" fmla="*/ 0 w 9144795"/>
              <a:gd name="connsiteY0" fmla="*/ 0 h 1089229"/>
              <a:gd name="connsiteX1" fmla="*/ 9144795 w 9144795"/>
              <a:gd name="connsiteY1" fmla="*/ 0 h 1089229"/>
              <a:gd name="connsiteX2" fmla="*/ 9144795 w 9144795"/>
              <a:gd name="connsiteY2" fmla="*/ 1089229 h 1089229"/>
              <a:gd name="connsiteX3" fmla="*/ 795 w 9144795"/>
              <a:gd name="connsiteY3" fmla="*/ 1089229 h 1089229"/>
              <a:gd name="connsiteX4" fmla="*/ 0 w 9144795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795" h="1089229">
                <a:moveTo>
                  <a:pt x="0" y="0"/>
                </a:moveTo>
                <a:lnTo>
                  <a:pt x="9144795" y="0"/>
                </a:lnTo>
                <a:lnTo>
                  <a:pt x="9144795" y="1089229"/>
                </a:lnTo>
                <a:cubicBezTo>
                  <a:pt x="4667214" y="608934"/>
                  <a:pt x="4541276" y="501905"/>
                  <a:pt x="795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chemeClr val="accent6">
                  <a:lumMod val="75000"/>
                </a:schemeClr>
              </a:gs>
              <a:gs pos="40000">
                <a:srgbClr val="FFC000"/>
              </a:gs>
              <a:gs pos="19000">
                <a:srgbClr val="E58C09">
                  <a:lumMod val="63000"/>
                  <a:lumOff val="37000"/>
                </a:srgbClr>
              </a:gs>
              <a:gs pos="74000">
                <a:srgbClr val="663300">
                  <a:lumMod val="58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9" name="8 Imagen" descr="DORADO NATURAL"/>
          <p:cNvPicPr>
            <a:picLocks noGrp="1" noChangeAspect="1"/>
          </p:cNvPicPr>
          <p:nvPr isPhoto="1"/>
        </p:nvPicPr>
        <p:blipFill rotWithShape="1">
          <a:blip r:embed="rId6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756658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25 Rectángulo"/>
          <p:cNvSpPr/>
          <p:nvPr/>
        </p:nvSpPr>
        <p:spPr>
          <a:xfrm>
            <a:off x="-10886" y="-67057"/>
            <a:ext cx="9154886" cy="6925057"/>
          </a:xfrm>
          <a:prstGeom prst="rect">
            <a:avLst/>
          </a:prstGeom>
          <a:gradFill flip="none" rotWithShape="1">
            <a:gsLst>
              <a:gs pos="0">
                <a:srgbClr val="FFA401"/>
              </a:gs>
              <a:gs pos="100000">
                <a:schemeClr val="accent2">
                  <a:lumMod val="27000"/>
                  <a:alpha val="0"/>
                </a:schemeClr>
              </a:gs>
              <a:gs pos="64000">
                <a:srgbClr val="040200">
                  <a:alpha val="53000"/>
                </a:srgbClr>
              </a:gs>
              <a:gs pos="7000">
                <a:srgbClr val="9933FF">
                  <a:lumMod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28" name="27 Imagen" descr="Diapositiva1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20390928" flipH="1">
            <a:off x="4909907" y="3515313"/>
            <a:ext cx="800668" cy="168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227188">
            <a:off x="3400198" y="3521167"/>
            <a:ext cx="831671" cy="168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745817">
            <a:off x="1830070" y="3991984"/>
            <a:ext cx="1065408" cy="2030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593789">
            <a:off x="171037" y="4165757"/>
            <a:ext cx="1325567" cy="2529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20005959" flipH="1">
            <a:off x="6372518" y="3949313"/>
            <a:ext cx="901410" cy="2146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9827225" flipH="1">
            <a:off x="7717398" y="4160042"/>
            <a:ext cx="1217816" cy="2564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935935">
            <a:off x="7575681" y="266536"/>
            <a:ext cx="1269724" cy="2448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9992911" flipH="1">
            <a:off x="314740" y="153019"/>
            <a:ext cx="1274718" cy="2501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20050052" flipH="1">
            <a:off x="2024944" y="795349"/>
            <a:ext cx="947585" cy="2077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6"/>
          <p:cNvPicPr>
            <a:picLocks noChangeAspect="1" noChangeArrowheads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20462690" flipH="1">
            <a:off x="3424072" y="1283006"/>
            <a:ext cx="855283" cy="194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6"/>
          <p:cNvPicPr>
            <a:picLocks noChangeAspect="1" noChangeArrowheads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560938">
            <a:off x="6212597" y="798229"/>
            <a:ext cx="971753" cy="2123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208084">
            <a:off x="4915147" y="1342065"/>
            <a:ext cx="763371" cy="1907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17 Forma libre"/>
          <p:cNvSpPr/>
          <p:nvPr/>
        </p:nvSpPr>
        <p:spPr>
          <a:xfrm>
            <a:off x="0" y="0"/>
            <a:ext cx="914400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408">
                <a:srgbClr val="FEF245"/>
              </a:gs>
              <a:gs pos="53000">
                <a:schemeClr val="accent6">
                  <a:lumMod val="75000"/>
                </a:schemeClr>
              </a:gs>
              <a:gs pos="11000">
                <a:srgbClr val="FFFF00">
                  <a:lumMod val="33000"/>
                  <a:lumOff val="67000"/>
                </a:srgbClr>
              </a:gs>
              <a:gs pos="37000">
                <a:srgbClr val="E58C09">
                  <a:lumMod val="63000"/>
                  <a:lumOff val="37000"/>
                </a:srgbClr>
              </a:gs>
              <a:gs pos="72000">
                <a:srgbClr val="B22E0A">
                  <a:lumMod val="54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Forma libre"/>
          <p:cNvSpPr/>
          <p:nvPr/>
        </p:nvSpPr>
        <p:spPr>
          <a:xfrm rot="10800000">
            <a:off x="0" y="6158443"/>
            <a:ext cx="914400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408">
                <a:srgbClr val="FEF245"/>
              </a:gs>
              <a:gs pos="53000">
                <a:schemeClr val="accent6">
                  <a:lumMod val="75000"/>
                </a:schemeClr>
              </a:gs>
              <a:gs pos="11000">
                <a:srgbClr val="FFFF00">
                  <a:lumMod val="33000"/>
                  <a:lumOff val="67000"/>
                </a:srgbClr>
              </a:gs>
              <a:gs pos="37000">
                <a:srgbClr val="E58C09">
                  <a:lumMod val="63000"/>
                  <a:lumOff val="37000"/>
                </a:srgbClr>
              </a:gs>
              <a:gs pos="72000">
                <a:srgbClr val="B22E0A">
                  <a:lumMod val="54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7" name="26 Imagen" descr="DORADO NATURAL"/>
          <p:cNvPicPr>
            <a:picLocks noGrp="1" noChangeAspect="1"/>
          </p:cNvPicPr>
          <p:nvPr isPhoto="1"/>
        </p:nvPicPr>
        <p:blipFill rotWithShape="1">
          <a:blip r:embed="rId15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083297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3" dur="1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1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4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-24395" y="0"/>
            <a:ext cx="9154886" cy="6894003"/>
          </a:xfrm>
          <a:prstGeom prst="rect">
            <a:avLst/>
          </a:prstGeom>
          <a:gradFill>
            <a:gsLst>
              <a:gs pos="82000">
                <a:srgbClr val="FFA401"/>
              </a:gs>
              <a:gs pos="4000">
                <a:schemeClr val="accent6">
                  <a:lumMod val="26000"/>
                </a:schemeClr>
              </a:gs>
              <a:gs pos="0">
                <a:srgbClr val="FFC000"/>
              </a:gs>
              <a:gs pos="95000">
                <a:srgbClr val="FFC000"/>
              </a:gs>
              <a:gs pos="89000">
                <a:srgbClr val="E58C09"/>
              </a:gs>
              <a:gs pos="32000">
                <a:srgbClr val="151E0C">
                  <a:lumMod val="0"/>
                </a:srgbClr>
              </a:gs>
              <a:gs pos="31269">
                <a:srgbClr val="161F0C">
                  <a:lumMod val="0"/>
                </a:srgbClr>
              </a:gs>
              <a:gs pos="21686">
                <a:srgbClr val="232B1A">
                  <a:lumMod val="0"/>
                </a:srgbClr>
              </a:gs>
              <a:gs pos="61000">
                <a:srgbClr val="000000">
                  <a:lumMod val="59000"/>
                </a:srgbClr>
              </a:gs>
              <a:gs pos="6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10886" y="-36003"/>
            <a:ext cx="9154886" cy="689400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95000"/>
                  <a:lumOff val="5000"/>
                </a:schemeClr>
              </a:gs>
              <a:gs pos="4000">
                <a:schemeClr val="accent6">
                  <a:lumMod val="26000"/>
                </a:schemeClr>
              </a:gs>
              <a:gs pos="0">
                <a:srgbClr val="FFC000"/>
              </a:gs>
              <a:gs pos="100000">
                <a:srgbClr val="FFC000"/>
              </a:gs>
              <a:gs pos="84000">
                <a:srgbClr val="FF6600">
                  <a:lumMod val="75000"/>
                  <a:lumOff val="25000"/>
                </a:srgbClr>
              </a:gs>
              <a:gs pos="32000">
                <a:srgbClr val="151E0C">
                  <a:lumMod val="0"/>
                </a:srgbClr>
              </a:gs>
              <a:gs pos="31269">
                <a:srgbClr val="161F0C">
                  <a:lumMod val="0"/>
                </a:srgbClr>
              </a:gs>
              <a:gs pos="21686">
                <a:srgbClr val="232B1A">
                  <a:lumMod val="0"/>
                </a:srgbClr>
              </a:gs>
              <a:gs pos="67000">
                <a:srgbClr val="000000">
                  <a:lumMod val="59000"/>
                </a:srgbClr>
              </a:gs>
              <a:gs pos="6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1" name="10 Imagen" descr="Diapositiva3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rcRect t="8001" b="5901"/>
          <a:stretch>
            <a:fillRect/>
          </a:stretch>
        </p:blipFill>
        <p:spPr>
          <a:xfrm>
            <a:off x="-1" y="342916"/>
            <a:ext cx="9144001" cy="6048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72816"/>
            <a:ext cx="3225800" cy="334168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66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60032" y="1772816"/>
            <a:ext cx="3225800" cy="334168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66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968670" y="-57942"/>
            <a:ext cx="3225800" cy="334168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66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052182" y="3508660"/>
            <a:ext cx="3068958" cy="334168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66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Forma libre"/>
          <p:cNvSpPr/>
          <p:nvPr/>
        </p:nvSpPr>
        <p:spPr>
          <a:xfrm>
            <a:off x="-10886" y="-6862"/>
            <a:ext cx="9154886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408">
                <a:srgbClr val="FEF245"/>
              </a:gs>
              <a:gs pos="53000">
                <a:schemeClr val="accent6">
                  <a:lumMod val="75000"/>
                </a:schemeClr>
              </a:gs>
              <a:gs pos="11000">
                <a:srgbClr val="FFFF00">
                  <a:lumMod val="33000"/>
                  <a:lumOff val="67000"/>
                </a:srgbClr>
              </a:gs>
              <a:gs pos="37000">
                <a:srgbClr val="E58C09">
                  <a:lumMod val="63000"/>
                  <a:lumOff val="37000"/>
                </a:srgbClr>
              </a:gs>
              <a:gs pos="72000">
                <a:srgbClr val="B22E0A">
                  <a:lumMod val="54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0800000">
            <a:off x="-10886" y="6158442"/>
            <a:ext cx="9154886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408">
                <a:srgbClr val="FEF245"/>
              </a:gs>
              <a:gs pos="53000">
                <a:schemeClr val="accent6">
                  <a:lumMod val="82000"/>
                </a:schemeClr>
              </a:gs>
              <a:gs pos="11000">
                <a:srgbClr val="FFFF00">
                  <a:lumMod val="33000"/>
                  <a:lumOff val="67000"/>
                </a:srgbClr>
              </a:gs>
              <a:gs pos="37000">
                <a:srgbClr val="E58C09">
                  <a:lumMod val="63000"/>
                  <a:lumOff val="37000"/>
                </a:srgbClr>
              </a:gs>
              <a:gs pos="78000">
                <a:srgbClr val="B22E0A">
                  <a:lumMod val="27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DORADO NATURAL"/>
          <p:cNvPicPr>
            <a:picLocks noGrp="1" noChangeAspect="1"/>
          </p:cNvPicPr>
          <p:nvPr isPhoto="1"/>
        </p:nvPicPr>
        <p:blipFill rotWithShape="1">
          <a:blip r:embed="rId4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790351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-24395" y="0"/>
            <a:ext cx="9154886" cy="689400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95000"/>
                  <a:lumOff val="5000"/>
                </a:schemeClr>
              </a:gs>
              <a:gs pos="4000">
                <a:schemeClr val="accent6">
                  <a:lumMod val="26000"/>
                </a:schemeClr>
              </a:gs>
              <a:gs pos="0">
                <a:srgbClr val="FFC000"/>
              </a:gs>
              <a:gs pos="95000">
                <a:srgbClr val="FFC000"/>
              </a:gs>
              <a:gs pos="81000">
                <a:srgbClr val="E58C09"/>
              </a:gs>
              <a:gs pos="32000">
                <a:srgbClr val="151E0C">
                  <a:lumMod val="0"/>
                </a:srgbClr>
              </a:gs>
              <a:gs pos="31269">
                <a:srgbClr val="161F0C">
                  <a:lumMod val="0"/>
                </a:srgbClr>
              </a:gs>
              <a:gs pos="21686">
                <a:srgbClr val="232B1A">
                  <a:lumMod val="0"/>
                </a:srgbClr>
              </a:gs>
              <a:gs pos="61000">
                <a:srgbClr val="000000">
                  <a:lumMod val="59000"/>
                </a:srgbClr>
              </a:gs>
              <a:gs pos="6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2" name="1 Imagen" descr="Álbum de fotografías.jpg"/>
          <p:cNvPicPr>
            <a:picLocks noGrp="1" noChangeAspect="1"/>
          </p:cNvPicPr>
          <p:nvPr isPhoto="1"/>
        </p:nvPicPr>
        <p:blipFill>
          <a:blip r:embed="rId2" cstate="email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14000"/>
                    </a14:imgEffect>
                  </a14:imgLayer>
                </a14:imgProps>
              </a:ext>
            </a:extLst>
          </a:blip>
          <a:srcRect t="8001" b="4851"/>
          <a:stretch>
            <a:fillRect/>
          </a:stretch>
        </p:blipFill>
        <p:spPr>
          <a:xfrm>
            <a:off x="0" y="548680"/>
            <a:ext cx="9144000" cy="597666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2387" y="540808"/>
            <a:ext cx="5768587" cy="5780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706" y="548680"/>
            <a:ext cx="5768587" cy="5780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513" y="541338"/>
            <a:ext cx="5767387" cy="5780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>
            <a:off x="-26166" y="0"/>
            <a:ext cx="9154886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408">
                <a:srgbClr val="FEF245"/>
              </a:gs>
              <a:gs pos="53000">
                <a:schemeClr val="accent6">
                  <a:lumMod val="75000"/>
                </a:schemeClr>
              </a:gs>
              <a:gs pos="11000">
                <a:srgbClr val="FFFF00">
                  <a:lumMod val="33000"/>
                  <a:lumOff val="67000"/>
                </a:srgbClr>
              </a:gs>
              <a:gs pos="37000">
                <a:srgbClr val="E58C09">
                  <a:lumMod val="63000"/>
                  <a:lumOff val="37000"/>
                </a:srgbClr>
              </a:gs>
              <a:gs pos="72000">
                <a:srgbClr val="B22E0A">
                  <a:lumMod val="54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 rot="10800000">
            <a:off x="-26166" y="6194446"/>
            <a:ext cx="9154886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408">
                <a:srgbClr val="FEF245"/>
              </a:gs>
              <a:gs pos="53000">
                <a:schemeClr val="accent6">
                  <a:lumMod val="75000"/>
                </a:schemeClr>
              </a:gs>
              <a:gs pos="11000">
                <a:srgbClr val="FFFF00">
                  <a:lumMod val="33000"/>
                  <a:lumOff val="67000"/>
                </a:srgbClr>
              </a:gs>
              <a:gs pos="37000">
                <a:srgbClr val="E58C09">
                  <a:lumMod val="63000"/>
                  <a:lumOff val="37000"/>
                </a:srgbClr>
              </a:gs>
              <a:gs pos="72000">
                <a:srgbClr val="B22E0A">
                  <a:lumMod val="54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1" name="10 Imagen" descr="DORADO NATURAL"/>
          <p:cNvPicPr>
            <a:picLocks noGrp="1" noChangeAspect="1"/>
          </p:cNvPicPr>
          <p:nvPr isPhoto="1"/>
        </p:nvPicPr>
        <p:blipFill rotWithShape="1">
          <a:blip r:embed="rId6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519707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"/>
          <p:cNvSpPr/>
          <p:nvPr/>
        </p:nvSpPr>
        <p:spPr>
          <a:xfrm>
            <a:off x="-24395" y="0"/>
            <a:ext cx="9154886" cy="6894003"/>
          </a:xfrm>
          <a:prstGeom prst="rect">
            <a:avLst/>
          </a:prstGeom>
          <a:gradFill flip="none" rotWithShape="1">
            <a:gsLst>
              <a:gs pos="82000">
                <a:srgbClr val="FFA401"/>
              </a:gs>
              <a:gs pos="4000">
                <a:schemeClr val="accent6">
                  <a:lumMod val="26000"/>
                </a:schemeClr>
              </a:gs>
              <a:gs pos="0">
                <a:srgbClr val="FFC000"/>
              </a:gs>
              <a:gs pos="95000">
                <a:srgbClr val="FFC000"/>
              </a:gs>
              <a:gs pos="89000">
                <a:srgbClr val="E58C09"/>
              </a:gs>
              <a:gs pos="32000">
                <a:srgbClr val="151E0C">
                  <a:lumMod val="0"/>
                </a:srgbClr>
              </a:gs>
              <a:gs pos="31269">
                <a:srgbClr val="161F0C">
                  <a:lumMod val="0"/>
                </a:srgbClr>
              </a:gs>
              <a:gs pos="21686">
                <a:srgbClr val="232B1A">
                  <a:lumMod val="0"/>
                </a:srgbClr>
              </a:gs>
              <a:gs pos="61000">
                <a:srgbClr val="000000">
                  <a:lumMod val="59000"/>
                </a:srgbClr>
              </a:gs>
              <a:gs pos="6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5" name="14 Imagen" descr="Diapositiva1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987" y="1362372"/>
            <a:ext cx="2308265" cy="4149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79712" y="1372461"/>
            <a:ext cx="2308265" cy="4149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400322" y="-88347"/>
            <a:ext cx="2308265" cy="4149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400321" y="2837782"/>
            <a:ext cx="2308265" cy="4149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21 Forma libre"/>
          <p:cNvSpPr/>
          <p:nvPr/>
        </p:nvSpPr>
        <p:spPr>
          <a:xfrm>
            <a:off x="-35091" y="0"/>
            <a:ext cx="9179091" cy="76470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8000">
                <a:srgbClr val="FFA401"/>
              </a:gs>
              <a:gs pos="32000">
                <a:srgbClr val="E58C09">
                  <a:lumMod val="63000"/>
                  <a:lumOff val="37000"/>
                </a:srgbClr>
              </a:gs>
              <a:gs pos="73000">
                <a:srgbClr val="B22E0A">
                  <a:lumMod val="46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Forma libre"/>
          <p:cNvSpPr/>
          <p:nvPr/>
        </p:nvSpPr>
        <p:spPr>
          <a:xfrm rot="10800000">
            <a:off x="-17546" y="6129299"/>
            <a:ext cx="9179091" cy="76470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8000">
                <a:srgbClr val="FFA401"/>
              </a:gs>
              <a:gs pos="32000">
                <a:srgbClr val="E58C09">
                  <a:lumMod val="63000"/>
                  <a:lumOff val="37000"/>
                </a:srgbClr>
              </a:gs>
              <a:gs pos="73000">
                <a:srgbClr val="B22E0A">
                  <a:lumMod val="46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4" name="23 Imagen" descr="DORADO NATURAL"/>
          <p:cNvPicPr>
            <a:picLocks noGrp="1" noChangeAspect="1"/>
          </p:cNvPicPr>
          <p:nvPr isPhoto="1"/>
        </p:nvPicPr>
        <p:blipFill rotWithShape="1">
          <a:blip r:embed="rId4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70500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066526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-10886" y="0"/>
            <a:ext cx="9154886" cy="6858000"/>
          </a:xfrm>
          <a:prstGeom prst="rect">
            <a:avLst/>
          </a:prstGeom>
          <a:gradFill flip="none" rotWithShape="1">
            <a:gsLst>
              <a:gs pos="42000">
                <a:srgbClr val="9900CC">
                  <a:lumMod val="0"/>
                </a:srgbClr>
              </a:gs>
              <a:gs pos="0">
                <a:srgbClr val="663300"/>
              </a:gs>
              <a:gs pos="100000">
                <a:srgbClr val="663300"/>
              </a:gs>
              <a:gs pos="58000">
                <a:srgbClr val="0070C0">
                  <a:lumMod val="2000"/>
                  <a:alpha val="95000"/>
                </a:srgbClr>
              </a:gs>
              <a:gs pos="50000">
                <a:srgbClr val="FFA40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sp>
        <p:nvSpPr>
          <p:cNvPr id="19" name="18 Forma libre"/>
          <p:cNvSpPr/>
          <p:nvPr/>
        </p:nvSpPr>
        <p:spPr>
          <a:xfrm>
            <a:off x="3563888" y="0"/>
            <a:ext cx="994804" cy="6858000"/>
          </a:xfrm>
          <a:custGeom>
            <a:avLst/>
            <a:gdLst>
              <a:gd name="connsiteX0" fmla="*/ 0 w 1118118"/>
              <a:gd name="connsiteY0" fmla="*/ 0 h 6858000"/>
              <a:gd name="connsiteX1" fmla="*/ 1118118 w 1118118"/>
              <a:gd name="connsiteY1" fmla="*/ 0 h 6858000"/>
              <a:gd name="connsiteX2" fmla="*/ 1118118 w 1118118"/>
              <a:gd name="connsiteY2" fmla="*/ 6858000 h 6858000"/>
              <a:gd name="connsiteX3" fmla="*/ 0 w 1118118"/>
              <a:gd name="connsiteY3" fmla="*/ 6858000 h 6858000"/>
              <a:gd name="connsiteX4" fmla="*/ 0 w 1118118"/>
              <a:gd name="connsiteY4" fmla="*/ 0 h 6858000"/>
              <a:gd name="connsiteX0" fmla="*/ 0 w 1118118"/>
              <a:gd name="connsiteY0" fmla="*/ 0 h 6858000"/>
              <a:gd name="connsiteX1" fmla="*/ 1118118 w 1118118"/>
              <a:gd name="connsiteY1" fmla="*/ 0 h 6858000"/>
              <a:gd name="connsiteX2" fmla="*/ 1118118 w 1118118"/>
              <a:gd name="connsiteY2" fmla="*/ 6858000 h 6858000"/>
              <a:gd name="connsiteX3" fmla="*/ 0 w 1118118"/>
              <a:gd name="connsiteY3" fmla="*/ 6858000 h 6858000"/>
              <a:gd name="connsiteX4" fmla="*/ 0 w 1118118"/>
              <a:gd name="connsiteY4" fmla="*/ 0 h 6858000"/>
              <a:gd name="connsiteX0" fmla="*/ 0 w 1118118"/>
              <a:gd name="connsiteY0" fmla="*/ 0 h 6858000"/>
              <a:gd name="connsiteX1" fmla="*/ 1118118 w 1118118"/>
              <a:gd name="connsiteY1" fmla="*/ 0 h 6858000"/>
              <a:gd name="connsiteX2" fmla="*/ 1118118 w 1118118"/>
              <a:gd name="connsiteY2" fmla="*/ 6858000 h 6858000"/>
              <a:gd name="connsiteX3" fmla="*/ 0 w 1118118"/>
              <a:gd name="connsiteY3" fmla="*/ 6858000 h 6858000"/>
              <a:gd name="connsiteX4" fmla="*/ 0 w 1118118"/>
              <a:gd name="connsiteY4" fmla="*/ 0 h 6858000"/>
              <a:gd name="connsiteX0" fmla="*/ 0 w 1118118"/>
              <a:gd name="connsiteY0" fmla="*/ 0 h 6858000"/>
              <a:gd name="connsiteX1" fmla="*/ 1118118 w 1118118"/>
              <a:gd name="connsiteY1" fmla="*/ 0 h 6858000"/>
              <a:gd name="connsiteX2" fmla="*/ 1118118 w 1118118"/>
              <a:gd name="connsiteY2" fmla="*/ 6858000 h 6858000"/>
              <a:gd name="connsiteX3" fmla="*/ 0 w 1118118"/>
              <a:gd name="connsiteY3" fmla="*/ 6858000 h 6858000"/>
              <a:gd name="connsiteX4" fmla="*/ 0 w 1118118"/>
              <a:gd name="connsiteY4" fmla="*/ 0 h 6858000"/>
              <a:gd name="connsiteX0" fmla="*/ 0 w 1118118"/>
              <a:gd name="connsiteY0" fmla="*/ 0 h 6858000"/>
              <a:gd name="connsiteX1" fmla="*/ 1118118 w 1118118"/>
              <a:gd name="connsiteY1" fmla="*/ 0 h 6858000"/>
              <a:gd name="connsiteX2" fmla="*/ 1118118 w 1118118"/>
              <a:gd name="connsiteY2" fmla="*/ 6858000 h 6858000"/>
              <a:gd name="connsiteX3" fmla="*/ 0 w 1118118"/>
              <a:gd name="connsiteY3" fmla="*/ 6858000 h 6858000"/>
              <a:gd name="connsiteX4" fmla="*/ 0 w 1118118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8118" h="6858000">
                <a:moveTo>
                  <a:pt x="0" y="0"/>
                </a:moveTo>
                <a:lnTo>
                  <a:pt x="1118118" y="0"/>
                </a:lnTo>
                <a:cubicBezTo>
                  <a:pt x="835968" y="2414871"/>
                  <a:pt x="933940" y="4551986"/>
                  <a:pt x="1118118" y="6858000"/>
                </a:cubicBezTo>
                <a:lnTo>
                  <a:pt x="0" y="6858000"/>
                </a:lnTo>
                <a:cubicBezTo>
                  <a:pt x="155713" y="4508443"/>
                  <a:pt x="293035" y="2371328"/>
                  <a:pt x="0" y="0"/>
                </a:cubicBezTo>
                <a:close/>
              </a:path>
            </a:pathLst>
          </a:custGeom>
          <a:gradFill flip="none" rotWithShape="1">
            <a:gsLst>
              <a:gs pos="42000">
                <a:srgbClr val="9900CC">
                  <a:lumMod val="0"/>
                </a:srgbClr>
              </a:gs>
              <a:gs pos="58000">
                <a:srgbClr val="0070C0">
                  <a:lumMod val="2000"/>
                  <a:alpha val="9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sp>
        <p:nvSpPr>
          <p:cNvPr id="18" name="17 Forma libre"/>
          <p:cNvSpPr/>
          <p:nvPr/>
        </p:nvSpPr>
        <p:spPr>
          <a:xfrm>
            <a:off x="4572000" y="0"/>
            <a:ext cx="994804" cy="6858000"/>
          </a:xfrm>
          <a:custGeom>
            <a:avLst/>
            <a:gdLst>
              <a:gd name="connsiteX0" fmla="*/ 0 w 1118118"/>
              <a:gd name="connsiteY0" fmla="*/ 0 h 6858000"/>
              <a:gd name="connsiteX1" fmla="*/ 1118118 w 1118118"/>
              <a:gd name="connsiteY1" fmla="*/ 0 h 6858000"/>
              <a:gd name="connsiteX2" fmla="*/ 1118118 w 1118118"/>
              <a:gd name="connsiteY2" fmla="*/ 6858000 h 6858000"/>
              <a:gd name="connsiteX3" fmla="*/ 0 w 1118118"/>
              <a:gd name="connsiteY3" fmla="*/ 6858000 h 6858000"/>
              <a:gd name="connsiteX4" fmla="*/ 0 w 1118118"/>
              <a:gd name="connsiteY4" fmla="*/ 0 h 6858000"/>
              <a:gd name="connsiteX0" fmla="*/ 0 w 1118118"/>
              <a:gd name="connsiteY0" fmla="*/ 0 h 6858000"/>
              <a:gd name="connsiteX1" fmla="*/ 1118118 w 1118118"/>
              <a:gd name="connsiteY1" fmla="*/ 0 h 6858000"/>
              <a:gd name="connsiteX2" fmla="*/ 1118118 w 1118118"/>
              <a:gd name="connsiteY2" fmla="*/ 6858000 h 6858000"/>
              <a:gd name="connsiteX3" fmla="*/ 0 w 1118118"/>
              <a:gd name="connsiteY3" fmla="*/ 6858000 h 6858000"/>
              <a:gd name="connsiteX4" fmla="*/ 0 w 1118118"/>
              <a:gd name="connsiteY4" fmla="*/ 0 h 6858000"/>
              <a:gd name="connsiteX0" fmla="*/ 0 w 1118118"/>
              <a:gd name="connsiteY0" fmla="*/ 0 h 6858000"/>
              <a:gd name="connsiteX1" fmla="*/ 1118118 w 1118118"/>
              <a:gd name="connsiteY1" fmla="*/ 0 h 6858000"/>
              <a:gd name="connsiteX2" fmla="*/ 1118118 w 1118118"/>
              <a:gd name="connsiteY2" fmla="*/ 6858000 h 6858000"/>
              <a:gd name="connsiteX3" fmla="*/ 0 w 1118118"/>
              <a:gd name="connsiteY3" fmla="*/ 6858000 h 6858000"/>
              <a:gd name="connsiteX4" fmla="*/ 0 w 1118118"/>
              <a:gd name="connsiteY4" fmla="*/ 0 h 6858000"/>
              <a:gd name="connsiteX0" fmla="*/ 0 w 1118118"/>
              <a:gd name="connsiteY0" fmla="*/ 0 h 6858000"/>
              <a:gd name="connsiteX1" fmla="*/ 1118118 w 1118118"/>
              <a:gd name="connsiteY1" fmla="*/ 0 h 6858000"/>
              <a:gd name="connsiteX2" fmla="*/ 1118118 w 1118118"/>
              <a:gd name="connsiteY2" fmla="*/ 6858000 h 6858000"/>
              <a:gd name="connsiteX3" fmla="*/ 0 w 1118118"/>
              <a:gd name="connsiteY3" fmla="*/ 6858000 h 6858000"/>
              <a:gd name="connsiteX4" fmla="*/ 0 w 1118118"/>
              <a:gd name="connsiteY4" fmla="*/ 0 h 6858000"/>
              <a:gd name="connsiteX0" fmla="*/ 0 w 1118118"/>
              <a:gd name="connsiteY0" fmla="*/ 0 h 6858000"/>
              <a:gd name="connsiteX1" fmla="*/ 1118118 w 1118118"/>
              <a:gd name="connsiteY1" fmla="*/ 0 h 6858000"/>
              <a:gd name="connsiteX2" fmla="*/ 1118118 w 1118118"/>
              <a:gd name="connsiteY2" fmla="*/ 6858000 h 6858000"/>
              <a:gd name="connsiteX3" fmla="*/ 0 w 1118118"/>
              <a:gd name="connsiteY3" fmla="*/ 6858000 h 6858000"/>
              <a:gd name="connsiteX4" fmla="*/ 0 w 1118118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8118" h="6858000">
                <a:moveTo>
                  <a:pt x="0" y="0"/>
                </a:moveTo>
                <a:lnTo>
                  <a:pt x="1118118" y="0"/>
                </a:lnTo>
                <a:cubicBezTo>
                  <a:pt x="835968" y="2414871"/>
                  <a:pt x="933940" y="4551986"/>
                  <a:pt x="1118118" y="6858000"/>
                </a:cubicBezTo>
                <a:lnTo>
                  <a:pt x="0" y="6858000"/>
                </a:lnTo>
                <a:cubicBezTo>
                  <a:pt x="155713" y="4508443"/>
                  <a:pt x="293035" y="2371328"/>
                  <a:pt x="0" y="0"/>
                </a:cubicBezTo>
                <a:close/>
              </a:path>
            </a:pathLst>
          </a:custGeom>
          <a:gradFill flip="none" rotWithShape="1">
            <a:gsLst>
              <a:gs pos="42000">
                <a:srgbClr val="9900CC">
                  <a:lumMod val="0"/>
                </a:srgbClr>
              </a:gs>
              <a:gs pos="58000">
                <a:srgbClr val="0070C0">
                  <a:lumMod val="2000"/>
                  <a:alpha val="9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2" name="1 Imagen" descr="Diapositiva90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rightnessContrast bright="17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71365">
            <a:off x="2864995" y="218570"/>
            <a:ext cx="1271576" cy="2724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brightnessContrast bright="17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34731" flipH="1">
            <a:off x="5018910" y="154322"/>
            <a:ext cx="1271576" cy="2724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rightnessContrast bright="17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61488">
            <a:off x="2812501" y="1516301"/>
            <a:ext cx="1271576" cy="2724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rightnessContrast bright="17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142591">
            <a:off x="2812501" y="2755937"/>
            <a:ext cx="1271576" cy="2724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brightnessContrast bright="17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04425" flipH="1">
            <a:off x="5097969" y="1448944"/>
            <a:ext cx="1271576" cy="2724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brightnessContrast bright="17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35116" flipH="1">
            <a:off x="5049602" y="2685660"/>
            <a:ext cx="1271576" cy="2724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rightnessContrast bright="17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142591">
            <a:off x="2781705" y="4077339"/>
            <a:ext cx="1271576" cy="2724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brightnessContrast bright="17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35116" flipH="1">
            <a:off x="5134230" y="4007062"/>
            <a:ext cx="1271576" cy="2724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 rot="10800000">
            <a:off x="-19179" y="6158442"/>
            <a:ext cx="9182355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60000">
                <a:schemeClr val="accent6">
                  <a:lumMod val="75000"/>
                </a:schemeClr>
              </a:gs>
              <a:gs pos="19000">
                <a:srgbClr val="FFFF00"/>
              </a:gs>
              <a:gs pos="36000">
                <a:srgbClr val="F2B605"/>
              </a:gs>
              <a:gs pos="75000">
                <a:srgbClr val="B22E0A">
                  <a:lumMod val="42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19178" y="0"/>
            <a:ext cx="9163177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60000">
                <a:schemeClr val="accent6">
                  <a:lumMod val="75000"/>
                </a:schemeClr>
              </a:gs>
              <a:gs pos="19000">
                <a:srgbClr val="FFFF00"/>
              </a:gs>
              <a:gs pos="36000">
                <a:srgbClr val="F2B605"/>
              </a:gs>
              <a:gs pos="75000">
                <a:srgbClr val="B22E0A">
                  <a:lumMod val="56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7" name="16 Imagen" descr="DORADO NATURAL"/>
          <p:cNvPicPr>
            <a:picLocks noGrp="1" noChangeAspect="1"/>
          </p:cNvPicPr>
          <p:nvPr isPhoto="1"/>
        </p:nvPicPr>
        <p:blipFill rotWithShape="1">
          <a:blip r:embed="rId8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14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4" dur="3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4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7" dur="3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500"/>
                            </p:stCondLst>
                            <p:childTnLst>
                              <p:par>
                                <p:cTn id="7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Elipse"/>
          <p:cNvSpPr/>
          <p:nvPr/>
        </p:nvSpPr>
        <p:spPr>
          <a:xfrm>
            <a:off x="0" y="-540590"/>
            <a:ext cx="9144000" cy="7914332"/>
          </a:xfrm>
          <a:prstGeom prst="ellipse">
            <a:avLst/>
          </a:prstGeom>
          <a:gradFill flip="none" rotWithShape="1">
            <a:gsLst>
              <a:gs pos="44000">
                <a:srgbClr val="FFA401"/>
              </a:gs>
              <a:gs pos="37500">
                <a:srgbClr val="FFB600"/>
              </a:gs>
              <a:gs pos="55000">
                <a:srgbClr val="FFC000"/>
              </a:gs>
              <a:gs pos="30000">
                <a:srgbClr val="FFA401"/>
              </a:gs>
              <a:gs pos="13000">
                <a:srgbClr val="4D0808">
                  <a:lumMod val="0"/>
                </a:srgbClr>
              </a:gs>
              <a:gs pos="76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6930" y="-16327"/>
            <a:ext cx="9154886" cy="6827895"/>
          </a:xfrm>
          <a:prstGeom prst="rect">
            <a:avLst/>
          </a:prstGeom>
          <a:gradFill flip="none" rotWithShape="1">
            <a:gsLst>
              <a:gs pos="100000">
                <a:schemeClr val="accent2">
                  <a:lumMod val="27000"/>
                  <a:alpha val="0"/>
                </a:schemeClr>
              </a:gs>
              <a:gs pos="64000">
                <a:srgbClr val="040200">
                  <a:alpha val="53000"/>
                </a:srgbClr>
              </a:gs>
              <a:gs pos="7000">
                <a:srgbClr val="9933FF">
                  <a:lumMod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4" name="13 Imagen" descr="Diapositiva7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717" y="541472"/>
            <a:ext cx="5760565" cy="5712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Forma libre"/>
          <p:cNvSpPr/>
          <p:nvPr/>
        </p:nvSpPr>
        <p:spPr>
          <a:xfrm>
            <a:off x="-26930" y="-6862"/>
            <a:ext cx="917093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0000">
                <a:schemeClr val="accent6">
                  <a:lumMod val="93000"/>
                </a:schemeClr>
              </a:gs>
              <a:gs pos="19000">
                <a:srgbClr val="FFFF00">
                  <a:lumMod val="50000"/>
                  <a:lumOff val="50000"/>
                </a:srgbClr>
              </a:gs>
              <a:gs pos="36000">
                <a:srgbClr val="F2B605"/>
              </a:gs>
              <a:gs pos="94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-26930" y="6158442"/>
            <a:ext cx="917093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0000">
                <a:schemeClr val="accent6">
                  <a:lumMod val="93000"/>
                </a:schemeClr>
              </a:gs>
              <a:gs pos="19000">
                <a:srgbClr val="FFFF00">
                  <a:lumMod val="50000"/>
                  <a:lumOff val="50000"/>
                </a:srgbClr>
              </a:gs>
              <a:gs pos="36000">
                <a:srgbClr val="F2B605"/>
              </a:gs>
              <a:gs pos="94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2" name="11 Imagen" descr="DORADO NATURAL"/>
          <p:cNvPicPr>
            <a:picLocks noGrp="1" noChangeAspect="1"/>
          </p:cNvPicPr>
          <p:nvPr isPhoto="1"/>
        </p:nvPicPr>
        <p:blipFill rotWithShape="1">
          <a:blip r:embed="rId5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-531440"/>
            <a:ext cx="9170930" cy="79208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5713960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3" presetClass="exit" presetSubtype="54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-24395" y="0"/>
            <a:ext cx="9154886" cy="6894003"/>
          </a:xfrm>
          <a:prstGeom prst="rect">
            <a:avLst/>
          </a:prstGeom>
          <a:gradFill flip="none" rotWithShape="1">
            <a:gsLst>
              <a:gs pos="82000">
                <a:srgbClr val="FFA401"/>
              </a:gs>
              <a:gs pos="4000">
                <a:schemeClr val="accent6">
                  <a:lumMod val="26000"/>
                </a:schemeClr>
              </a:gs>
              <a:gs pos="0">
                <a:srgbClr val="FFC000"/>
              </a:gs>
              <a:gs pos="95000">
                <a:srgbClr val="FFC000"/>
              </a:gs>
              <a:gs pos="89000">
                <a:srgbClr val="E58C09"/>
              </a:gs>
              <a:gs pos="32000">
                <a:srgbClr val="151E0C">
                  <a:lumMod val="0"/>
                </a:srgbClr>
              </a:gs>
              <a:gs pos="31269">
                <a:srgbClr val="161F0C">
                  <a:lumMod val="0"/>
                </a:srgbClr>
              </a:gs>
              <a:gs pos="21686">
                <a:srgbClr val="232B1A">
                  <a:lumMod val="0"/>
                </a:srgbClr>
              </a:gs>
              <a:gs pos="61000">
                <a:srgbClr val="000000">
                  <a:lumMod val="59000"/>
                </a:srgbClr>
              </a:gs>
              <a:gs pos="6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3" name="12 Imagen" descr="Diapositiva2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6839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323" y="1485778"/>
            <a:ext cx="2597150" cy="1951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74850" y="1485778"/>
            <a:ext cx="2597150" cy="1951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987173" y="3455577"/>
            <a:ext cx="2597150" cy="1951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4584875" y="3482577"/>
            <a:ext cx="2597150" cy="1951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Forma libre"/>
          <p:cNvSpPr/>
          <p:nvPr/>
        </p:nvSpPr>
        <p:spPr>
          <a:xfrm>
            <a:off x="-24396" y="-6863"/>
            <a:ext cx="9181269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408">
                <a:srgbClr val="FEF245"/>
              </a:gs>
              <a:gs pos="53000">
                <a:schemeClr val="accent6">
                  <a:lumMod val="75000"/>
                </a:schemeClr>
              </a:gs>
              <a:gs pos="11000">
                <a:srgbClr val="FFFF00">
                  <a:lumMod val="33000"/>
                  <a:lumOff val="67000"/>
                </a:srgbClr>
              </a:gs>
              <a:gs pos="37000">
                <a:srgbClr val="E58C09">
                  <a:lumMod val="63000"/>
                  <a:lumOff val="37000"/>
                </a:srgbClr>
              </a:gs>
              <a:gs pos="72000">
                <a:srgbClr val="B22E0A">
                  <a:lumMod val="54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-24396" y="6206792"/>
            <a:ext cx="9168396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408">
                <a:srgbClr val="FEF245"/>
              </a:gs>
              <a:gs pos="53000">
                <a:schemeClr val="accent6">
                  <a:lumMod val="75000"/>
                </a:schemeClr>
              </a:gs>
              <a:gs pos="11000">
                <a:srgbClr val="FFFF00">
                  <a:lumMod val="33000"/>
                  <a:lumOff val="67000"/>
                </a:srgbClr>
              </a:gs>
              <a:gs pos="37000">
                <a:srgbClr val="E58C09">
                  <a:lumMod val="63000"/>
                  <a:lumOff val="37000"/>
                </a:srgbClr>
              </a:gs>
              <a:gs pos="72000">
                <a:srgbClr val="B22E0A">
                  <a:lumMod val="34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2" name="11 Imagen" descr="DORADO NATURAL"/>
          <p:cNvPicPr>
            <a:picLocks noGrp="1" noChangeAspect="1"/>
          </p:cNvPicPr>
          <p:nvPr isPhoto="1"/>
        </p:nvPicPr>
        <p:blipFill rotWithShape="1">
          <a:blip r:embed="rId4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151024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1" dur="3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-24395" y="0"/>
            <a:ext cx="9154886" cy="689400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95000"/>
                  <a:lumOff val="5000"/>
                </a:schemeClr>
              </a:gs>
              <a:gs pos="4000">
                <a:schemeClr val="accent6">
                  <a:lumMod val="26000"/>
                </a:schemeClr>
              </a:gs>
              <a:gs pos="0">
                <a:srgbClr val="FFA401"/>
              </a:gs>
              <a:gs pos="92500">
                <a:srgbClr val="E58C09"/>
              </a:gs>
              <a:gs pos="89000">
                <a:srgbClr val="F76F09">
                  <a:lumMod val="84000"/>
                  <a:lumOff val="16000"/>
                </a:srgbClr>
              </a:gs>
              <a:gs pos="32000">
                <a:srgbClr val="151E0C">
                  <a:lumMod val="0"/>
                </a:srgbClr>
              </a:gs>
              <a:gs pos="31269">
                <a:srgbClr val="161F0C">
                  <a:lumMod val="0"/>
                </a:srgbClr>
              </a:gs>
              <a:gs pos="21686">
                <a:srgbClr val="232B1A">
                  <a:lumMod val="0"/>
                </a:srgbClr>
              </a:gs>
              <a:gs pos="61000">
                <a:srgbClr val="000000">
                  <a:lumMod val="59000"/>
                </a:srgbClr>
              </a:gs>
              <a:gs pos="4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6" name="15 Imagen" descr="Diapositiva2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48291" y="624520"/>
            <a:ext cx="2255837" cy="2455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2623138">
            <a:off x="4576210" y="1049287"/>
            <a:ext cx="2255837" cy="2455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5400000">
            <a:off x="5021160" y="2177207"/>
            <a:ext cx="2255837" cy="2455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0800000">
            <a:off x="3408957" y="3676289"/>
            <a:ext cx="2255837" cy="2455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8209665">
            <a:off x="4593647" y="3213130"/>
            <a:ext cx="2255837" cy="2455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6200000">
            <a:off x="1831668" y="2177207"/>
            <a:ext cx="2255837" cy="2455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3336097">
            <a:off x="2264423" y="3236815"/>
            <a:ext cx="2255837" cy="2455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8944127">
            <a:off x="2291923" y="1048895"/>
            <a:ext cx="2255837" cy="2455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Forma libre"/>
          <p:cNvSpPr/>
          <p:nvPr/>
        </p:nvSpPr>
        <p:spPr>
          <a:xfrm>
            <a:off x="-24395" y="-6862"/>
            <a:ext cx="9168395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8000">
                <a:schemeClr val="accent6">
                  <a:lumMod val="75000"/>
                </a:schemeClr>
              </a:gs>
              <a:gs pos="32000">
                <a:srgbClr val="E58C09">
                  <a:lumMod val="63000"/>
                  <a:lumOff val="37000"/>
                </a:srgbClr>
              </a:gs>
              <a:gs pos="68000">
                <a:srgbClr val="B22E0A">
                  <a:lumMod val="29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13509" y="6207699"/>
            <a:ext cx="914400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8000">
                <a:schemeClr val="accent6">
                  <a:lumMod val="75000"/>
                </a:schemeClr>
              </a:gs>
              <a:gs pos="32000">
                <a:srgbClr val="E58C09">
                  <a:lumMod val="63000"/>
                  <a:lumOff val="37000"/>
                </a:srgbClr>
              </a:gs>
              <a:gs pos="68000">
                <a:srgbClr val="B22E0A">
                  <a:lumMod val="29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5" name="14 Imagen" descr="DORADO NATURAL"/>
          <p:cNvPicPr>
            <a:picLocks noGrp="1" noChangeAspect="1"/>
          </p:cNvPicPr>
          <p:nvPr isPhoto="1"/>
        </p:nvPicPr>
        <p:blipFill rotWithShape="1">
          <a:blip r:embed="rId4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971926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9" dur="3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-10886" y="-67057"/>
            <a:ext cx="9154886" cy="6925057"/>
          </a:xfrm>
          <a:prstGeom prst="rect">
            <a:avLst/>
          </a:prstGeom>
          <a:gradFill flip="none" rotWithShape="1">
            <a:gsLst>
              <a:gs pos="0">
                <a:srgbClr val="FFA401"/>
              </a:gs>
              <a:gs pos="100000">
                <a:schemeClr val="accent2">
                  <a:lumMod val="27000"/>
                  <a:alpha val="0"/>
                </a:schemeClr>
              </a:gs>
              <a:gs pos="64000">
                <a:srgbClr val="040200">
                  <a:alpha val="53000"/>
                </a:srgbClr>
              </a:gs>
              <a:gs pos="7000">
                <a:srgbClr val="9933FF">
                  <a:lumMod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7" name="16 Imagen" descr="DORADO NATURAL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</a:blip>
          <a:srcRect t="3801" b="4851"/>
          <a:stretch>
            <a:fillRect/>
          </a:stretch>
        </p:blipFill>
        <p:spPr>
          <a:xfrm>
            <a:off x="0" y="332656"/>
            <a:ext cx="9144000" cy="626469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903" y="1681926"/>
            <a:ext cx="3194050" cy="35242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C00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51953" y="1681926"/>
            <a:ext cx="3194050" cy="35242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C00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989434" y="84901"/>
            <a:ext cx="3194050" cy="35242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C00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974974" y="3278951"/>
            <a:ext cx="3194050" cy="35242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C00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2 Forma libre"/>
          <p:cNvSpPr/>
          <p:nvPr/>
        </p:nvSpPr>
        <p:spPr>
          <a:xfrm rot="10800000">
            <a:off x="-10886" y="6158441"/>
            <a:ext cx="9169345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408">
                <a:srgbClr val="FEF245"/>
              </a:gs>
              <a:gs pos="53000">
                <a:schemeClr val="accent6">
                  <a:lumMod val="75000"/>
                </a:schemeClr>
              </a:gs>
              <a:gs pos="11000">
                <a:srgbClr val="FFFF00">
                  <a:lumMod val="33000"/>
                  <a:lumOff val="67000"/>
                </a:srgbClr>
              </a:gs>
              <a:gs pos="37000">
                <a:srgbClr val="E58C09">
                  <a:lumMod val="63000"/>
                  <a:lumOff val="37000"/>
                </a:srgbClr>
              </a:gs>
              <a:gs pos="72000">
                <a:srgbClr val="B22E0A">
                  <a:lumMod val="54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Forma libre"/>
          <p:cNvSpPr/>
          <p:nvPr/>
        </p:nvSpPr>
        <p:spPr>
          <a:xfrm>
            <a:off x="2261" y="3730"/>
            <a:ext cx="9168395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408">
                <a:srgbClr val="FEF245"/>
              </a:gs>
              <a:gs pos="53000">
                <a:schemeClr val="accent6">
                  <a:lumMod val="75000"/>
                </a:schemeClr>
              </a:gs>
              <a:gs pos="11000">
                <a:srgbClr val="FFFF00">
                  <a:lumMod val="33000"/>
                  <a:lumOff val="67000"/>
                </a:srgbClr>
              </a:gs>
              <a:gs pos="37000">
                <a:srgbClr val="E58C09">
                  <a:lumMod val="63000"/>
                  <a:lumOff val="37000"/>
                </a:srgbClr>
              </a:gs>
              <a:gs pos="72000">
                <a:srgbClr val="B22E0A">
                  <a:lumMod val="54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5" name="14 Imagen" descr="DORADO NATURAL"/>
          <p:cNvPicPr>
            <a:picLocks noGrp="1" noChangeAspect="1"/>
          </p:cNvPicPr>
          <p:nvPr isPhoto="1"/>
        </p:nvPicPr>
        <p:blipFill rotWithShape="1">
          <a:blip r:embed="rId5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23524891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" dur="1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Elipse"/>
          <p:cNvSpPr/>
          <p:nvPr/>
        </p:nvSpPr>
        <p:spPr>
          <a:xfrm>
            <a:off x="0" y="30105"/>
            <a:ext cx="9144000" cy="6827895"/>
          </a:xfrm>
          <a:prstGeom prst="ellipse">
            <a:avLst/>
          </a:prstGeom>
          <a:gradFill flip="none" rotWithShape="1">
            <a:gsLst>
              <a:gs pos="42000">
                <a:srgbClr val="FFA401"/>
              </a:gs>
              <a:gs pos="36000">
                <a:srgbClr val="FFA401"/>
              </a:gs>
              <a:gs pos="0">
                <a:srgbClr val="4D0808">
                  <a:lumMod val="63000"/>
                </a:srgbClr>
              </a:gs>
              <a:gs pos="76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-74223"/>
            <a:ext cx="9154886" cy="6925057"/>
          </a:xfrm>
          <a:prstGeom prst="rect">
            <a:avLst/>
          </a:prstGeom>
          <a:gradFill flip="none" rotWithShape="1">
            <a:gsLst>
              <a:gs pos="0">
                <a:srgbClr val="FFA401"/>
              </a:gs>
              <a:gs pos="100000">
                <a:schemeClr val="accent2">
                  <a:lumMod val="27000"/>
                  <a:alpha val="0"/>
                </a:schemeClr>
              </a:gs>
              <a:gs pos="64000">
                <a:srgbClr val="040200">
                  <a:alpha val="53000"/>
                </a:srgbClr>
              </a:gs>
              <a:gs pos="7000">
                <a:srgbClr val="9933FF">
                  <a:lumMod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4" name="13 Imagen" descr="Diapositiva3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-1673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email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052772" y="873463"/>
            <a:ext cx="5038456" cy="5044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Forma libre"/>
          <p:cNvSpPr/>
          <p:nvPr/>
        </p:nvSpPr>
        <p:spPr>
          <a:xfrm>
            <a:off x="0" y="-6862"/>
            <a:ext cx="914400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8000">
                <a:srgbClr val="FFA401"/>
              </a:gs>
              <a:gs pos="32000">
                <a:srgbClr val="E58C09">
                  <a:lumMod val="63000"/>
                  <a:lumOff val="37000"/>
                </a:srgbClr>
              </a:gs>
              <a:gs pos="73000">
                <a:srgbClr val="B22E0A">
                  <a:lumMod val="65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0" y="6158443"/>
            <a:ext cx="914400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8000">
                <a:srgbClr val="FFA401"/>
              </a:gs>
              <a:gs pos="32000">
                <a:srgbClr val="E58C09">
                  <a:lumMod val="63000"/>
                  <a:lumOff val="37000"/>
                </a:srgbClr>
              </a:gs>
              <a:gs pos="73000">
                <a:srgbClr val="B22E0A">
                  <a:lumMod val="65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2" name="11 Imagen" descr="DORADO NATURAL"/>
          <p:cNvPicPr>
            <a:picLocks noGrp="1" noChangeAspect="1"/>
          </p:cNvPicPr>
          <p:nvPr isPhoto="1"/>
        </p:nvPicPr>
        <p:blipFill rotWithShape="1">
          <a:blip r:embed="rId5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8924656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3" presetClass="exit" presetSubtype="54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0" y="0"/>
            <a:ext cx="9154886" cy="6894003"/>
          </a:xfrm>
          <a:prstGeom prst="rect">
            <a:avLst/>
          </a:prstGeom>
          <a:gradFill flip="none" rotWithShape="1">
            <a:gsLst>
              <a:gs pos="82000">
                <a:srgbClr val="FFA401"/>
              </a:gs>
              <a:gs pos="4000">
                <a:schemeClr val="accent6">
                  <a:lumMod val="26000"/>
                </a:schemeClr>
              </a:gs>
              <a:gs pos="0">
                <a:srgbClr val="FFC000"/>
              </a:gs>
              <a:gs pos="95000">
                <a:srgbClr val="FFC000"/>
              </a:gs>
              <a:gs pos="89000">
                <a:srgbClr val="E58C09"/>
              </a:gs>
              <a:gs pos="32000">
                <a:srgbClr val="151E0C">
                  <a:lumMod val="0"/>
                </a:srgbClr>
              </a:gs>
              <a:gs pos="31269">
                <a:srgbClr val="161F0C">
                  <a:lumMod val="0"/>
                </a:srgbClr>
              </a:gs>
              <a:gs pos="21686">
                <a:srgbClr val="232B1A">
                  <a:lumMod val="0"/>
                </a:srgbClr>
              </a:gs>
              <a:gs pos="61000">
                <a:srgbClr val="000000">
                  <a:lumMod val="59000"/>
                </a:srgbClr>
              </a:gs>
              <a:gs pos="6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9" name="18 Imagen" descr="Diapositiva2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6839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 rot="2247985">
            <a:off x="6306645" y="3986190"/>
            <a:ext cx="1960962" cy="3416300"/>
          </a:xfrm>
          <a:prstGeom prst="rect">
            <a:avLst/>
          </a:prstGeom>
          <a:noFill/>
          <a:ln>
            <a:noFill/>
          </a:ln>
          <a:effectLst>
            <a:outerShdw dist="35921" dir="10380000" algn="ctr" rotWithShape="0">
              <a:srgbClr val="FFC000"/>
            </a:outerShdw>
          </a:effectLst>
          <a:extLst/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4" cstate="email">
            <a:lum contrast="40000"/>
          </a:blip>
          <a:srcRect/>
          <a:stretch>
            <a:fillRect/>
          </a:stretch>
        </p:blipFill>
        <p:spPr bwMode="auto">
          <a:xfrm rot="8160002">
            <a:off x="6387954" y="-424152"/>
            <a:ext cx="1817687" cy="3155951"/>
          </a:xfrm>
          <a:prstGeom prst="rect">
            <a:avLst/>
          </a:prstGeom>
          <a:noFill/>
          <a:ln>
            <a:noFill/>
          </a:ln>
          <a:effectLst>
            <a:outerShdw dist="35921" dir="10380000" algn="ctr" rotWithShape="0">
              <a:srgbClr val="FFC000"/>
            </a:outerShdw>
          </a:effectLst>
          <a:extLst/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5" cstate="email">
            <a:lum contrast="40000"/>
          </a:blip>
          <a:srcRect/>
          <a:stretch>
            <a:fillRect/>
          </a:stretch>
        </p:blipFill>
        <p:spPr bwMode="auto">
          <a:xfrm rot="13191201">
            <a:off x="988812" y="-494517"/>
            <a:ext cx="1665287" cy="3155951"/>
          </a:xfrm>
          <a:prstGeom prst="rect">
            <a:avLst/>
          </a:prstGeom>
          <a:noFill/>
          <a:ln>
            <a:noFill/>
          </a:ln>
          <a:effectLst>
            <a:outerShdw dist="35921" dir="10380000" algn="ctr" rotWithShape="0">
              <a:srgbClr val="FFC000"/>
            </a:outerShdw>
          </a:effectLst>
          <a:extLst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6" cstate="email">
            <a:lum contrast="40000"/>
          </a:blip>
          <a:srcRect/>
          <a:stretch>
            <a:fillRect/>
          </a:stretch>
        </p:blipFill>
        <p:spPr bwMode="auto">
          <a:xfrm rot="19692269">
            <a:off x="789194" y="4057561"/>
            <a:ext cx="1995487" cy="3155950"/>
          </a:xfrm>
          <a:prstGeom prst="rect">
            <a:avLst/>
          </a:prstGeom>
          <a:noFill/>
          <a:ln>
            <a:noFill/>
          </a:ln>
          <a:effectLst>
            <a:outerShdw dist="35921" dir="10380000" algn="ctr" rotWithShape="0">
              <a:srgbClr val="FFC000"/>
            </a:outerShdw>
          </a:effectLst>
          <a:extLst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7" cstate="email">
            <a:lum contrast="40000"/>
          </a:blip>
          <a:srcRect/>
          <a:stretch>
            <a:fillRect/>
          </a:stretch>
        </p:blipFill>
        <p:spPr bwMode="auto">
          <a:xfrm rot="13191201">
            <a:off x="2303998" y="613235"/>
            <a:ext cx="1885950" cy="3155950"/>
          </a:xfrm>
          <a:prstGeom prst="rect">
            <a:avLst/>
          </a:prstGeom>
          <a:noFill/>
          <a:ln>
            <a:noFill/>
          </a:ln>
          <a:effectLst>
            <a:outerShdw dist="35921" dir="10380000" algn="ctr" rotWithShape="0">
              <a:srgbClr val="FFC000"/>
            </a:outerShdw>
          </a:effectLst>
          <a:extLst/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8" cstate="email">
            <a:lum contrast="40000"/>
          </a:blip>
          <a:srcRect/>
          <a:stretch>
            <a:fillRect/>
          </a:stretch>
        </p:blipFill>
        <p:spPr bwMode="auto">
          <a:xfrm rot="8160002">
            <a:off x="4968418" y="613234"/>
            <a:ext cx="1716088" cy="3155950"/>
          </a:xfrm>
          <a:prstGeom prst="rect">
            <a:avLst/>
          </a:prstGeom>
          <a:noFill/>
          <a:ln>
            <a:noFill/>
          </a:ln>
          <a:effectLst>
            <a:outerShdw dist="35921" dir="10380000" algn="ctr" rotWithShape="0">
              <a:srgbClr val="FFC000"/>
            </a:outerShdw>
          </a:effectLst>
          <a:ex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9" cstate="email">
            <a:lum contrast="40000"/>
          </a:blip>
          <a:srcRect/>
          <a:stretch>
            <a:fillRect/>
          </a:stretch>
        </p:blipFill>
        <p:spPr bwMode="auto">
          <a:xfrm rot="19484720">
            <a:off x="2442281" y="3010617"/>
            <a:ext cx="1798638" cy="3155950"/>
          </a:xfrm>
          <a:prstGeom prst="rect">
            <a:avLst/>
          </a:prstGeom>
          <a:noFill/>
          <a:ln>
            <a:noFill/>
          </a:ln>
          <a:effectLst>
            <a:outerShdw dist="35921" dir="10380000" algn="ctr" rotWithShape="0">
              <a:srgbClr val="FFC000"/>
            </a:outerShdw>
          </a:effectLst>
          <a:extLst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10" cstate="email">
            <a:lum contrast="40000"/>
          </a:blip>
          <a:srcRect/>
          <a:stretch>
            <a:fillRect/>
          </a:stretch>
        </p:blipFill>
        <p:spPr bwMode="auto">
          <a:xfrm rot="2247985">
            <a:off x="4941826" y="3027706"/>
            <a:ext cx="1769273" cy="3155950"/>
          </a:xfrm>
          <a:prstGeom prst="rect">
            <a:avLst/>
          </a:prstGeom>
          <a:noFill/>
          <a:ln>
            <a:noFill/>
          </a:ln>
          <a:effectLst>
            <a:outerShdw dist="35921" dir="10380000" algn="ctr" rotWithShape="0">
              <a:srgbClr val="FFC000"/>
            </a:outerShdw>
          </a:effectLst>
          <a:extLst/>
        </p:spPr>
      </p:pic>
      <p:sp>
        <p:nvSpPr>
          <p:cNvPr id="14" name="13 Forma libre"/>
          <p:cNvSpPr/>
          <p:nvPr/>
        </p:nvSpPr>
        <p:spPr>
          <a:xfrm>
            <a:off x="-24396" y="-10118"/>
            <a:ext cx="9168395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408">
                <a:srgbClr val="FEF245"/>
              </a:gs>
              <a:gs pos="53000">
                <a:schemeClr val="accent6">
                  <a:lumMod val="75000"/>
                </a:schemeClr>
              </a:gs>
              <a:gs pos="11000">
                <a:srgbClr val="FFFF00">
                  <a:lumMod val="33000"/>
                  <a:lumOff val="67000"/>
                </a:srgbClr>
              </a:gs>
              <a:gs pos="37000">
                <a:srgbClr val="E58C09">
                  <a:lumMod val="63000"/>
                  <a:lumOff val="37000"/>
                </a:srgbClr>
              </a:gs>
              <a:gs pos="72000">
                <a:srgbClr val="B22E0A">
                  <a:lumMod val="54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-24396" y="6194445"/>
            <a:ext cx="9168396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20408">
                <a:srgbClr val="FEF245"/>
              </a:gs>
              <a:gs pos="53000">
                <a:schemeClr val="accent6">
                  <a:lumMod val="75000"/>
                </a:schemeClr>
              </a:gs>
              <a:gs pos="11000">
                <a:srgbClr val="FFFF00">
                  <a:lumMod val="33000"/>
                  <a:lumOff val="67000"/>
                </a:srgbClr>
              </a:gs>
              <a:gs pos="37000">
                <a:srgbClr val="E58C09">
                  <a:lumMod val="63000"/>
                  <a:lumOff val="37000"/>
                </a:srgbClr>
              </a:gs>
              <a:gs pos="72000">
                <a:srgbClr val="B22E0A">
                  <a:lumMod val="33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8" name="17 Imagen" descr="DORADO NATURAL"/>
          <p:cNvPicPr>
            <a:picLocks noGrp="1" noChangeAspect="1"/>
          </p:cNvPicPr>
          <p:nvPr isPhoto="1"/>
        </p:nvPicPr>
        <p:blipFill rotWithShape="1">
          <a:blip r:embed="rId11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3260810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Rectángulo"/>
          <p:cNvSpPr/>
          <p:nvPr/>
        </p:nvSpPr>
        <p:spPr>
          <a:xfrm>
            <a:off x="-10886" y="0"/>
            <a:ext cx="9154886" cy="689400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95000"/>
                  <a:lumOff val="5000"/>
                </a:schemeClr>
              </a:gs>
              <a:gs pos="4000">
                <a:schemeClr val="accent6">
                  <a:lumMod val="26000"/>
                </a:schemeClr>
              </a:gs>
              <a:gs pos="0">
                <a:srgbClr val="FFC000"/>
              </a:gs>
              <a:gs pos="95000">
                <a:srgbClr val="FFC000"/>
              </a:gs>
              <a:gs pos="89000">
                <a:srgbClr val="E58C09"/>
              </a:gs>
              <a:gs pos="32000">
                <a:srgbClr val="151E0C">
                  <a:lumMod val="0"/>
                </a:srgbClr>
              </a:gs>
              <a:gs pos="31269">
                <a:srgbClr val="161F0C">
                  <a:lumMod val="0"/>
                </a:srgbClr>
              </a:gs>
              <a:gs pos="21686">
                <a:srgbClr val="232B1A">
                  <a:lumMod val="0"/>
                </a:srgbClr>
              </a:gs>
              <a:gs pos="61000">
                <a:srgbClr val="000000">
                  <a:lumMod val="59000"/>
                </a:srgbClr>
              </a:gs>
              <a:gs pos="6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7" name="16 Imagen" descr="Diapositiva2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764705"/>
            <a:ext cx="1656184" cy="2350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19671">
            <a:off x="4716143" y="1274994"/>
            <a:ext cx="1656184" cy="2290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25203" y="2254880"/>
            <a:ext cx="1656184" cy="2304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112408">
            <a:off x="4734585" y="3224761"/>
            <a:ext cx="1656184" cy="2295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724151" y="3717032"/>
            <a:ext cx="1656184" cy="2295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841096">
            <a:off x="2689309" y="3194689"/>
            <a:ext cx="1656184" cy="2295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237500" y="2280000"/>
            <a:ext cx="1656184" cy="2295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84364">
            <a:off x="2725261" y="1230008"/>
            <a:ext cx="1656184" cy="2295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14 Forma libre"/>
          <p:cNvSpPr/>
          <p:nvPr/>
        </p:nvSpPr>
        <p:spPr>
          <a:xfrm>
            <a:off x="0" y="-16474"/>
            <a:ext cx="9209619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8000">
                <a:schemeClr val="accent6">
                  <a:lumMod val="75000"/>
                </a:schemeClr>
              </a:gs>
              <a:gs pos="32000">
                <a:srgbClr val="E58C09">
                  <a:lumMod val="63000"/>
                  <a:lumOff val="37000"/>
                </a:srgbClr>
              </a:gs>
              <a:gs pos="68000">
                <a:srgbClr val="B22E0A"/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Forma libre"/>
          <p:cNvSpPr/>
          <p:nvPr/>
        </p:nvSpPr>
        <p:spPr>
          <a:xfrm rot="10800000">
            <a:off x="-60868" y="6158442"/>
            <a:ext cx="9279645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8000">
                <a:schemeClr val="accent6">
                  <a:lumMod val="75000"/>
                </a:schemeClr>
              </a:gs>
              <a:gs pos="32000">
                <a:srgbClr val="E58C09">
                  <a:lumMod val="63000"/>
                  <a:lumOff val="37000"/>
                </a:srgbClr>
              </a:gs>
              <a:gs pos="68000">
                <a:srgbClr val="B22E0A"/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33" y="318582"/>
            <a:ext cx="4591808" cy="613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19767" y="333304"/>
            <a:ext cx="4624233" cy="613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18 Imagen" descr="DORADO NATURAL"/>
          <p:cNvPicPr>
            <a:picLocks noGrp="1" noChangeAspect="1"/>
          </p:cNvPicPr>
          <p:nvPr isPhoto="1"/>
        </p:nvPicPr>
        <p:blipFill rotWithShape="1">
          <a:blip r:embed="rId13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-217040" y="0"/>
            <a:ext cx="936104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857387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1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-10886" y="-67057"/>
            <a:ext cx="9154886" cy="6925057"/>
          </a:xfrm>
          <a:prstGeom prst="rect">
            <a:avLst/>
          </a:prstGeom>
          <a:gradFill flip="none" rotWithShape="1">
            <a:gsLst>
              <a:gs pos="0">
                <a:srgbClr val="FFA401"/>
              </a:gs>
              <a:gs pos="100000">
                <a:schemeClr val="accent2">
                  <a:lumMod val="27000"/>
                  <a:alpha val="0"/>
                </a:schemeClr>
              </a:gs>
              <a:gs pos="64000">
                <a:srgbClr val="040200">
                  <a:alpha val="53000"/>
                </a:srgbClr>
              </a:gs>
              <a:gs pos="7000">
                <a:srgbClr val="9933FF">
                  <a:lumMod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7" name="16 Imagen" descr="Diapositiva2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029562" y="3433452"/>
            <a:ext cx="2376264" cy="2290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1862136" y="1026802"/>
            <a:ext cx="2520280" cy="2390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4716016" y="1052735"/>
            <a:ext cx="2498576" cy="2364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417239"/>
            <a:ext cx="2376264" cy="2269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 rot="10800000">
            <a:off x="-26522" y="6158442"/>
            <a:ext cx="9170522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chemeClr val="accent6">
                  <a:lumMod val="75000"/>
                </a:schemeClr>
              </a:gs>
              <a:gs pos="40000">
                <a:srgbClr val="FFC000"/>
              </a:gs>
              <a:gs pos="19000">
                <a:srgbClr val="E58C09">
                  <a:lumMod val="63000"/>
                  <a:lumOff val="37000"/>
                </a:srgbClr>
              </a:gs>
              <a:gs pos="74000">
                <a:srgbClr val="663300"/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-5444" y="0"/>
            <a:ext cx="9149443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chemeClr val="accent6">
                  <a:lumMod val="75000"/>
                </a:schemeClr>
              </a:gs>
              <a:gs pos="40000">
                <a:srgbClr val="FFC000"/>
              </a:gs>
              <a:gs pos="19000">
                <a:srgbClr val="E58C09">
                  <a:lumMod val="63000"/>
                  <a:lumOff val="37000"/>
                </a:srgbClr>
              </a:gs>
              <a:gs pos="74000">
                <a:srgbClr val="663300"/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DORADO NATURAL"/>
          <p:cNvPicPr>
            <a:picLocks noGrp="1" noChangeAspect="1"/>
          </p:cNvPicPr>
          <p:nvPr isPhoto="1"/>
        </p:nvPicPr>
        <p:blipFill rotWithShape="1">
          <a:blip r:embed="rId7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9250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1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-24395" y="0"/>
            <a:ext cx="9154886" cy="6894003"/>
          </a:xfrm>
          <a:prstGeom prst="rect">
            <a:avLst/>
          </a:prstGeom>
          <a:gradFill flip="none" rotWithShape="1">
            <a:gsLst>
              <a:gs pos="78000">
                <a:srgbClr val="FF6600"/>
              </a:gs>
              <a:gs pos="4000">
                <a:schemeClr val="accent6">
                  <a:lumMod val="26000"/>
                </a:schemeClr>
              </a:gs>
              <a:gs pos="0">
                <a:srgbClr val="FFC000"/>
              </a:gs>
              <a:gs pos="91000">
                <a:srgbClr val="FFC000"/>
              </a:gs>
              <a:gs pos="89000">
                <a:srgbClr val="E58C09"/>
              </a:gs>
              <a:gs pos="32000">
                <a:srgbClr val="151E0C">
                  <a:lumMod val="0"/>
                </a:srgbClr>
              </a:gs>
              <a:gs pos="31269">
                <a:srgbClr val="161F0C">
                  <a:lumMod val="0"/>
                </a:srgbClr>
              </a:gs>
              <a:gs pos="21686">
                <a:srgbClr val="232B1A">
                  <a:lumMod val="0"/>
                </a:srgbClr>
              </a:gs>
              <a:gs pos="61000">
                <a:srgbClr val="000000">
                  <a:lumMod val="59000"/>
                </a:srgbClr>
              </a:gs>
              <a:gs pos="6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1" name="10 Imagen" descr="Diapositiva2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lum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908720"/>
            <a:ext cx="5110063" cy="5092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email">
            <a:lum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764704"/>
            <a:ext cx="5402869" cy="5384133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A40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Forma libre"/>
          <p:cNvSpPr/>
          <p:nvPr/>
        </p:nvSpPr>
        <p:spPr>
          <a:xfrm>
            <a:off x="-19178" y="0"/>
            <a:ext cx="9163177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9000">
                <a:schemeClr val="accent6">
                  <a:lumMod val="75000"/>
                </a:schemeClr>
              </a:gs>
              <a:gs pos="19000">
                <a:srgbClr val="FFC000">
                  <a:lumMod val="51000"/>
                  <a:lumOff val="49000"/>
                </a:srgbClr>
              </a:gs>
              <a:gs pos="36000">
                <a:srgbClr val="F2B605"/>
              </a:gs>
              <a:gs pos="75000">
                <a:srgbClr val="B22E0A">
                  <a:lumMod val="68000"/>
                </a:srgbClr>
              </a:gs>
              <a:gs pos="97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-24395" y="6168770"/>
            <a:ext cx="9172951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9000">
                <a:schemeClr val="accent6">
                  <a:lumMod val="75000"/>
                </a:schemeClr>
              </a:gs>
              <a:gs pos="19000">
                <a:srgbClr val="FFC000">
                  <a:lumMod val="51000"/>
                  <a:lumOff val="49000"/>
                </a:srgbClr>
              </a:gs>
              <a:gs pos="36000">
                <a:srgbClr val="F2B605"/>
              </a:gs>
              <a:gs pos="75000">
                <a:srgbClr val="B22E0A">
                  <a:lumMod val="68000"/>
                </a:srgbClr>
              </a:gs>
              <a:gs pos="97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9" name="8 Imagen" descr="DORADO NATURAL"/>
          <p:cNvPicPr>
            <a:picLocks noGrp="1" noChangeAspect="1"/>
          </p:cNvPicPr>
          <p:nvPr isPhoto="1"/>
        </p:nvPicPr>
        <p:blipFill rotWithShape="1">
          <a:blip r:embed="rId5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978308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-8336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E5FD03"/>
              </a:gs>
              <a:gs pos="100000">
                <a:srgbClr val="562C70">
                  <a:lumMod val="76000"/>
                  <a:lumOff val="24000"/>
                </a:srgbClr>
              </a:gs>
              <a:gs pos="13000">
                <a:srgbClr val="39074C">
                  <a:lumMod val="0"/>
                </a:srgbClr>
              </a:gs>
              <a:gs pos="4000">
                <a:srgbClr val="9900CC">
                  <a:lumMod val="32000"/>
                </a:srgbClr>
              </a:gs>
              <a:gs pos="77000">
                <a:srgbClr val="9900CC">
                  <a:lumMod val="2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2" name="11 Imagen" descr="Diapositiva8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341673" y="4169702"/>
            <a:ext cx="6460654" cy="2648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0800000">
            <a:off x="1353572" y="32756"/>
            <a:ext cx="6460653" cy="2648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5400000">
            <a:off x="-592807" y="2060146"/>
            <a:ext cx="6142914" cy="2648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6200000" flipH="1">
            <a:off x="3674211" y="2065161"/>
            <a:ext cx="6148675" cy="2648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Forma libre"/>
          <p:cNvSpPr/>
          <p:nvPr/>
        </p:nvSpPr>
        <p:spPr>
          <a:xfrm>
            <a:off x="-73024" y="-6862"/>
            <a:ext cx="9217024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8000">
                <a:schemeClr val="accent6">
                  <a:lumMod val="75000"/>
                </a:schemeClr>
              </a:gs>
              <a:gs pos="32000">
                <a:srgbClr val="E58C09">
                  <a:lumMod val="63000"/>
                  <a:lumOff val="37000"/>
                </a:srgbClr>
              </a:gs>
              <a:gs pos="83000">
                <a:schemeClr val="accent4">
                  <a:lumMod val="18000"/>
                </a:scheme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0800000">
            <a:off x="-73024" y="6191424"/>
            <a:ext cx="9228922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8000">
                <a:schemeClr val="accent6">
                  <a:lumMod val="75000"/>
                </a:schemeClr>
              </a:gs>
              <a:gs pos="32000">
                <a:srgbClr val="E58C09">
                  <a:lumMod val="63000"/>
                  <a:lumOff val="37000"/>
                </a:srgbClr>
              </a:gs>
              <a:gs pos="83000">
                <a:schemeClr val="accent4">
                  <a:lumMod val="18000"/>
                </a:scheme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DORADO NATURAL"/>
          <p:cNvPicPr>
            <a:picLocks noGrp="1" noChangeAspect="1"/>
          </p:cNvPicPr>
          <p:nvPr isPhoto="1"/>
        </p:nvPicPr>
        <p:blipFill rotWithShape="1">
          <a:blip r:embed="rId7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-84922" y="0"/>
            <a:ext cx="9228922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677247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ORADO NATURAL DEFINITIVOOOOOOOO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Diapositiva2.JPG"/>
          <p:cNvPicPr>
            <a:picLocks noGrp="1" noChangeAspect="1"/>
          </p:cNvPicPr>
          <p:nvPr isPhoto="1"/>
        </p:nvPicPr>
        <p:blipFill rotWithShape="1">
          <a:blip r:embed="rId3" cstate="email">
            <a:lum/>
          </a:blip>
          <a:srcRect t="6769" b="4820"/>
          <a:stretch/>
        </p:blipFill>
        <p:spPr>
          <a:xfrm>
            <a:off x="0" y="421711"/>
            <a:ext cx="9144000" cy="6063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717032"/>
            <a:ext cx="6336704" cy="265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331640" y="342916"/>
            <a:ext cx="6336704" cy="265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0" y="-6862"/>
            <a:ext cx="914400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8000">
                <a:schemeClr val="accent6">
                  <a:lumMod val="75000"/>
                </a:schemeClr>
              </a:gs>
              <a:gs pos="18333">
                <a:srgbClr val="FFC000"/>
              </a:gs>
              <a:gs pos="0">
                <a:srgbClr val="E58C09">
                  <a:lumMod val="9000"/>
                  <a:lumOff val="91000"/>
                </a:srgbClr>
              </a:gs>
              <a:gs pos="68000">
                <a:srgbClr val="B22E0A">
                  <a:lumMod val="71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6158443"/>
            <a:ext cx="914400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8000">
                <a:schemeClr val="accent6">
                  <a:lumMod val="75000"/>
                </a:schemeClr>
              </a:gs>
              <a:gs pos="18333">
                <a:srgbClr val="FFC000"/>
              </a:gs>
              <a:gs pos="0">
                <a:srgbClr val="E58C09">
                  <a:lumMod val="9000"/>
                  <a:lumOff val="91000"/>
                </a:srgbClr>
              </a:gs>
              <a:gs pos="68000">
                <a:srgbClr val="B22E0A">
                  <a:lumMod val="64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" name="6 Imagen" descr="DORADO NATURAL"/>
          <p:cNvPicPr>
            <a:picLocks noGrp="1" noChangeAspect="1"/>
          </p:cNvPicPr>
          <p:nvPr isPhoto="1"/>
        </p:nvPicPr>
        <p:blipFill rotWithShape="1">
          <a:blip r:embed="rId5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-37735"/>
            <a:ext cx="9144000" cy="68957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-24395" y="0"/>
            <a:ext cx="9154886" cy="6894003"/>
          </a:xfrm>
          <a:prstGeom prst="rect">
            <a:avLst/>
          </a:prstGeom>
          <a:gradFill flip="none" rotWithShape="1">
            <a:gsLst>
              <a:gs pos="82000">
                <a:srgbClr val="FFA401"/>
              </a:gs>
              <a:gs pos="4000">
                <a:schemeClr val="accent6">
                  <a:lumMod val="26000"/>
                </a:schemeClr>
              </a:gs>
              <a:gs pos="0">
                <a:srgbClr val="FFC000"/>
              </a:gs>
              <a:gs pos="95000">
                <a:srgbClr val="FFC000"/>
              </a:gs>
              <a:gs pos="89000">
                <a:srgbClr val="E58C09"/>
              </a:gs>
              <a:gs pos="32000">
                <a:srgbClr val="151E0C">
                  <a:lumMod val="0"/>
                </a:srgbClr>
              </a:gs>
              <a:gs pos="31269">
                <a:srgbClr val="161F0C">
                  <a:lumMod val="0"/>
                </a:srgbClr>
              </a:gs>
              <a:gs pos="21686">
                <a:srgbClr val="232B1A">
                  <a:lumMod val="0"/>
                </a:srgbClr>
              </a:gs>
              <a:gs pos="61000">
                <a:srgbClr val="000000">
                  <a:lumMod val="59000"/>
                </a:srgbClr>
              </a:gs>
              <a:gs pos="6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4" name="13 Imagen" descr="Diapositiva1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14804">
            <a:off x="4504005" y="697810"/>
            <a:ext cx="3069651" cy="2701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67913">
            <a:off x="1551252" y="684972"/>
            <a:ext cx="3069651" cy="2701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48033">
            <a:off x="4464661" y="3462563"/>
            <a:ext cx="3069651" cy="2701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817544">
            <a:off x="1528362" y="3350461"/>
            <a:ext cx="3069651" cy="2701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0 Forma libre"/>
          <p:cNvSpPr/>
          <p:nvPr/>
        </p:nvSpPr>
        <p:spPr>
          <a:xfrm>
            <a:off x="-10886" y="-74200"/>
            <a:ext cx="9154886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8000">
                <a:schemeClr val="accent6">
                  <a:lumMod val="75000"/>
                </a:schemeClr>
              </a:gs>
              <a:gs pos="32000">
                <a:srgbClr val="E58C09">
                  <a:lumMod val="63000"/>
                  <a:lumOff val="37000"/>
                </a:srgbClr>
              </a:gs>
              <a:gs pos="68000">
                <a:srgbClr val="B22E0A"/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27918" y="6158442"/>
            <a:ext cx="9171918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8000">
                <a:schemeClr val="accent6">
                  <a:lumMod val="75000"/>
                </a:schemeClr>
              </a:gs>
              <a:gs pos="32000">
                <a:srgbClr val="E58C09">
                  <a:lumMod val="63000"/>
                  <a:lumOff val="37000"/>
                </a:srgbClr>
              </a:gs>
              <a:gs pos="68000">
                <a:srgbClr val="B22E0A"/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3" name="12 Imagen" descr="DORADO NATURAL"/>
          <p:cNvPicPr>
            <a:picLocks noGrp="1" noChangeAspect="1"/>
          </p:cNvPicPr>
          <p:nvPr isPhoto="1"/>
        </p:nvPicPr>
        <p:blipFill rotWithShape="1">
          <a:blip r:embed="rId4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-110930"/>
            <a:ext cx="9144000" cy="69689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188683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" dur="2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6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3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0" dur="3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7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3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-6862"/>
            <a:ext cx="914400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chemeClr val="accent6">
                  <a:lumMod val="75000"/>
                </a:schemeClr>
              </a:gs>
              <a:gs pos="40000">
                <a:srgbClr val="FFC000"/>
              </a:gs>
              <a:gs pos="19000">
                <a:srgbClr val="E58C09">
                  <a:lumMod val="63000"/>
                  <a:lumOff val="37000"/>
                </a:srgbClr>
              </a:gs>
              <a:gs pos="74000">
                <a:srgbClr val="663300"/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6158441"/>
            <a:ext cx="914400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chemeClr val="accent6">
                  <a:lumMod val="75000"/>
                </a:schemeClr>
              </a:gs>
              <a:gs pos="40000">
                <a:srgbClr val="FFC000"/>
              </a:gs>
              <a:gs pos="19000">
                <a:srgbClr val="E58C09">
                  <a:lumMod val="63000"/>
                  <a:lumOff val="37000"/>
                </a:srgbClr>
              </a:gs>
              <a:gs pos="74000">
                <a:srgbClr val="663300">
                  <a:lumMod val="38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rightnessContrast bright="21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171" y="1711820"/>
            <a:ext cx="3419658" cy="3353698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6633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5" cstate="email">
            <a:lum contrast="-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3216"/>
            <a:ext cx="4644008" cy="618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6" cstate="email">
            <a:lum contrast="-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02176" y="404664"/>
            <a:ext cx="4641824" cy="618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7 Imagen" descr="DORADO NATURAL"/>
          <p:cNvPicPr>
            <a:picLocks noGrp="1" noChangeAspect="1"/>
          </p:cNvPicPr>
          <p:nvPr isPhoto="1"/>
        </p:nvPicPr>
        <p:blipFill rotWithShape="1">
          <a:blip r:embed="rId7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791571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-24395" y="0"/>
            <a:ext cx="9154886" cy="689400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95000"/>
                  <a:lumOff val="5000"/>
                </a:schemeClr>
              </a:gs>
              <a:gs pos="4000">
                <a:schemeClr val="accent6">
                  <a:lumMod val="26000"/>
                </a:schemeClr>
              </a:gs>
              <a:gs pos="0">
                <a:srgbClr val="FFC000"/>
              </a:gs>
              <a:gs pos="77000">
                <a:srgbClr val="151E0C">
                  <a:lumMod val="0"/>
                </a:srgbClr>
              </a:gs>
              <a:gs pos="41000">
                <a:srgbClr val="232B1A">
                  <a:lumMod val="0"/>
                </a:srgbClr>
              </a:gs>
              <a:gs pos="6000">
                <a:srgbClr val="9933FF">
                  <a:lumMod val="4000"/>
                </a:srgb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rect">
                  <a:fillToRect l="100000" t="100000"/>
                </a:path>
                <a:tileRect r="-100000" b="-100000"/>
              </a:gradFill>
            </a:endParaRPr>
          </a:p>
        </p:txBody>
      </p:sp>
      <p:pic>
        <p:nvPicPr>
          <p:cNvPr id="13" name="12 Imagen" descr="Diapositiva3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830" y="3685218"/>
            <a:ext cx="563245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737766" y="692696"/>
            <a:ext cx="563245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27930" y="2157152"/>
            <a:ext cx="563245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3288533" y="2135562"/>
            <a:ext cx="563245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13 Forma libre"/>
          <p:cNvSpPr/>
          <p:nvPr/>
        </p:nvSpPr>
        <p:spPr>
          <a:xfrm>
            <a:off x="-24395" y="-6862"/>
            <a:ext cx="9168395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chemeClr val="accent6">
                  <a:lumMod val="75000"/>
                </a:schemeClr>
              </a:gs>
              <a:gs pos="42000">
                <a:srgbClr val="E58C09">
                  <a:lumMod val="63000"/>
                  <a:lumOff val="37000"/>
                </a:srgbClr>
              </a:gs>
              <a:gs pos="70000">
                <a:srgbClr val="B22E0A">
                  <a:lumMod val="82000"/>
                </a:srgbClr>
              </a:gs>
              <a:gs pos="95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0" y="6158443"/>
            <a:ext cx="914400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9000">
                <a:schemeClr val="accent6">
                  <a:lumMod val="75000"/>
                </a:schemeClr>
              </a:gs>
              <a:gs pos="42000">
                <a:srgbClr val="E58C09">
                  <a:lumMod val="63000"/>
                  <a:lumOff val="37000"/>
                </a:srgbClr>
              </a:gs>
              <a:gs pos="70000">
                <a:srgbClr val="B22E0A">
                  <a:lumMod val="82000"/>
                </a:srgbClr>
              </a:gs>
              <a:gs pos="95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6" name="15 Imagen" descr="DORADO NATURAL"/>
          <p:cNvPicPr>
            <a:picLocks noGrp="1" noChangeAspect="1"/>
          </p:cNvPicPr>
          <p:nvPr isPhoto="1"/>
        </p:nvPicPr>
        <p:blipFill rotWithShape="1">
          <a:blip r:embed="rId4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9222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54074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-10886" y="-36003"/>
            <a:ext cx="9154886" cy="689400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95000"/>
                  <a:lumOff val="5000"/>
                </a:schemeClr>
              </a:gs>
              <a:gs pos="4000">
                <a:schemeClr val="accent6">
                  <a:lumMod val="26000"/>
                </a:schemeClr>
              </a:gs>
              <a:gs pos="0">
                <a:srgbClr val="FFC000"/>
              </a:gs>
              <a:gs pos="100000">
                <a:srgbClr val="151E0C">
                  <a:lumMod val="0"/>
                </a:srgbClr>
              </a:gs>
              <a:gs pos="100000">
                <a:srgbClr val="232B1A">
                  <a:lumMod val="0"/>
                </a:srgbClr>
              </a:gs>
              <a:gs pos="71000">
                <a:srgbClr val="9933FF">
                  <a:lumMod val="4000"/>
                </a:srgb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rect">
                  <a:fillToRect l="100000" t="100000"/>
                </a:path>
                <a:tileRect r="-100000" b="-100000"/>
              </a:gradFill>
            </a:endParaRPr>
          </a:p>
        </p:txBody>
      </p:sp>
      <p:pic>
        <p:nvPicPr>
          <p:cNvPr id="13" name="12 Imagen" descr="DORADO NATURAL"/>
          <p:cNvPicPr>
            <a:picLocks noGrp="1" noChangeAspect="1"/>
          </p:cNvPicPr>
          <p:nvPr isPhoto="1"/>
        </p:nvPicPr>
        <p:blipFill>
          <a:blip r:embed="rId2" cstate="email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4572000" y="188640"/>
            <a:ext cx="4572000" cy="655272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DORADO NATURAL"/>
          <p:cNvPicPr>
            <a:picLocks noGrp="1" noChangeAspect="1"/>
          </p:cNvPicPr>
          <p:nvPr isPhoto="1"/>
        </p:nvPicPr>
        <p:blipFill>
          <a:blip r:embed="rId3" cstate="email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88640"/>
            <a:ext cx="4572000" cy="65527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590968" y="321745"/>
            <a:ext cx="3338946" cy="3103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1233054" y="310999"/>
            <a:ext cx="3338946" cy="3103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0800000">
            <a:off x="1233054" y="3444699"/>
            <a:ext cx="3338946" cy="3103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0800000" flipH="1">
            <a:off x="4590968" y="3429000"/>
            <a:ext cx="3338946" cy="3103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1 Forma libre"/>
          <p:cNvSpPr/>
          <p:nvPr/>
        </p:nvSpPr>
        <p:spPr>
          <a:xfrm rot="10800000">
            <a:off x="-38101" y="6309320"/>
            <a:ext cx="9186603" cy="54868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  <a:gd name="connsiteX0" fmla="*/ 0 w 9144000"/>
              <a:gd name="connsiteY0" fmla="*/ 0 h 1418815"/>
              <a:gd name="connsiteX1" fmla="*/ 9144000 w 9144000"/>
              <a:gd name="connsiteY1" fmla="*/ 0 h 1418815"/>
              <a:gd name="connsiteX2" fmla="*/ 9111382 w 9144000"/>
              <a:gd name="connsiteY2" fmla="*/ 1418815 h 1418815"/>
              <a:gd name="connsiteX3" fmla="*/ 0 w 9144000"/>
              <a:gd name="connsiteY3" fmla="*/ 1089229 h 1418815"/>
              <a:gd name="connsiteX4" fmla="*/ 0 w 9144000"/>
              <a:gd name="connsiteY4" fmla="*/ 0 h 1418815"/>
              <a:gd name="connsiteX0" fmla="*/ 13481 w 9157481"/>
              <a:gd name="connsiteY0" fmla="*/ 0 h 1418815"/>
              <a:gd name="connsiteX1" fmla="*/ 9157481 w 9157481"/>
              <a:gd name="connsiteY1" fmla="*/ 0 h 1418815"/>
              <a:gd name="connsiteX2" fmla="*/ 9124863 w 9157481"/>
              <a:gd name="connsiteY2" fmla="*/ 1418815 h 1418815"/>
              <a:gd name="connsiteX3" fmla="*/ 0 w 9157481"/>
              <a:gd name="connsiteY3" fmla="*/ 1418815 h 1418815"/>
              <a:gd name="connsiteX4" fmla="*/ 13481 w 9157481"/>
              <a:gd name="connsiteY4" fmla="*/ 0 h 1418815"/>
              <a:gd name="connsiteX0" fmla="*/ 13481 w 9157481"/>
              <a:gd name="connsiteY0" fmla="*/ 0 h 1418815"/>
              <a:gd name="connsiteX1" fmla="*/ 9157481 w 9157481"/>
              <a:gd name="connsiteY1" fmla="*/ 0 h 1418815"/>
              <a:gd name="connsiteX2" fmla="*/ 9124863 w 9157481"/>
              <a:gd name="connsiteY2" fmla="*/ 1418815 h 1418815"/>
              <a:gd name="connsiteX3" fmla="*/ 0 w 9157481"/>
              <a:gd name="connsiteY3" fmla="*/ 1418815 h 1418815"/>
              <a:gd name="connsiteX4" fmla="*/ 13481 w 9157481"/>
              <a:gd name="connsiteY4" fmla="*/ 0 h 1418815"/>
              <a:gd name="connsiteX0" fmla="*/ 13481 w 9157481"/>
              <a:gd name="connsiteY0" fmla="*/ 0 h 1418815"/>
              <a:gd name="connsiteX1" fmla="*/ 9157481 w 9157481"/>
              <a:gd name="connsiteY1" fmla="*/ 0 h 1418815"/>
              <a:gd name="connsiteX2" fmla="*/ 9124863 w 9157481"/>
              <a:gd name="connsiteY2" fmla="*/ 1418815 h 1418815"/>
              <a:gd name="connsiteX3" fmla="*/ 0 w 9157481"/>
              <a:gd name="connsiteY3" fmla="*/ 1418815 h 1418815"/>
              <a:gd name="connsiteX4" fmla="*/ 13481 w 9157481"/>
              <a:gd name="connsiteY4" fmla="*/ 0 h 1418815"/>
              <a:gd name="connsiteX0" fmla="*/ 13481 w 9157481"/>
              <a:gd name="connsiteY0" fmla="*/ 0 h 1418815"/>
              <a:gd name="connsiteX1" fmla="*/ 9157481 w 9157481"/>
              <a:gd name="connsiteY1" fmla="*/ 0 h 1418815"/>
              <a:gd name="connsiteX2" fmla="*/ 9124863 w 9157481"/>
              <a:gd name="connsiteY2" fmla="*/ 1418815 h 1418815"/>
              <a:gd name="connsiteX3" fmla="*/ 0 w 9157481"/>
              <a:gd name="connsiteY3" fmla="*/ 1418815 h 1418815"/>
              <a:gd name="connsiteX4" fmla="*/ 13481 w 9157481"/>
              <a:gd name="connsiteY4" fmla="*/ 0 h 1418815"/>
              <a:gd name="connsiteX0" fmla="*/ 13481 w 9157481"/>
              <a:gd name="connsiteY0" fmla="*/ 0 h 1418815"/>
              <a:gd name="connsiteX1" fmla="*/ 9157481 w 9157481"/>
              <a:gd name="connsiteY1" fmla="*/ 0 h 1418815"/>
              <a:gd name="connsiteX2" fmla="*/ 9124863 w 9157481"/>
              <a:gd name="connsiteY2" fmla="*/ 1418815 h 1418815"/>
              <a:gd name="connsiteX3" fmla="*/ 0 w 9157481"/>
              <a:gd name="connsiteY3" fmla="*/ 1418815 h 1418815"/>
              <a:gd name="connsiteX4" fmla="*/ 13481 w 9157481"/>
              <a:gd name="connsiteY4" fmla="*/ 0 h 1418815"/>
              <a:gd name="connsiteX0" fmla="*/ 13481 w 9157481"/>
              <a:gd name="connsiteY0" fmla="*/ 0 h 1418815"/>
              <a:gd name="connsiteX1" fmla="*/ 9157481 w 9157481"/>
              <a:gd name="connsiteY1" fmla="*/ 0 h 1418815"/>
              <a:gd name="connsiteX2" fmla="*/ 9124863 w 9157481"/>
              <a:gd name="connsiteY2" fmla="*/ 1418815 h 1418815"/>
              <a:gd name="connsiteX3" fmla="*/ 0 w 9157481"/>
              <a:gd name="connsiteY3" fmla="*/ 1418815 h 1418815"/>
              <a:gd name="connsiteX4" fmla="*/ 13481 w 9157481"/>
              <a:gd name="connsiteY4" fmla="*/ 0 h 1418815"/>
              <a:gd name="connsiteX0" fmla="*/ 13481 w 9157481"/>
              <a:gd name="connsiteY0" fmla="*/ 0 h 1418815"/>
              <a:gd name="connsiteX1" fmla="*/ 9157481 w 9157481"/>
              <a:gd name="connsiteY1" fmla="*/ 0 h 1418815"/>
              <a:gd name="connsiteX2" fmla="*/ 9124863 w 9157481"/>
              <a:gd name="connsiteY2" fmla="*/ 1418815 h 1418815"/>
              <a:gd name="connsiteX3" fmla="*/ 0 w 9157481"/>
              <a:gd name="connsiteY3" fmla="*/ 1418815 h 1418815"/>
              <a:gd name="connsiteX4" fmla="*/ 13481 w 9157481"/>
              <a:gd name="connsiteY4" fmla="*/ 0 h 1418815"/>
              <a:gd name="connsiteX0" fmla="*/ 13480 w 9157480"/>
              <a:gd name="connsiteY0" fmla="*/ 0 h 1867289"/>
              <a:gd name="connsiteX1" fmla="*/ 9157480 w 9157480"/>
              <a:gd name="connsiteY1" fmla="*/ 0 h 1867289"/>
              <a:gd name="connsiteX2" fmla="*/ 9124862 w 9157480"/>
              <a:gd name="connsiteY2" fmla="*/ 1418815 h 1867289"/>
              <a:gd name="connsiteX3" fmla="*/ 0 w 9157480"/>
              <a:gd name="connsiteY3" fmla="*/ 1867289 h 1867289"/>
              <a:gd name="connsiteX4" fmla="*/ 13480 w 9157480"/>
              <a:gd name="connsiteY4" fmla="*/ 0 h 1867289"/>
              <a:gd name="connsiteX0" fmla="*/ 13480 w 9157480"/>
              <a:gd name="connsiteY0" fmla="*/ 0 h 1867289"/>
              <a:gd name="connsiteX1" fmla="*/ 9157480 w 9157480"/>
              <a:gd name="connsiteY1" fmla="*/ 0 h 1867289"/>
              <a:gd name="connsiteX2" fmla="*/ 9124862 w 9157480"/>
              <a:gd name="connsiteY2" fmla="*/ 1418815 h 1867289"/>
              <a:gd name="connsiteX3" fmla="*/ 0 w 9157480"/>
              <a:gd name="connsiteY3" fmla="*/ 1867289 h 1867289"/>
              <a:gd name="connsiteX4" fmla="*/ 13480 w 9157480"/>
              <a:gd name="connsiteY4" fmla="*/ 0 h 1867289"/>
              <a:gd name="connsiteX0" fmla="*/ 13480 w 9157480"/>
              <a:gd name="connsiteY0" fmla="*/ 0 h 1867289"/>
              <a:gd name="connsiteX1" fmla="*/ 9157480 w 9157480"/>
              <a:gd name="connsiteY1" fmla="*/ 0 h 1867289"/>
              <a:gd name="connsiteX2" fmla="*/ 9124862 w 9157480"/>
              <a:gd name="connsiteY2" fmla="*/ 1867289 h 1867289"/>
              <a:gd name="connsiteX3" fmla="*/ 0 w 9157480"/>
              <a:gd name="connsiteY3" fmla="*/ 1867289 h 1867289"/>
              <a:gd name="connsiteX4" fmla="*/ 13480 w 9157480"/>
              <a:gd name="connsiteY4" fmla="*/ 0 h 1867289"/>
              <a:gd name="connsiteX0" fmla="*/ 13480 w 9157480"/>
              <a:gd name="connsiteY0" fmla="*/ 0 h 1867289"/>
              <a:gd name="connsiteX1" fmla="*/ 9157480 w 9157480"/>
              <a:gd name="connsiteY1" fmla="*/ 0 h 1867289"/>
              <a:gd name="connsiteX2" fmla="*/ 9124862 w 9157480"/>
              <a:gd name="connsiteY2" fmla="*/ 1867289 h 1867289"/>
              <a:gd name="connsiteX3" fmla="*/ 0 w 9157480"/>
              <a:gd name="connsiteY3" fmla="*/ 1867289 h 1867289"/>
              <a:gd name="connsiteX4" fmla="*/ 13480 w 9157480"/>
              <a:gd name="connsiteY4" fmla="*/ 0 h 1867289"/>
              <a:gd name="connsiteX0" fmla="*/ 13480 w 9157480"/>
              <a:gd name="connsiteY0" fmla="*/ 0 h 1867289"/>
              <a:gd name="connsiteX1" fmla="*/ 9157480 w 9157480"/>
              <a:gd name="connsiteY1" fmla="*/ 0 h 1867289"/>
              <a:gd name="connsiteX2" fmla="*/ 9124862 w 9157480"/>
              <a:gd name="connsiteY2" fmla="*/ 1867289 h 1867289"/>
              <a:gd name="connsiteX3" fmla="*/ 0 w 9157480"/>
              <a:gd name="connsiteY3" fmla="*/ 1867289 h 1867289"/>
              <a:gd name="connsiteX4" fmla="*/ 13480 w 9157480"/>
              <a:gd name="connsiteY4" fmla="*/ 0 h 1867289"/>
              <a:gd name="connsiteX0" fmla="*/ 13480 w 9157480"/>
              <a:gd name="connsiteY0" fmla="*/ 0 h 1867289"/>
              <a:gd name="connsiteX1" fmla="*/ 9157480 w 9157480"/>
              <a:gd name="connsiteY1" fmla="*/ 0 h 1867289"/>
              <a:gd name="connsiteX2" fmla="*/ 9124862 w 9157480"/>
              <a:gd name="connsiteY2" fmla="*/ 1867289 h 1867289"/>
              <a:gd name="connsiteX3" fmla="*/ 0 w 9157480"/>
              <a:gd name="connsiteY3" fmla="*/ 1867289 h 1867289"/>
              <a:gd name="connsiteX4" fmla="*/ 13480 w 9157480"/>
              <a:gd name="connsiteY4" fmla="*/ 0 h 1867289"/>
              <a:gd name="connsiteX0" fmla="*/ 13480 w 9157480"/>
              <a:gd name="connsiteY0" fmla="*/ 0 h 1867289"/>
              <a:gd name="connsiteX1" fmla="*/ 9157480 w 9157480"/>
              <a:gd name="connsiteY1" fmla="*/ 0 h 1867289"/>
              <a:gd name="connsiteX2" fmla="*/ 9124862 w 9157480"/>
              <a:gd name="connsiteY2" fmla="*/ 1867289 h 1867289"/>
              <a:gd name="connsiteX3" fmla="*/ 0 w 9157480"/>
              <a:gd name="connsiteY3" fmla="*/ 1867289 h 1867289"/>
              <a:gd name="connsiteX4" fmla="*/ 13480 w 9157480"/>
              <a:gd name="connsiteY4" fmla="*/ 0 h 1867289"/>
              <a:gd name="connsiteX0" fmla="*/ 13480 w 9157480"/>
              <a:gd name="connsiteY0" fmla="*/ 0 h 1867289"/>
              <a:gd name="connsiteX1" fmla="*/ 9157480 w 9157480"/>
              <a:gd name="connsiteY1" fmla="*/ 0 h 1867289"/>
              <a:gd name="connsiteX2" fmla="*/ 9124862 w 9157480"/>
              <a:gd name="connsiteY2" fmla="*/ 1643052 h 1867289"/>
              <a:gd name="connsiteX3" fmla="*/ 0 w 9157480"/>
              <a:gd name="connsiteY3" fmla="*/ 1867289 h 1867289"/>
              <a:gd name="connsiteX4" fmla="*/ 13480 w 9157480"/>
              <a:gd name="connsiteY4" fmla="*/ 0 h 1867289"/>
              <a:gd name="connsiteX0" fmla="*/ 13480 w 9157480"/>
              <a:gd name="connsiteY0" fmla="*/ 0 h 1867289"/>
              <a:gd name="connsiteX1" fmla="*/ 9157480 w 9157480"/>
              <a:gd name="connsiteY1" fmla="*/ 0 h 1867289"/>
              <a:gd name="connsiteX2" fmla="*/ 9124862 w 9157480"/>
              <a:gd name="connsiteY2" fmla="*/ 1867289 h 1867289"/>
              <a:gd name="connsiteX3" fmla="*/ 0 w 9157480"/>
              <a:gd name="connsiteY3" fmla="*/ 1867289 h 1867289"/>
              <a:gd name="connsiteX4" fmla="*/ 13480 w 9157480"/>
              <a:gd name="connsiteY4" fmla="*/ 0 h 1867289"/>
              <a:gd name="connsiteX0" fmla="*/ 13480 w 9124862"/>
              <a:gd name="connsiteY0" fmla="*/ 0 h 1867289"/>
              <a:gd name="connsiteX1" fmla="*/ 9124862 w 9124862"/>
              <a:gd name="connsiteY1" fmla="*/ 158667 h 1867289"/>
              <a:gd name="connsiteX2" fmla="*/ 9124862 w 9124862"/>
              <a:gd name="connsiteY2" fmla="*/ 1867289 h 1867289"/>
              <a:gd name="connsiteX3" fmla="*/ 0 w 9124862"/>
              <a:gd name="connsiteY3" fmla="*/ 1867289 h 1867289"/>
              <a:gd name="connsiteX4" fmla="*/ 13480 w 9124862"/>
              <a:gd name="connsiteY4" fmla="*/ 0 h 1867289"/>
              <a:gd name="connsiteX0" fmla="*/ 13480 w 9162882"/>
              <a:gd name="connsiteY0" fmla="*/ 0 h 1867289"/>
              <a:gd name="connsiteX1" fmla="*/ 9124862 w 9162882"/>
              <a:gd name="connsiteY1" fmla="*/ 158667 h 1867289"/>
              <a:gd name="connsiteX2" fmla="*/ 9124862 w 9162882"/>
              <a:gd name="connsiteY2" fmla="*/ 1867289 h 1867289"/>
              <a:gd name="connsiteX3" fmla="*/ 0 w 9162882"/>
              <a:gd name="connsiteY3" fmla="*/ 1867289 h 1867289"/>
              <a:gd name="connsiteX4" fmla="*/ 13480 w 9162882"/>
              <a:gd name="connsiteY4" fmla="*/ 0 h 1867289"/>
              <a:gd name="connsiteX0" fmla="*/ 13480 w 9162882"/>
              <a:gd name="connsiteY0" fmla="*/ 0 h 1867289"/>
              <a:gd name="connsiteX1" fmla="*/ 9124862 w 9162882"/>
              <a:gd name="connsiteY1" fmla="*/ 158667 h 1867289"/>
              <a:gd name="connsiteX2" fmla="*/ 9124862 w 9162882"/>
              <a:gd name="connsiteY2" fmla="*/ 1867289 h 1867289"/>
              <a:gd name="connsiteX3" fmla="*/ 0 w 9162882"/>
              <a:gd name="connsiteY3" fmla="*/ 1867289 h 1867289"/>
              <a:gd name="connsiteX4" fmla="*/ 13480 w 9162882"/>
              <a:gd name="connsiteY4" fmla="*/ 0 h 1867289"/>
              <a:gd name="connsiteX0" fmla="*/ 13480 w 9162882"/>
              <a:gd name="connsiteY0" fmla="*/ 0 h 1867289"/>
              <a:gd name="connsiteX1" fmla="*/ 9124862 w 9162882"/>
              <a:gd name="connsiteY1" fmla="*/ 158667 h 1867289"/>
              <a:gd name="connsiteX2" fmla="*/ 9124862 w 9162882"/>
              <a:gd name="connsiteY2" fmla="*/ 1867289 h 1867289"/>
              <a:gd name="connsiteX3" fmla="*/ 0 w 9162882"/>
              <a:gd name="connsiteY3" fmla="*/ 1867289 h 1867289"/>
              <a:gd name="connsiteX4" fmla="*/ 13480 w 9162882"/>
              <a:gd name="connsiteY4" fmla="*/ 0 h 1867289"/>
              <a:gd name="connsiteX0" fmla="*/ 13481 w 9162883"/>
              <a:gd name="connsiteY0" fmla="*/ 0 h 1867289"/>
              <a:gd name="connsiteX1" fmla="*/ 9124863 w 9162883"/>
              <a:gd name="connsiteY1" fmla="*/ 158667 h 1867289"/>
              <a:gd name="connsiteX2" fmla="*/ 9124863 w 9162883"/>
              <a:gd name="connsiteY2" fmla="*/ 1867289 h 1867289"/>
              <a:gd name="connsiteX3" fmla="*/ 0 w 9162883"/>
              <a:gd name="connsiteY3" fmla="*/ 1867289 h 1867289"/>
              <a:gd name="connsiteX4" fmla="*/ 13481 w 9162883"/>
              <a:gd name="connsiteY4" fmla="*/ 0 h 1867289"/>
              <a:gd name="connsiteX0" fmla="*/ 4493 w 9167376"/>
              <a:gd name="connsiteY0" fmla="*/ 0 h 1708622"/>
              <a:gd name="connsiteX1" fmla="*/ 9129356 w 9167376"/>
              <a:gd name="connsiteY1" fmla="*/ 0 h 1708622"/>
              <a:gd name="connsiteX2" fmla="*/ 9129356 w 9167376"/>
              <a:gd name="connsiteY2" fmla="*/ 1708622 h 1708622"/>
              <a:gd name="connsiteX3" fmla="*/ 4493 w 9167376"/>
              <a:gd name="connsiteY3" fmla="*/ 1708622 h 1708622"/>
              <a:gd name="connsiteX4" fmla="*/ 4493 w 9167376"/>
              <a:gd name="connsiteY4" fmla="*/ 0 h 1708622"/>
              <a:gd name="connsiteX0" fmla="*/ 4493 w 9167376"/>
              <a:gd name="connsiteY0" fmla="*/ 0 h 1708622"/>
              <a:gd name="connsiteX1" fmla="*/ 9129356 w 9167376"/>
              <a:gd name="connsiteY1" fmla="*/ 0 h 1708622"/>
              <a:gd name="connsiteX2" fmla="*/ 9129356 w 9167376"/>
              <a:gd name="connsiteY2" fmla="*/ 1708622 h 1708622"/>
              <a:gd name="connsiteX3" fmla="*/ 4493 w 9167376"/>
              <a:gd name="connsiteY3" fmla="*/ 1708622 h 1708622"/>
              <a:gd name="connsiteX4" fmla="*/ 4493 w 9167376"/>
              <a:gd name="connsiteY4" fmla="*/ 0 h 1708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67376" h="1708622">
                <a:moveTo>
                  <a:pt x="4493" y="0"/>
                </a:moveTo>
                <a:lnTo>
                  <a:pt x="9129356" y="0"/>
                </a:lnTo>
                <a:cubicBezTo>
                  <a:pt x="9167376" y="496238"/>
                  <a:pt x="9129356" y="1139081"/>
                  <a:pt x="9129356" y="1708622"/>
                </a:cubicBezTo>
                <a:cubicBezTo>
                  <a:pt x="7943506" y="342260"/>
                  <a:pt x="1065947" y="170277"/>
                  <a:pt x="4493" y="1708622"/>
                </a:cubicBezTo>
                <a:cubicBezTo>
                  <a:pt x="8986" y="1086192"/>
                  <a:pt x="0" y="622430"/>
                  <a:pt x="4493" y="0"/>
                </a:cubicBezTo>
                <a:close/>
              </a:path>
            </a:pathLst>
          </a:custGeom>
          <a:gradFill>
            <a:gsLst>
              <a:gs pos="49000">
                <a:schemeClr val="accent6">
                  <a:lumMod val="75000"/>
                </a:schemeClr>
              </a:gs>
              <a:gs pos="19000">
                <a:srgbClr val="FFC000">
                  <a:lumMod val="51000"/>
                  <a:lumOff val="49000"/>
                </a:srgbClr>
              </a:gs>
              <a:gs pos="36000">
                <a:srgbClr val="F2B605"/>
              </a:gs>
              <a:gs pos="75000">
                <a:srgbClr val="B22E0A">
                  <a:lumMod val="24000"/>
                </a:srgbClr>
              </a:gs>
              <a:gs pos="97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Forma libre"/>
          <p:cNvSpPr/>
          <p:nvPr/>
        </p:nvSpPr>
        <p:spPr>
          <a:xfrm>
            <a:off x="1" y="0"/>
            <a:ext cx="9182100" cy="59963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  <a:gd name="connsiteX0" fmla="*/ 0 w 9144000"/>
              <a:gd name="connsiteY0" fmla="*/ 0 h 1418815"/>
              <a:gd name="connsiteX1" fmla="*/ 9144000 w 9144000"/>
              <a:gd name="connsiteY1" fmla="*/ 0 h 1418815"/>
              <a:gd name="connsiteX2" fmla="*/ 9111382 w 9144000"/>
              <a:gd name="connsiteY2" fmla="*/ 1418815 h 1418815"/>
              <a:gd name="connsiteX3" fmla="*/ 0 w 9144000"/>
              <a:gd name="connsiteY3" fmla="*/ 1089229 h 1418815"/>
              <a:gd name="connsiteX4" fmla="*/ 0 w 9144000"/>
              <a:gd name="connsiteY4" fmla="*/ 0 h 1418815"/>
              <a:gd name="connsiteX0" fmla="*/ 13481 w 9157481"/>
              <a:gd name="connsiteY0" fmla="*/ 0 h 1418815"/>
              <a:gd name="connsiteX1" fmla="*/ 9157481 w 9157481"/>
              <a:gd name="connsiteY1" fmla="*/ 0 h 1418815"/>
              <a:gd name="connsiteX2" fmla="*/ 9124863 w 9157481"/>
              <a:gd name="connsiteY2" fmla="*/ 1418815 h 1418815"/>
              <a:gd name="connsiteX3" fmla="*/ 0 w 9157481"/>
              <a:gd name="connsiteY3" fmla="*/ 1418815 h 1418815"/>
              <a:gd name="connsiteX4" fmla="*/ 13481 w 9157481"/>
              <a:gd name="connsiteY4" fmla="*/ 0 h 1418815"/>
              <a:gd name="connsiteX0" fmla="*/ 13481 w 9157481"/>
              <a:gd name="connsiteY0" fmla="*/ 0 h 1418815"/>
              <a:gd name="connsiteX1" fmla="*/ 9157481 w 9157481"/>
              <a:gd name="connsiteY1" fmla="*/ 0 h 1418815"/>
              <a:gd name="connsiteX2" fmla="*/ 9124863 w 9157481"/>
              <a:gd name="connsiteY2" fmla="*/ 1418815 h 1418815"/>
              <a:gd name="connsiteX3" fmla="*/ 0 w 9157481"/>
              <a:gd name="connsiteY3" fmla="*/ 1418815 h 1418815"/>
              <a:gd name="connsiteX4" fmla="*/ 13481 w 9157481"/>
              <a:gd name="connsiteY4" fmla="*/ 0 h 1418815"/>
              <a:gd name="connsiteX0" fmla="*/ 13481 w 9157481"/>
              <a:gd name="connsiteY0" fmla="*/ 0 h 1418815"/>
              <a:gd name="connsiteX1" fmla="*/ 9157481 w 9157481"/>
              <a:gd name="connsiteY1" fmla="*/ 0 h 1418815"/>
              <a:gd name="connsiteX2" fmla="*/ 9124863 w 9157481"/>
              <a:gd name="connsiteY2" fmla="*/ 1418815 h 1418815"/>
              <a:gd name="connsiteX3" fmla="*/ 0 w 9157481"/>
              <a:gd name="connsiteY3" fmla="*/ 1418815 h 1418815"/>
              <a:gd name="connsiteX4" fmla="*/ 13481 w 9157481"/>
              <a:gd name="connsiteY4" fmla="*/ 0 h 1418815"/>
              <a:gd name="connsiteX0" fmla="*/ 13481 w 9157481"/>
              <a:gd name="connsiteY0" fmla="*/ 0 h 1418815"/>
              <a:gd name="connsiteX1" fmla="*/ 9157481 w 9157481"/>
              <a:gd name="connsiteY1" fmla="*/ 0 h 1418815"/>
              <a:gd name="connsiteX2" fmla="*/ 9124863 w 9157481"/>
              <a:gd name="connsiteY2" fmla="*/ 1418815 h 1418815"/>
              <a:gd name="connsiteX3" fmla="*/ 0 w 9157481"/>
              <a:gd name="connsiteY3" fmla="*/ 1418815 h 1418815"/>
              <a:gd name="connsiteX4" fmla="*/ 13481 w 9157481"/>
              <a:gd name="connsiteY4" fmla="*/ 0 h 1418815"/>
              <a:gd name="connsiteX0" fmla="*/ 13481 w 9157481"/>
              <a:gd name="connsiteY0" fmla="*/ 0 h 1418815"/>
              <a:gd name="connsiteX1" fmla="*/ 9157481 w 9157481"/>
              <a:gd name="connsiteY1" fmla="*/ 0 h 1418815"/>
              <a:gd name="connsiteX2" fmla="*/ 9124863 w 9157481"/>
              <a:gd name="connsiteY2" fmla="*/ 1418815 h 1418815"/>
              <a:gd name="connsiteX3" fmla="*/ 0 w 9157481"/>
              <a:gd name="connsiteY3" fmla="*/ 1418815 h 1418815"/>
              <a:gd name="connsiteX4" fmla="*/ 13481 w 9157481"/>
              <a:gd name="connsiteY4" fmla="*/ 0 h 1418815"/>
              <a:gd name="connsiteX0" fmla="*/ 13481 w 9157481"/>
              <a:gd name="connsiteY0" fmla="*/ 0 h 1418815"/>
              <a:gd name="connsiteX1" fmla="*/ 9157481 w 9157481"/>
              <a:gd name="connsiteY1" fmla="*/ 0 h 1418815"/>
              <a:gd name="connsiteX2" fmla="*/ 9124863 w 9157481"/>
              <a:gd name="connsiteY2" fmla="*/ 1418815 h 1418815"/>
              <a:gd name="connsiteX3" fmla="*/ 0 w 9157481"/>
              <a:gd name="connsiteY3" fmla="*/ 1418815 h 1418815"/>
              <a:gd name="connsiteX4" fmla="*/ 13481 w 9157481"/>
              <a:gd name="connsiteY4" fmla="*/ 0 h 1418815"/>
              <a:gd name="connsiteX0" fmla="*/ 13481 w 9157481"/>
              <a:gd name="connsiteY0" fmla="*/ 0 h 1418815"/>
              <a:gd name="connsiteX1" fmla="*/ 9157481 w 9157481"/>
              <a:gd name="connsiteY1" fmla="*/ 0 h 1418815"/>
              <a:gd name="connsiteX2" fmla="*/ 9124863 w 9157481"/>
              <a:gd name="connsiteY2" fmla="*/ 1418815 h 1418815"/>
              <a:gd name="connsiteX3" fmla="*/ 0 w 9157481"/>
              <a:gd name="connsiteY3" fmla="*/ 1418815 h 1418815"/>
              <a:gd name="connsiteX4" fmla="*/ 13481 w 9157481"/>
              <a:gd name="connsiteY4" fmla="*/ 0 h 1418815"/>
              <a:gd name="connsiteX0" fmla="*/ 13480 w 9157480"/>
              <a:gd name="connsiteY0" fmla="*/ 0 h 1867289"/>
              <a:gd name="connsiteX1" fmla="*/ 9157480 w 9157480"/>
              <a:gd name="connsiteY1" fmla="*/ 0 h 1867289"/>
              <a:gd name="connsiteX2" fmla="*/ 9124862 w 9157480"/>
              <a:gd name="connsiteY2" fmla="*/ 1418815 h 1867289"/>
              <a:gd name="connsiteX3" fmla="*/ 0 w 9157480"/>
              <a:gd name="connsiteY3" fmla="*/ 1867289 h 1867289"/>
              <a:gd name="connsiteX4" fmla="*/ 13480 w 9157480"/>
              <a:gd name="connsiteY4" fmla="*/ 0 h 1867289"/>
              <a:gd name="connsiteX0" fmla="*/ 13480 w 9157480"/>
              <a:gd name="connsiteY0" fmla="*/ 0 h 1867289"/>
              <a:gd name="connsiteX1" fmla="*/ 9157480 w 9157480"/>
              <a:gd name="connsiteY1" fmla="*/ 0 h 1867289"/>
              <a:gd name="connsiteX2" fmla="*/ 9124862 w 9157480"/>
              <a:gd name="connsiteY2" fmla="*/ 1418815 h 1867289"/>
              <a:gd name="connsiteX3" fmla="*/ 0 w 9157480"/>
              <a:gd name="connsiteY3" fmla="*/ 1867289 h 1867289"/>
              <a:gd name="connsiteX4" fmla="*/ 13480 w 9157480"/>
              <a:gd name="connsiteY4" fmla="*/ 0 h 1867289"/>
              <a:gd name="connsiteX0" fmla="*/ 13480 w 9157480"/>
              <a:gd name="connsiteY0" fmla="*/ 0 h 1867289"/>
              <a:gd name="connsiteX1" fmla="*/ 9157480 w 9157480"/>
              <a:gd name="connsiteY1" fmla="*/ 0 h 1867289"/>
              <a:gd name="connsiteX2" fmla="*/ 9124862 w 9157480"/>
              <a:gd name="connsiteY2" fmla="*/ 1867289 h 1867289"/>
              <a:gd name="connsiteX3" fmla="*/ 0 w 9157480"/>
              <a:gd name="connsiteY3" fmla="*/ 1867289 h 1867289"/>
              <a:gd name="connsiteX4" fmla="*/ 13480 w 9157480"/>
              <a:gd name="connsiteY4" fmla="*/ 0 h 1867289"/>
              <a:gd name="connsiteX0" fmla="*/ 13480 w 9157480"/>
              <a:gd name="connsiteY0" fmla="*/ 0 h 1867289"/>
              <a:gd name="connsiteX1" fmla="*/ 9157480 w 9157480"/>
              <a:gd name="connsiteY1" fmla="*/ 0 h 1867289"/>
              <a:gd name="connsiteX2" fmla="*/ 9124862 w 9157480"/>
              <a:gd name="connsiteY2" fmla="*/ 1867289 h 1867289"/>
              <a:gd name="connsiteX3" fmla="*/ 0 w 9157480"/>
              <a:gd name="connsiteY3" fmla="*/ 1867289 h 1867289"/>
              <a:gd name="connsiteX4" fmla="*/ 13480 w 9157480"/>
              <a:gd name="connsiteY4" fmla="*/ 0 h 1867289"/>
              <a:gd name="connsiteX0" fmla="*/ 13480 w 9157480"/>
              <a:gd name="connsiteY0" fmla="*/ 0 h 1867289"/>
              <a:gd name="connsiteX1" fmla="*/ 9157480 w 9157480"/>
              <a:gd name="connsiteY1" fmla="*/ 0 h 1867289"/>
              <a:gd name="connsiteX2" fmla="*/ 9124862 w 9157480"/>
              <a:gd name="connsiteY2" fmla="*/ 1867289 h 1867289"/>
              <a:gd name="connsiteX3" fmla="*/ 0 w 9157480"/>
              <a:gd name="connsiteY3" fmla="*/ 1867289 h 1867289"/>
              <a:gd name="connsiteX4" fmla="*/ 13480 w 9157480"/>
              <a:gd name="connsiteY4" fmla="*/ 0 h 1867289"/>
              <a:gd name="connsiteX0" fmla="*/ 13480 w 9157480"/>
              <a:gd name="connsiteY0" fmla="*/ 0 h 1867289"/>
              <a:gd name="connsiteX1" fmla="*/ 9157480 w 9157480"/>
              <a:gd name="connsiteY1" fmla="*/ 0 h 1867289"/>
              <a:gd name="connsiteX2" fmla="*/ 9124862 w 9157480"/>
              <a:gd name="connsiteY2" fmla="*/ 1867289 h 1867289"/>
              <a:gd name="connsiteX3" fmla="*/ 0 w 9157480"/>
              <a:gd name="connsiteY3" fmla="*/ 1867289 h 1867289"/>
              <a:gd name="connsiteX4" fmla="*/ 13480 w 9157480"/>
              <a:gd name="connsiteY4" fmla="*/ 0 h 1867289"/>
              <a:gd name="connsiteX0" fmla="*/ 13480 w 9157480"/>
              <a:gd name="connsiteY0" fmla="*/ 0 h 1867289"/>
              <a:gd name="connsiteX1" fmla="*/ 9157480 w 9157480"/>
              <a:gd name="connsiteY1" fmla="*/ 0 h 1867289"/>
              <a:gd name="connsiteX2" fmla="*/ 9124862 w 9157480"/>
              <a:gd name="connsiteY2" fmla="*/ 1867289 h 1867289"/>
              <a:gd name="connsiteX3" fmla="*/ 0 w 9157480"/>
              <a:gd name="connsiteY3" fmla="*/ 1867289 h 1867289"/>
              <a:gd name="connsiteX4" fmla="*/ 13480 w 9157480"/>
              <a:gd name="connsiteY4" fmla="*/ 0 h 1867289"/>
              <a:gd name="connsiteX0" fmla="*/ 13480 w 9157480"/>
              <a:gd name="connsiteY0" fmla="*/ 0 h 1867289"/>
              <a:gd name="connsiteX1" fmla="*/ 9157480 w 9157480"/>
              <a:gd name="connsiteY1" fmla="*/ 0 h 1867289"/>
              <a:gd name="connsiteX2" fmla="*/ 9124862 w 9157480"/>
              <a:gd name="connsiteY2" fmla="*/ 1643052 h 1867289"/>
              <a:gd name="connsiteX3" fmla="*/ 0 w 9157480"/>
              <a:gd name="connsiteY3" fmla="*/ 1867289 h 1867289"/>
              <a:gd name="connsiteX4" fmla="*/ 13480 w 9157480"/>
              <a:gd name="connsiteY4" fmla="*/ 0 h 1867289"/>
              <a:gd name="connsiteX0" fmla="*/ 13480 w 9157480"/>
              <a:gd name="connsiteY0" fmla="*/ 0 h 1867289"/>
              <a:gd name="connsiteX1" fmla="*/ 9157480 w 9157480"/>
              <a:gd name="connsiteY1" fmla="*/ 0 h 1867289"/>
              <a:gd name="connsiteX2" fmla="*/ 9124862 w 9157480"/>
              <a:gd name="connsiteY2" fmla="*/ 1867289 h 1867289"/>
              <a:gd name="connsiteX3" fmla="*/ 0 w 9157480"/>
              <a:gd name="connsiteY3" fmla="*/ 1867289 h 1867289"/>
              <a:gd name="connsiteX4" fmla="*/ 13480 w 9157480"/>
              <a:gd name="connsiteY4" fmla="*/ 0 h 1867289"/>
              <a:gd name="connsiteX0" fmla="*/ 13480 w 9124862"/>
              <a:gd name="connsiteY0" fmla="*/ 0 h 1867289"/>
              <a:gd name="connsiteX1" fmla="*/ 9124862 w 9124862"/>
              <a:gd name="connsiteY1" fmla="*/ 158667 h 1867289"/>
              <a:gd name="connsiteX2" fmla="*/ 9124862 w 9124862"/>
              <a:gd name="connsiteY2" fmla="*/ 1867289 h 1867289"/>
              <a:gd name="connsiteX3" fmla="*/ 0 w 9124862"/>
              <a:gd name="connsiteY3" fmla="*/ 1867289 h 1867289"/>
              <a:gd name="connsiteX4" fmla="*/ 13480 w 9124862"/>
              <a:gd name="connsiteY4" fmla="*/ 0 h 1867289"/>
              <a:gd name="connsiteX0" fmla="*/ 13480 w 9162882"/>
              <a:gd name="connsiteY0" fmla="*/ 0 h 1867289"/>
              <a:gd name="connsiteX1" fmla="*/ 9124862 w 9162882"/>
              <a:gd name="connsiteY1" fmla="*/ 158667 h 1867289"/>
              <a:gd name="connsiteX2" fmla="*/ 9124862 w 9162882"/>
              <a:gd name="connsiteY2" fmla="*/ 1867289 h 1867289"/>
              <a:gd name="connsiteX3" fmla="*/ 0 w 9162882"/>
              <a:gd name="connsiteY3" fmla="*/ 1867289 h 1867289"/>
              <a:gd name="connsiteX4" fmla="*/ 13480 w 9162882"/>
              <a:gd name="connsiteY4" fmla="*/ 0 h 1867289"/>
              <a:gd name="connsiteX0" fmla="*/ 13480 w 9162882"/>
              <a:gd name="connsiteY0" fmla="*/ 0 h 1867289"/>
              <a:gd name="connsiteX1" fmla="*/ 9124862 w 9162882"/>
              <a:gd name="connsiteY1" fmla="*/ 158667 h 1867289"/>
              <a:gd name="connsiteX2" fmla="*/ 9124862 w 9162882"/>
              <a:gd name="connsiteY2" fmla="*/ 1867289 h 1867289"/>
              <a:gd name="connsiteX3" fmla="*/ 0 w 9162882"/>
              <a:gd name="connsiteY3" fmla="*/ 1867289 h 1867289"/>
              <a:gd name="connsiteX4" fmla="*/ 13480 w 9162882"/>
              <a:gd name="connsiteY4" fmla="*/ 0 h 1867289"/>
              <a:gd name="connsiteX0" fmla="*/ 13480 w 9162883"/>
              <a:gd name="connsiteY0" fmla="*/ 0 h 1867289"/>
              <a:gd name="connsiteX1" fmla="*/ 9124863 w 9162883"/>
              <a:gd name="connsiteY1" fmla="*/ 0 h 1867289"/>
              <a:gd name="connsiteX2" fmla="*/ 9124862 w 9162883"/>
              <a:gd name="connsiteY2" fmla="*/ 1867289 h 1867289"/>
              <a:gd name="connsiteX3" fmla="*/ 0 w 9162883"/>
              <a:gd name="connsiteY3" fmla="*/ 1867289 h 1867289"/>
              <a:gd name="connsiteX4" fmla="*/ 13480 w 9162883"/>
              <a:gd name="connsiteY4" fmla="*/ 0 h 18672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62883" h="1867289">
                <a:moveTo>
                  <a:pt x="13480" y="0"/>
                </a:moveTo>
                <a:lnTo>
                  <a:pt x="9124863" y="0"/>
                </a:lnTo>
                <a:cubicBezTo>
                  <a:pt x="9162883" y="496238"/>
                  <a:pt x="9124862" y="1297748"/>
                  <a:pt x="9124862" y="1867289"/>
                </a:cubicBezTo>
                <a:cubicBezTo>
                  <a:pt x="7939012" y="500927"/>
                  <a:pt x="1061454" y="328944"/>
                  <a:pt x="0" y="1867289"/>
                </a:cubicBezTo>
                <a:cubicBezTo>
                  <a:pt x="4493" y="1244859"/>
                  <a:pt x="8987" y="622430"/>
                  <a:pt x="13480" y="0"/>
                </a:cubicBezTo>
                <a:close/>
              </a:path>
            </a:pathLst>
          </a:custGeom>
          <a:gradFill>
            <a:gsLst>
              <a:gs pos="49000">
                <a:schemeClr val="accent6">
                  <a:lumMod val="75000"/>
                </a:schemeClr>
              </a:gs>
              <a:gs pos="19000">
                <a:srgbClr val="FFC000">
                  <a:lumMod val="51000"/>
                  <a:lumOff val="49000"/>
                </a:srgbClr>
              </a:gs>
              <a:gs pos="36000">
                <a:srgbClr val="F2B605"/>
              </a:gs>
              <a:gs pos="75000">
                <a:srgbClr val="B22E0A">
                  <a:lumMod val="24000"/>
                </a:srgbClr>
              </a:gs>
              <a:gs pos="97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5" cstate="email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7027" b="7139"/>
          <a:stretch>
            <a:fillRect/>
          </a:stretch>
        </p:blipFill>
        <p:spPr bwMode="auto">
          <a:xfrm>
            <a:off x="899592" y="404664"/>
            <a:ext cx="7272808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18 Imagen" descr="DORADO NATURAL"/>
          <p:cNvPicPr>
            <a:picLocks noGrp="1" noChangeAspect="1"/>
          </p:cNvPicPr>
          <p:nvPr isPhoto="1"/>
        </p:nvPicPr>
        <p:blipFill rotWithShape="1">
          <a:blip r:embed="rId6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-64204"/>
            <a:ext cx="9144000" cy="69222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625070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1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DORADO NATURAL"/>
          <p:cNvPicPr>
            <a:picLocks noGrp="1" noChangeAspect="1"/>
          </p:cNvPicPr>
          <p:nvPr isPhoto="1"/>
        </p:nvPicPr>
        <p:blipFill>
          <a:blip r:embed="rId3" cstate="email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rightnessContrast contrast="5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26 Elipse"/>
          <p:cNvSpPr/>
          <p:nvPr/>
        </p:nvSpPr>
        <p:spPr>
          <a:xfrm>
            <a:off x="1714623" y="548680"/>
            <a:ext cx="5760640" cy="5688632"/>
          </a:xfrm>
          <a:prstGeom prst="ellipse">
            <a:avLst/>
          </a:prstGeom>
          <a:gradFill>
            <a:gsLst>
              <a:gs pos="0">
                <a:srgbClr val="FFC000"/>
              </a:gs>
              <a:gs pos="25000">
                <a:srgbClr val="00CC00">
                  <a:lumMod val="0"/>
                </a:srgbClr>
              </a:gs>
              <a:gs pos="47000">
                <a:srgbClr val="003300">
                  <a:lumMod val="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lipse"/>
          <p:cNvSpPr/>
          <p:nvPr/>
        </p:nvSpPr>
        <p:spPr>
          <a:xfrm>
            <a:off x="2188889" y="1268760"/>
            <a:ext cx="4752528" cy="4248472"/>
          </a:xfrm>
          <a:prstGeom prst="ellipse">
            <a:avLst/>
          </a:prstGeom>
          <a:gradFill>
            <a:gsLst>
              <a:gs pos="2000">
                <a:srgbClr val="FFD347">
                  <a:lumMod val="59000"/>
                  <a:lumOff val="41000"/>
                </a:srgbClr>
              </a:gs>
              <a:gs pos="5000">
                <a:schemeClr val="accent6">
                  <a:lumMod val="84000"/>
                  <a:lumOff val="16000"/>
                </a:schemeClr>
              </a:gs>
              <a:gs pos="10000">
                <a:srgbClr val="663300"/>
              </a:gs>
              <a:gs pos="47000">
                <a:srgbClr val="003300">
                  <a:lumMod val="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28 Imagen" descr="Diapositiva32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22943" y="8756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325472"/>
          <a:stretch/>
        </p:blipFill>
        <p:spPr bwMode="auto">
          <a:xfrm rot="5400000">
            <a:off x="5651796" y="1988840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325472"/>
          <a:stretch/>
        </p:blipFill>
        <p:spPr bwMode="auto">
          <a:xfrm rot="8031442">
            <a:off x="5233982" y="3011929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325472"/>
          <a:stretch/>
        </p:blipFill>
        <p:spPr bwMode="auto">
          <a:xfrm rot="10800000">
            <a:off x="4211512" y="3426296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325472"/>
          <a:stretch/>
        </p:blipFill>
        <p:spPr bwMode="auto">
          <a:xfrm rot="13468273">
            <a:off x="3101662" y="3037619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325472"/>
          <a:stretch/>
        </p:blipFill>
        <p:spPr bwMode="auto">
          <a:xfrm rot="16200000">
            <a:off x="2765424" y="1980214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325472"/>
          <a:stretch/>
        </p:blipFill>
        <p:spPr bwMode="auto">
          <a:xfrm rot="18934556">
            <a:off x="3187181" y="990916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325472"/>
          <a:stretch/>
        </p:blipFill>
        <p:spPr bwMode="auto">
          <a:xfrm>
            <a:off x="4211637" y="548680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325472"/>
          <a:stretch/>
        </p:blipFill>
        <p:spPr bwMode="auto">
          <a:xfrm rot="2661098">
            <a:off x="5210271" y="935042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325472"/>
          <a:stretch/>
        </p:blipFill>
        <p:spPr bwMode="auto">
          <a:xfrm rot="8266805" flipH="1">
            <a:off x="2854185" y="548680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325472"/>
          <a:stretch/>
        </p:blipFill>
        <p:spPr bwMode="auto">
          <a:xfrm rot="5400000" flipH="1">
            <a:off x="2164192" y="1988840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325472"/>
          <a:stretch/>
        </p:blipFill>
        <p:spPr bwMode="auto">
          <a:xfrm rot="2540996" flipH="1">
            <a:off x="2852317" y="3426296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325472"/>
          <a:stretch/>
        </p:blipFill>
        <p:spPr bwMode="auto">
          <a:xfrm>
            <a:off x="4190022" y="3956968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325472"/>
          <a:stretch/>
        </p:blipFill>
        <p:spPr bwMode="auto">
          <a:xfrm rot="18510237" flipH="1">
            <a:off x="5665550" y="3297713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325472"/>
          <a:stretch/>
        </p:blipFill>
        <p:spPr bwMode="auto">
          <a:xfrm rot="5400000" flipH="1" flipV="1">
            <a:off x="6228656" y="1997596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322444"/>
          <a:stretch/>
        </p:blipFill>
        <p:spPr bwMode="auto">
          <a:xfrm rot="13070821" flipH="1">
            <a:off x="5501831" y="594902"/>
            <a:ext cx="719137" cy="27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325472"/>
          <a:stretch/>
        </p:blipFill>
        <p:spPr bwMode="auto">
          <a:xfrm rot="10800000">
            <a:off x="4190021" y="0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24 Imagen" descr="DORADO NATURAL"/>
          <p:cNvPicPr>
            <a:picLocks noGrp="1" noChangeAspect="1"/>
          </p:cNvPicPr>
          <p:nvPr isPhoto="1"/>
        </p:nvPicPr>
        <p:blipFill rotWithShape="1">
          <a:blip r:embed="rId8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9314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21 Forma libre"/>
          <p:cNvSpPr/>
          <p:nvPr/>
        </p:nvSpPr>
        <p:spPr>
          <a:xfrm>
            <a:off x="0" y="-6862"/>
            <a:ext cx="914400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71000">
                <a:schemeClr val="accent6">
                  <a:lumMod val="75000"/>
                </a:schemeClr>
              </a:gs>
              <a:gs pos="52000">
                <a:srgbClr val="E58C09">
                  <a:lumMod val="63000"/>
                  <a:lumOff val="37000"/>
                </a:srgbClr>
              </a:gs>
              <a:gs pos="83000">
                <a:srgbClr val="B22E0A">
                  <a:lumMod val="82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Forma libre"/>
          <p:cNvSpPr/>
          <p:nvPr/>
        </p:nvSpPr>
        <p:spPr>
          <a:xfrm rot="10800000">
            <a:off x="0" y="6158441"/>
            <a:ext cx="914400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71000">
                <a:schemeClr val="accent6">
                  <a:lumMod val="75000"/>
                </a:schemeClr>
              </a:gs>
              <a:gs pos="52000">
                <a:srgbClr val="E58C09">
                  <a:lumMod val="63000"/>
                  <a:lumOff val="37000"/>
                </a:srgbClr>
              </a:gs>
              <a:gs pos="83000">
                <a:srgbClr val="B22E0A">
                  <a:lumMod val="82000"/>
                </a:srgbClr>
              </a:gs>
              <a:gs pos="100000">
                <a:schemeClr val="accent6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3152" y="1081319"/>
            <a:ext cx="2197695" cy="1182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32 Imagen" descr="Diapositiva2.JPG"/>
          <p:cNvPicPr>
            <a:picLocks noGrp="1" noChangeAspect="1"/>
          </p:cNvPicPr>
          <p:nvPr isPhoto="1"/>
        </p:nvPicPr>
        <p:blipFill>
          <a:blip r:embed="rId11" cstate="email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>
            <a:off x="7596336" y="6381328"/>
            <a:ext cx="1439163" cy="353415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30" name="Picture 6"/>
          <p:cNvPicPr>
            <a:picLocks noChangeAspect="1" noChangeArrowheads="1"/>
          </p:cNvPicPr>
          <p:nvPr/>
        </p:nvPicPr>
        <p:blipFill>
          <a:blip r:embed="rId12" cstate="email">
            <a:grayscl/>
            <a:biLevel thresh="50000"/>
          </a:blip>
          <a:srcRect/>
          <a:stretch>
            <a:fillRect/>
          </a:stretch>
        </p:blipFill>
        <p:spPr bwMode="auto">
          <a:xfrm>
            <a:off x="7668344" y="6453336"/>
            <a:ext cx="122555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93319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1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4000"/>
                            </p:stCondLst>
                            <p:childTnLst>
                              <p:par>
                                <p:cTn id="13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8" dur="1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4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011620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7554</TotalTime>
  <Words>67</Words>
  <Application>Microsoft Office PowerPoint</Application>
  <PresentationFormat>Presentación en pantalla (4:3)</PresentationFormat>
  <Paragraphs>18</Paragraphs>
  <Slides>38</Slides>
  <Notes>11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38</vt:i4>
      </vt:variant>
    </vt:vector>
  </HeadingPairs>
  <TitlesOfParts>
    <vt:vector size="39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</dc:creator>
  <cp:lastModifiedBy>Paloma</cp:lastModifiedBy>
  <dcterms:created xsi:type="dcterms:W3CDTF">2015-01-21T23:44:04Z</dcterms:created>
  <dcterms:modified xsi:type="dcterms:W3CDTF">2015-03-11T17:37:53Z</dcterms:modified>
</cp:coreProperties>
</file>