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68" r:id="rId3"/>
    <p:sldId id="286" r:id="rId4"/>
    <p:sldId id="316" r:id="rId5"/>
    <p:sldId id="282" r:id="rId6"/>
    <p:sldId id="317" r:id="rId7"/>
    <p:sldId id="258" r:id="rId8"/>
    <p:sldId id="318" r:id="rId9"/>
    <p:sldId id="265" r:id="rId10"/>
    <p:sldId id="319" r:id="rId11"/>
    <p:sldId id="275" r:id="rId12"/>
    <p:sldId id="320" r:id="rId13"/>
    <p:sldId id="271" r:id="rId14"/>
    <p:sldId id="321" r:id="rId15"/>
    <p:sldId id="272" r:id="rId16"/>
    <p:sldId id="322" r:id="rId17"/>
    <p:sldId id="269" r:id="rId18"/>
    <p:sldId id="323" r:id="rId19"/>
    <p:sldId id="267" r:id="rId20"/>
    <p:sldId id="324" r:id="rId21"/>
    <p:sldId id="274" r:id="rId22"/>
    <p:sldId id="315" r:id="rId23"/>
    <p:sldId id="326" r:id="rId24"/>
    <p:sldId id="327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DdUvM+kenfc6gwOArKP8Q==" hashData="/LK4CF/9IkM9Q86BmqRx3DRX9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2785C-6FF9-454B-A145-442C02E9B8DF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5CC6F-E6B4-4B07-8B70-42CD4F28CE7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8703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B5CC6F-E6B4-4B07-8B70-42CD4F28CE78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69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75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971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786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029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5150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386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546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820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162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77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939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16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52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5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687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20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88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0851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7807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0734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3908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047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20D32-A023-4176-9367-99FAD3208CAB}" type="datetimeFigureOut">
              <a:rPr lang="es-ES" smtClean="0"/>
              <a:t>14/03/2015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71864-AEC6-45EC-89D0-17395710B0D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32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18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9.gif"/><Relationship Id="rId7" Type="http://schemas.openxmlformats.org/officeDocument/2006/relationships/image" Target="../media/image2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gif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6.jpeg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24.gif"/><Relationship Id="rId4" Type="http://schemas.openxmlformats.org/officeDocument/2006/relationships/image" Target="../media/image5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65.jpe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C:\Users\Eleni\Desktop\Primavera 2015\Diapositiva2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6474" y="-243408"/>
            <a:ext cx="9144000" cy="7126406"/>
            <a:chOff x="-294506" y="24998"/>
            <a:chExt cx="9144000" cy="6858000"/>
          </a:xfrm>
        </p:grpSpPr>
        <p:pic>
          <p:nvPicPr>
            <p:cNvPr id="3" name="Picture 6" descr="C:\Users\Eleni\Desktop\Primavera 2015\Diapositiva54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94506" y="24998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3 Rectángulo"/>
            <p:cNvSpPr/>
            <p:nvPr/>
          </p:nvSpPr>
          <p:spPr>
            <a:xfrm>
              <a:off x="4355976" y="332656"/>
              <a:ext cx="3168352" cy="14538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Stop">
                <a:avLst/>
              </a:prstTxWarp>
              <a:spAutoFit/>
            </a:bodyPr>
            <a:lstStyle/>
            <a:p>
              <a:pPr algn="ctr"/>
              <a:r>
                <a:rPr lang="es-ES" sz="80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28000" endPos="45000" dist="1000" dir="5400000" sy="-100000" algn="bl" rotWithShape="0"/>
                  </a:effectLst>
                  <a:latin typeface="Harrington" panose="04040505050A02020702" pitchFamily="82" charset="0"/>
                </a:rPr>
                <a:t>DOÑA</a:t>
              </a:r>
              <a:endParaRPr lang="es-ES" sz="8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anose="04040505050A02020702" pitchFamily="82" charset="0"/>
              </a:endParaRPr>
            </a:p>
          </p:txBody>
        </p:sp>
        <p:sp>
          <p:nvSpPr>
            <p:cNvPr id="5" name="4 Rectángulo"/>
            <p:cNvSpPr/>
            <p:nvPr/>
          </p:nvSpPr>
          <p:spPr>
            <a:xfrm>
              <a:off x="3779912" y="3284984"/>
              <a:ext cx="5040560" cy="11636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Stop">
                <a:avLst/>
              </a:prstTxWarp>
              <a:spAutoFit/>
            </a:bodyPr>
            <a:lstStyle/>
            <a:p>
              <a:pPr algn="ctr"/>
              <a:r>
                <a:rPr lang="es-ES" sz="80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  <a:reflection blurRad="12700" stA="28000" endPos="45000" dist="1000" dir="5400000" sy="-100000" algn="bl" rotWithShape="0"/>
                  </a:effectLst>
                  <a:latin typeface="Harrington" panose="04040505050A02020702" pitchFamily="82" charset="0"/>
                </a:rPr>
                <a:t>PRIMAVERA</a:t>
              </a:r>
              <a:endParaRPr lang="es-ES" sz="80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Harrington" panose="04040505050A02020702" pitchFamily="82" charset="0"/>
              </a:endParaRPr>
            </a:p>
          </p:txBody>
        </p:sp>
      </p:grpSp>
      <p:pic>
        <p:nvPicPr>
          <p:cNvPr id="19458" name="Picture 2" descr="mariposas volando 4 photo 25hzdqu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9707" y="2276872"/>
            <a:ext cx="3730931" cy="140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167671"/>
            <a:ext cx="2007440" cy="200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mariposas volando 4 photo 25hzdqu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806" y="5421651"/>
            <a:ext cx="3059832" cy="115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4860032" y="645333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6497270"/>
            <a:ext cx="3347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Ppsx creado por Helen</a:t>
            </a:r>
            <a:endParaRPr lang="es-E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53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753">
        <p14:glitter pattern="hexagon"/>
        <p:sndAc>
          <p:stSnd loop="1">
            <p:snd r:embed="rId2" name="Andre Rieu - Nachtigall serenade.wav"/>
          </p:stSnd>
        </p:sndAc>
      </p:transition>
    </mc:Choice>
    <mc:Fallback xmlns="">
      <p:transition spd="slow" advTm="24753">
        <p:fade/>
        <p:sndAc>
          <p:stSnd loop="1">
            <p:snd r:embed="rId8" name="Andre Rieu - Nachtigall serena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5" descr="C:\Users\Eleni\Desktop\Primavera 2015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148064" y="4797152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Doña Primavera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viste que es primor,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viste en limonero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y en naranjo en flor.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9218" name="Picture 2" descr="https://oscuridadluz.files.wordpress.com/2010/11/gifs-iii-21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700808"/>
            <a:ext cx="13620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oscuridadluz.files.wordpress.com/2010/11/gifs-iii-21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4437112"/>
            <a:ext cx="13620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C:\Users\Eleni\Desktop\Primavera 2015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9" name="Picture 3" descr="C:\Users\Eleni\Desktop\ultimo escritorio\bellisima\0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gifsde.com/uploads/509a17_gato255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4554126"/>
              <a:ext cx="3624029" cy="22650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 photo 1050223oqk71btu5y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3522" y="241458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9" descr=" photo 1050223oqk71btu5y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1484784"/>
              <a:ext cx="11430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038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3613">
        <p14:glitter pattern="hexagon"/>
      </p:transition>
    </mc:Choice>
    <mc:Fallback xmlns="">
      <p:transition spd="slow" advTm="336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B050"/>
            </a:gs>
            <a:gs pos="100000">
              <a:srgbClr val="92D05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Eleni\Desktop\Primavera 2015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Primavera 2015\Diapositiva9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44" y="-35868"/>
            <a:ext cx="9191824" cy="689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8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Primavera 2015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1531"/>
            <a:ext cx="9433048" cy="690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3284984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Lleva por sandalias</a:t>
            </a:r>
            <a:b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unas anchas hojas,</a:t>
            </a:r>
            <a:b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y por caravanas</a:t>
            </a:r>
            <a:b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unas fucsias rojas.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1026" name="Picture 2" descr="C:\Users\Eleni\Desktop\ultimo escritorio\bellisima\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65982"/>
            <a:ext cx="9489209" cy="693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C:\Users\Eleni\Desktop\Primavera 2015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361" y="-65982"/>
            <a:ext cx="9472042" cy="693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163361" y="-96296"/>
            <a:ext cx="9472042" cy="6998766"/>
          </a:xfrm>
          <a:prstGeom prst="rect">
            <a:avLst/>
          </a:prstGeom>
          <a:blipFill dpi="0" rotWithShape="1">
            <a:blip r:embed="rId5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13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597">
        <p14:glitter pattern="hexagon"/>
      </p:transition>
    </mc:Choice>
    <mc:Fallback xmlns="">
      <p:transition spd="slow" advTm="245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26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rgbClr val="FF0000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Primavera 2015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Primavera 2015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24" y="14156"/>
            <a:ext cx="9261886" cy="684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78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Primavera 2015\Diapositiva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64" y="0"/>
            <a:ext cx="9165263" cy="687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463070" y="2852936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Salid a encontrarla</a:t>
            </a:r>
            <a:b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 por esos caminos.</a:t>
            </a:r>
            <a:b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  ¡Va loca de soles</a:t>
            </a:r>
            <a:b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   y loca de trinos!</a:t>
            </a:r>
            <a:endParaRPr lang="es-ES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10242" name="Picture 2" descr="http://2.bp.blogspot.com/-6ly-f7PEBLQ/TkLx_ZA0iuI/AAAAAAAAHuw/DijMAQfTIYI/s1600/56ced69a1a4cfa5bd4b54806243ac198_w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86312"/>
            <a:ext cx="2595277" cy="1547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Eleni\Desktop\Primavera 2015\Diapositiva1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63" y="0"/>
            <a:ext cx="9165262" cy="687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252535" y="0"/>
            <a:ext cx="9396534" cy="6858000"/>
            <a:chOff x="0" y="21962"/>
            <a:chExt cx="9144000" cy="6858000"/>
          </a:xfrm>
        </p:grpSpPr>
        <p:pic>
          <p:nvPicPr>
            <p:cNvPr id="8" name="Picture 7" descr="C:\Users\Eleni\Desktop\Primavera 2015\Diapositiva11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962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http://3.bp.blogspot.com/-AhNX0KeuMIM/UeDF3e3xO7I/AAAAAAAAGIM/LY6qlleaVyo/s1600/floresmariposas-231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866673">
              <a:off x="497797" y="1236571"/>
              <a:ext cx="4687848" cy="21482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suboimagen.infojardin.com/subir-imagen/images/54b2da46ab179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3717032"/>
              <a:ext cx="28575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12 Rectángulo"/>
          <p:cNvSpPr/>
          <p:nvPr/>
        </p:nvSpPr>
        <p:spPr>
          <a:xfrm>
            <a:off x="-252535" y="0"/>
            <a:ext cx="9454425" cy="6876150"/>
          </a:xfrm>
          <a:prstGeom prst="rect">
            <a:avLst/>
          </a:prstGeom>
          <a:blipFill dpi="0" rotWithShape="1">
            <a:blip r:embed="rId8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263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9883">
        <p14:glitter pattern="hexagon"/>
      </p:transition>
    </mc:Choice>
    <mc:Fallback xmlns="">
      <p:transition spd="slow" advTm="398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00B0F0"/>
            </a:gs>
            <a:gs pos="100000">
              <a:srgbClr val="FF0000">
                <a:lumMod val="89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8" descr="C:\Users\Eleni\Desktop\Primavera 2015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278"/>
            <a:ext cx="9144000" cy="6878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Primavera 2015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278"/>
            <a:ext cx="9171037" cy="687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22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Primavera 2015\Diapositiva1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92080" y="3212976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Doña Primavera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aliento fecundo,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se ríe de todas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las penas del mundo…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11266" name="Picture 2" descr="http://2.bp.blogspot.com/-SQMP9oVWIc8/UdhCHY0Q7BI/AAAAAAAAADs/REtX-IfeU9Q/s1600/mariposa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mariposa volando 3 photo 34dq8au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1752876" cy="131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1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2" y="0"/>
            <a:ext cx="91321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15007" y="0"/>
            <a:ext cx="9144000" cy="6858000"/>
            <a:chOff x="0" y="0"/>
            <a:chExt cx="9144000" cy="6858000"/>
          </a:xfrm>
        </p:grpSpPr>
        <p:pic>
          <p:nvPicPr>
            <p:cNvPr id="8" name="Picture 6" descr="C:\Users\Eleni\Desktop\Primavera 2015\Diapositiva82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http://suboimagen.infojardin.com/subir-imagen/images/54b2da46ab179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6096" y="1916832"/>
              <a:ext cx="28575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publispain.com/gifs_animados/pajaros/2578_animado.gif"/>
            <p:cNvPicPr>
              <a:picLocks noChangeAspect="1" noChangeArrowheads="1" noCrop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1075" y="2132856"/>
              <a:ext cx="2095500" cy="1533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11 Rectángulo"/>
          <p:cNvSpPr/>
          <p:nvPr/>
        </p:nvSpPr>
        <p:spPr>
          <a:xfrm>
            <a:off x="-68522" y="0"/>
            <a:ext cx="9281044" cy="6858000"/>
          </a:xfrm>
          <a:prstGeom prst="rect">
            <a:avLst/>
          </a:prstGeom>
          <a:blipFill dpi="0" rotWithShape="1">
            <a:blip r:embed="rId9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78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7805">
        <p14:glitter pattern="hexagon"/>
      </p:transition>
    </mc:Choice>
    <mc:Fallback xmlns="">
      <p:transition spd="slow" advTm="37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7030A0"/>
            </a:gs>
            <a:gs pos="100000">
              <a:srgbClr val="FF0000">
                <a:lumMod val="89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Primavera 2015\Diapositiva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9173283" cy="705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Primavera 2015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17024" cy="705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53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9" descr="C:\Users\Eleni\Desktop\Primavera 2015\Diapositiva2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00943" y="4808665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No cree al que le hable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las vidas ruines.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¿Cómo va a toparlas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entre los jazmines?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12292" name="Picture 4" descr="http://www.leliorgurruchaga.com.ar/imagenes/mariposa_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2280075" cy="148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Primavera 2015\Diapositiva10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0" y="-20538"/>
            <a:ext cx="9144000" cy="6878538"/>
            <a:chOff x="0" y="-20538"/>
            <a:chExt cx="9144000" cy="6878538"/>
          </a:xfrm>
        </p:grpSpPr>
        <p:pic>
          <p:nvPicPr>
            <p:cNvPr id="1026" name="Picture 2" descr="C:\Users\Eleni\Desktop\ultimo escritorio\bellisima\19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0538"/>
              <a:ext cx="9144000" cy="68785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MARIPOSAS photo 5bpds4.gif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3068960"/>
              <a:ext cx="3429000" cy="1428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"/>
          <p:cNvSpPr/>
          <p:nvPr/>
        </p:nvSpPr>
        <p:spPr>
          <a:xfrm>
            <a:off x="-68522" y="0"/>
            <a:ext cx="9281044" cy="6858000"/>
          </a:xfrm>
          <a:prstGeom prst="rect">
            <a:avLst/>
          </a:prstGeom>
          <a:blipFill dpi="0" rotWithShape="1">
            <a:blip r:embed="rId8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155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glitter pattern="hexagon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3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FFC000"/>
            </a:gs>
            <a:gs pos="100000">
              <a:srgbClr val="FF0000">
                <a:lumMod val="89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Primavera 2015\Diapositiva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Primavera 2015\Diapositiva1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0"/>
            <a:ext cx="93373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32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5" descr="C:\Users\Eleni\Desktop\Primavera 2015\Diapositiva2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067944" y="1600994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¿Cómo va a </a:t>
            </a:r>
            <a:r>
              <a:rPr lang="es-ES" sz="2400" b="1" dirty="0" err="1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encontralas</a:t>
            </a: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/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junto de las fuentes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espejos dorados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y cantos ardientes?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6" name="Picture 2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5616" y="4245158"/>
            <a:ext cx="2801429" cy="156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8116" flipH="1">
            <a:off x="439857" y="1845086"/>
            <a:ext cx="2887752" cy="161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956" y="0"/>
            <a:ext cx="92189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5" descr="C:\Users\Eleni\Desktop\Primavera 2015\Diapositiva7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956" y="0"/>
            <a:ext cx="92189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68522" y="0"/>
            <a:ext cx="9281044" cy="6858000"/>
          </a:xfrm>
          <a:prstGeom prst="rect">
            <a:avLst/>
          </a:prstGeom>
          <a:blipFill dpi="0" rotWithShape="1">
            <a:blip r:embed="rId6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793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600">
        <p14:glitter pattern="hexagon"/>
      </p:transition>
    </mc:Choice>
    <mc:Fallback xmlns="">
      <p:transition spd="slow" advTm="43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5000">
              <a:srgbClr val="00B0F0"/>
            </a:gs>
            <a:gs pos="27000">
              <a:srgbClr val="00B0F0"/>
            </a:gs>
            <a:gs pos="50000">
              <a:srgbClr val="FFFF00"/>
            </a:gs>
            <a:gs pos="100000">
              <a:srgbClr val="FF0000">
                <a:lumMod val="89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Primavera 2015\Diapositiva1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5" descr="C:\Users\Eleni\Desktop\Primavera 2015\Diapositiva2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8"/>
          <a:stretch/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65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4" descr="C:\Users\Eleni\Desktop\Primavera 2015\Diapositiva2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23528" y="476672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la tierra enferma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 las pardas grietas,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enciende rosales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rojas piruetas.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4" name="Picture 48" descr="C:\Users\Eleni\Desktop\Primavera 2015\Diapositiva2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180528" y="0"/>
            <a:ext cx="9505056" cy="6858000"/>
            <a:chOff x="0" y="0"/>
            <a:chExt cx="9144000" cy="6858000"/>
          </a:xfrm>
        </p:grpSpPr>
        <p:pic>
          <p:nvPicPr>
            <p:cNvPr id="6" name="Picture 2" descr="C:\Users\Eleni\Desktop\ultimo escritorio\bellisima\15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5" descr="http://3.bp.blogspot.com/-AhNX0KeuMIM/UeDF3e3xO7I/AAAAAAAAGIM/LY6qlleaVyo/s1600/floresmariposas-231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788444"/>
              <a:ext cx="3168352" cy="14519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8 Rectángulo"/>
          <p:cNvSpPr/>
          <p:nvPr/>
        </p:nvSpPr>
        <p:spPr>
          <a:xfrm>
            <a:off x="-180528" y="0"/>
            <a:ext cx="9505056" cy="6858000"/>
          </a:xfrm>
          <a:prstGeom prst="rect">
            <a:avLst/>
          </a:prstGeom>
          <a:blipFill dpi="0" rotWithShape="1">
            <a:blip r:embed="rId6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67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419">
        <p14:glitter pattern="hexagon"/>
      </p:transition>
    </mc:Choice>
    <mc:Fallback xmlns="">
      <p:transition spd="slow" advTm="434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5000">
              <a:srgbClr val="00B0F0"/>
            </a:gs>
            <a:gs pos="27000">
              <a:srgbClr val="00B0F0"/>
            </a:gs>
            <a:gs pos="50000">
              <a:srgbClr val="FFFF00"/>
            </a:gs>
            <a:gs pos="100000">
              <a:srgbClr val="FF0000">
                <a:lumMod val="89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Primavera 2015\Diapositiva1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2" descr="C:\Users\Eleni\Desktop\Primavera 2015\Diapositiva2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19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403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8" descr="C:\Users\Eleni\Desktop\Primavera 2015\Diapositiva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436096" y="548680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Pone sus encajes,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prende sus verduras,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 la piedra triste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las sepulturas…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20482" name="Picture 2" descr="mariposas volando photo 0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33510"/>
            <a:ext cx="151216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mariposas volando photo 0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365104"/>
            <a:ext cx="1555832" cy="177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2" descr="C:\Users\Eleni\Desktop\Primavera 2015\Diapositiva19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Primavera 2015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090" y="0"/>
            <a:ext cx="93301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93090" y="0"/>
            <a:ext cx="9305612" cy="6858000"/>
          </a:xfrm>
          <a:prstGeom prst="rect">
            <a:avLst/>
          </a:prstGeom>
          <a:blipFill dpi="0" rotWithShape="1">
            <a:blip r:embed="rId6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341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551">
        <p14:glitter pattern="hexagon"/>
      </p:transition>
    </mc:Choice>
    <mc:Fallback xmlns="">
      <p:transition spd="slow" advTm="405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75000">
              <a:srgbClr val="00B0F0"/>
            </a:gs>
            <a:gs pos="27000">
              <a:srgbClr val="00B0F0"/>
            </a:gs>
            <a:gs pos="50000">
              <a:srgbClr val="FF3399"/>
            </a:gs>
            <a:gs pos="100000">
              <a:srgbClr val="FF339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ultimo escritorio\bellisima\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Primavera 2015\Diapositiva1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3129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94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9" descr="C:\Users\Eleni\Desktop\Primavera 2015\Diapositiva2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932040" y="980728"/>
            <a:ext cx="4572000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Doña Primavera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manos gloriosas,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haz que por la vida</a:t>
            </a:r>
            <a:b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derramemos rosas:</a:t>
            </a:r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21506" name="Picture 2" descr=" photo 1050223oqk71btu5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923" y="5301208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 photo 1050223oqk71btu5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91458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leni\Desktop\ultimo escritorio\bellisima\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08520" y="0"/>
            <a:ext cx="9612560" cy="6858000"/>
            <a:chOff x="19050" y="19050"/>
            <a:chExt cx="9105900" cy="6819900"/>
          </a:xfrm>
        </p:grpSpPr>
        <p:pic>
          <p:nvPicPr>
            <p:cNvPr id="4098" name="Picture 2" descr="C:\Users\Eleni\Desktop\ultimo escritorio\bellisima\21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0" y="19050"/>
              <a:ext cx="9105900" cy="6819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http://suboimagen.infojardin.com/subir-imagen/images/54b2da46ab179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4941168"/>
              <a:ext cx="2857500" cy="11430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10 Rectángulo"/>
          <p:cNvSpPr/>
          <p:nvPr/>
        </p:nvSpPr>
        <p:spPr>
          <a:xfrm>
            <a:off x="-137046" y="0"/>
            <a:ext cx="9641085" cy="6858000"/>
          </a:xfrm>
          <a:prstGeom prst="rect">
            <a:avLst/>
          </a:prstGeom>
          <a:blipFill dpi="0" rotWithShape="1">
            <a:blip r:embed="rId7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13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3892">
        <p14:glitter pattern="hexagon"/>
      </p:transition>
    </mc:Choice>
    <mc:Fallback xmlns="">
      <p:transition spd="slow" advTm="438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75000">
              <a:srgbClr val="00B0F0"/>
            </a:gs>
            <a:gs pos="27000">
              <a:srgbClr val="00B0F0"/>
            </a:gs>
            <a:gs pos="55000">
              <a:srgbClr val="0070C0">
                <a:lumMod val="87000"/>
              </a:srgbClr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18" descr="C:\Users\Eleni\Desktop\Primavera 2015\Diapositiva171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67"/>
            <a:stretch/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http://ak2.polyvoreimg.com/cgi/img-thing/size/l/tid/2969851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8333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6473" y="1825564"/>
              <a:ext cx="3224423" cy="32289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24" descr="C:\Users\Eleni\Desktop\Primavera 2015\Diapositiva17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374" y="0"/>
            <a:ext cx="92283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84373" y="0"/>
            <a:ext cx="9228374" cy="6858000"/>
          </a:xfrm>
          <a:prstGeom prst="rect">
            <a:avLst/>
          </a:prstGeom>
          <a:blipFill dpi="0" rotWithShape="1">
            <a:blip r:embed="rId6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5832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glitter pattern="hexago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0" descr="C:\Users\Eleni\Desktop\Primavera 2015\Diapositiva2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520" y="2018557"/>
            <a:ext cx="4572000" cy="304698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Rosas De Alegría,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Rosas De Perdón,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Rosas De Cariño,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Y De Exultación.</a:t>
            </a:r>
          </a:p>
          <a:p>
            <a:endParaRPr lang="es-ES" sz="2400" b="1" i="1" dirty="0" smtClean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endParaRPr lang="es-ES" sz="2400" b="1" i="1" dirty="0" smtClean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endParaRPr lang="es-ES" sz="2400" b="1" i="1" dirty="0" smtClean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(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Gabriela Mistral  )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pic>
        <p:nvPicPr>
          <p:cNvPr id="8194" name="Picture 2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927393" y="1350267"/>
            <a:ext cx="2794958" cy="1565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9872" y="3347433"/>
            <a:ext cx="1905000" cy="106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1.bp.blogspot.com/_jqhO2stodOE/TEmCiNk5DiI/AAAAAAAAAHY/4LFweVuJHL4/s400/mariposa_azul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68144" y="2001366"/>
            <a:ext cx="2016224" cy="112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ultimo escritorio\bellisima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4" descr="C:\Users\Eleni\Desktop\Primavera 2015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252520" cy="7115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-243408"/>
            <a:ext cx="9212522" cy="7115564"/>
          </a:xfrm>
          <a:prstGeom prst="rect">
            <a:avLst/>
          </a:prstGeom>
          <a:blipFill dpi="0" rotWithShape="1">
            <a:blip r:embed="rId6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40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2601">
        <p14:glitter pattern="hexagon"/>
      </p:transition>
    </mc:Choice>
    <mc:Fallback xmlns="">
      <p:transition spd="slow" advTm="426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26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accel="5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75000">
              <a:srgbClr val="00B0F0"/>
            </a:gs>
            <a:gs pos="27000">
              <a:srgbClr val="00B0F0"/>
            </a:gs>
            <a:gs pos="55000">
              <a:srgbClr val="FFFF00">
                <a:lumMod val="76000"/>
                <a:lumOff val="24000"/>
                <a:alpha val="59000"/>
              </a:srgbClr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Primavera 2015\Diapositiva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Primavera 2015\Diapositiva1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6" y="0"/>
            <a:ext cx="9335194" cy="686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33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glitter pattern="hexago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48" y="0"/>
            <a:ext cx="9396536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57525"/>
            <a:ext cx="1840230" cy="15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48" y="1"/>
            <a:ext cx="9396536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66600" y="0"/>
            <a:ext cx="9431188" cy="7029400"/>
          </a:xfrm>
          <a:prstGeom prst="rect">
            <a:avLst/>
          </a:prstGeom>
          <a:blipFill dpi="0" rotWithShape="1">
            <a:blip r:embed="rId5">
              <a:alphaModFix amt="79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4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glitter pattern="hexagon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099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glitter pattern="hexago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1002</TotalTime>
  <Words>59</Words>
  <Application>Microsoft Office PowerPoint</Application>
  <PresentationFormat>Presentación en pantalla (4:3)</PresentationFormat>
  <Paragraphs>21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88</cp:revision>
  <dcterms:created xsi:type="dcterms:W3CDTF">2015-03-09T22:16:10Z</dcterms:created>
  <dcterms:modified xsi:type="dcterms:W3CDTF">2015-03-14T00:24:58Z</dcterms:modified>
</cp:coreProperties>
</file>