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83" r:id="rId3"/>
    <p:sldId id="289" r:id="rId4"/>
    <p:sldId id="257" r:id="rId5"/>
    <p:sldId id="284" r:id="rId6"/>
    <p:sldId id="261" r:id="rId7"/>
    <p:sldId id="258" r:id="rId8"/>
    <p:sldId id="281" r:id="rId9"/>
    <p:sldId id="259" r:id="rId10"/>
    <p:sldId id="262" r:id="rId11"/>
    <p:sldId id="260" r:id="rId12"/>
    <p:sldId id="282" r:id="rId13"/>
    <p:sldId id="263" r:id="rId14"/>
    <p:sldId id="265" r:id="rId15"/>
    <p:sldId id="264" r:id="rId16"/>
    <p:sldId id="267" r:id="rId17"/>
    <p:sldId id="266" r:id="rId18"/>
    <p:sldId id="268" r:id="rId19"/>
    <p:sldId id="269" r:id="rId20"/>
    <p:sldId id="271" r:id="rId21"/>
    <p:sldId id="270" r:id="rId22"/>
    <p:sldId id="273" r:id="rId23"/>
    <p:sldId id="272" r:id="rId24"/>
    <p:sldId id="274" r:id="rId25"/>
    <p:sldId id="275" r:id="rId26"/>
    <p:sldId id="288" r:id="rId27"/>
    <p:sldId id="276" r:id="rId28"/>
    <p:sldId id="287" r:id="rId29"/>
    <p:sldId id="290"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P6bYRBU/uK0szDzB+4FQA==" hashData="LuscmnYYqPXA5YNQ3sJH3T/aaY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829A7C-94BC-4746-BBA8-BFB78B4E132F}" type="datetimeFigureOut">
              <a:rPr lang="es-ES" smtClean="0"/>
              <a:pPr/>
              <a:t>16/03/2015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D3C943-5129-485B-AC92-97BB3EB197B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653A0B-DB41-4A44-90C0-6045B876EC3C}" type="datetimeFigureOut">
              <a:rPr lang="es-ES" smtClean="0"/>
              <a:pPr/>
              <a:t>16/03/2015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918471-CA10-4598-A2F4-EBCFC0074DAD}"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653A0B-DB41-4A44-90C0-6045B876EC3C}" type="datetimeFigureOut">
              <a:rPr lang="es-ES" smtClean="0"/>
              <a:pPr/>
              <a:t>16/03/2015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918471-CA10-4598-A2F4-EBCFC0074DA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15616" y="1102578"/>
            <a:ext cx="7128792" cy="5755422"/>
          </a:xfrm>
          <a:prstGeom prst="rect">
            <a:avLst/>
          </a:prstGeom>
        </p:spPr>
        <p:txBody>
          <a:bodyPr wrap="square">
            <a:spAutoFit/>
          </a:bodyPr>
          <a:lstStyle/>
          <a:p>
            <a:pPr algn="ctr">
              <a:defRPr/>
            </a:pPr>
            <a:r>
              <a:rPr lang="es-ES" sz="7200" b="1" kern="10" dirty="0" smtClean="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Diferentes formas de ser mas atractivo </a:t>
            </a:r>
            <a:endParaRPr lang="es-ES" sz="72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a:p>
            <a:pPr algn="ctr">
              <a:defRPr/>
            </a:pPr>
            <a:endParaRPr lang="es-ES" sz="80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p:snd r:embed="rId3" name="instrumental charlie chaplin - candilej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eorge_cloneey.jpg"/>
          <p:cNvPicPr>
            <a:picLocks noChangeAspect="1" noChangeArrowheads="1"/>
          </p:cNvPicPr>
          <p:nvPr/>
        </p:nvPicPr>
        <p:blipFill>
          <a:blip r:embed="rId2" cstate="print"/>
          <a:srcRect/>
          <a:stretch>
            <a:fillRect/>
          </a:stretch>
        </p:blipFill>
        <p:spPr bwMode="auto">
          <a:xfrm>
            <a:off x="0" y="0"/>
            <a:ext cx="9468544" cy="7101408"/>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71891" y="-19050"/>
            <a:ext cx="9467645" cy="7120458"/>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286000" y="1582341"/>
            <a:ext cx="6390456" cy="4524315"/>
          </a:xfrm>
          <a:prstGeom prst="rect">
            <a:avLst/>
          </a:prstGeom>
        </p:spPr>
        <p:txBody>
          <a:bodyPr wrap="square">
            <a:spAutoFit/>
          </a:bodyPr>
          <a:lstStyle/>
          <a:p>
            <a:r>
              <a:rPr lang="es-ES" sz="2400" i="1" dirty="0" smtClean="0"/>
              <a:t>Amigos míos, la sequía terminó. Si todos estos estudios científicos están en lo cierto y las investigaciones no tuvieron campos u objetos de estudio muy específicos que puedan influir en los resultados, siguiendo cada uno de los 10 pasos que hoy voy a dejarte, chico o chica, serás más atractivo que nunca... Por supuesto que no vamos a entrar en muchos detalles ni vamos a adentrarnos a cuestiones de estética, belleza o subjetividad, simplemente diviértete, curiosea o tómatelo tan en serio como te parezca. He aquí </a:t>
            </a:r>
            <a:r>
              <a:rPr lang="es-ES" sz="2400" b="1" i="1" dirty="0" smtClean="0"/>
              <a:t>10 formas de ser más atractivo según la ciencia</a:t>
            </a:r>
            <a:r>
              <a:rPr lang="es-ES" sz="2400" i="1" dirty="0" smtClean="0"/>
              <a:t>.</a:t>
            </a:r>
            <a:endParaRPr lang="es-ES" sz="2400" i="1" dirty="0"/>
          </a:p>
        </p:txBody>
      </p:sp>
    </p:spTree>
  </p:cSld>
  <p:clrMapOvr>
    <a:masterClrMapping/>
  </p:clrMapOvr>
  <p:transition advTm="3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curiosidades-sobre-el-cuerpo-humano-6_0.jpg"/>
          <p:cNvPicPr>
            <a:picLocks noChangeAspect="1" noChangeArrowheads="1"/>
          </p:cNvPicPr>
          <p:nvPr/>
        </p:nvPicPr>
        <p:blipFill>
          <a:blip r:embed="rId2" cstate="print"/>
          <a:srcRect l="11111"/>
          <a:stretch>
            <a:fillRect/>
          </a:stretch>
        </p:blipFill>
        <p:spPr bwMode="auto">
          <a:xfrm>
            <a:off x="0" y="0"/>
            <a:ext cx="9144000"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0-formas-de-ser-mas-atractivo-segun-los-cientificos-1.jpg"/>
          <p:cNvPicPr>
            <a:picLocks noChangeAspect="1" noChangeArrowheads="1"/>
          </p:cNvPicPr>
          <p:nvPr/>
        </p:nvPicPr>
        <p:blipFill>
          <a:blip r:embed="rId2" cstate="print"/>
          <a:srcRect/>
          <a:stretch>
            <a:fillRect/>
          </a:stretch>
        </p:blipFill>
        <p:spPr bwMode="auto">
          <a:xfrm>
            <a:off x="0" y="0"/>
            <a:ext cx="9351818"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286000" y="1582341"/>
            <a:ext cx="6246440" cy="4524315"/>
          </a:xfrm>
          <a:prstGeom prst="rect">
            <a:avLst/>
          </a:prstGeom>
        </p:spPr>
        <p:txBody>
          <a:bodyPr wrap="square">
            <a:spAutoFit/>
          </a:bodyPr>
          <a:lstStyle/>
          <a:p>
            <a:r>
              <a:rPr lang="es-ES" sz="2400" b="1" i="1" dirty="0" smtClean="0"/>
              <a:t> Levanta la cabeza e inclina el mentón</a:t>
            </a:r>
          </a:p>
          <a:p>
            <a:r>
              <a:rPr lang="es-ES" sz="2400" i="1" dirty="0" smtClean="0"/>
              <a:t>Varios </a:t>
            </a:r>
            <a:r>
              <a:rPr lang="es-ES" sz="2400" b="1" i="1" dirty="0" smtClean="0"/>
              <a:t>estudios</a:t>
            </a:r>
            <a:r>
              <a:rPr lang="es-ES" sz="2400" i="1" dirty="0" smtClean="0"/>
              <a:t> se han realizado al respecto y al parecer, tanto hombres como mujeres son considerados </a:t>
            </a:r>
            <a:r>
              <a:rPr lang="es-ES" sz="2400" b="1" i="1" dirty="0" smtClean="0"/>
              <a:t>más atractivos</a:t>
            </a:r>
            <a:r>
              <a:rPr lang="es-ES" sz="2400" i="1" dirty="0" smtClean="0"/>
              <a:t> cuando tienen la cabeza levemente inclinada hacia un ángulo lateral, en alto y con el mentón hacia arriba. Según un estudio científico publicado en 2013 en la revista </a:t>
            </a:r>
            <a:r>
              <a:rPr lang="es-ES" sz="2400" i="1" dirty="0" err="1" smtClean="0"/>
              <a:t>Evolutionary</a:t>
            </a:r>
            <a:r>
              <a:rPr lang="es-ES" sz="2400" i="1" dirty="0" smtClean="0"/>
              <a:t> </a:t>
            </a:r>
            <a:r>
              <a:rPr lang="es-ES" sz="2400" i="1" dirty="0" err="1" smtClean="0"/>
              <a:t>Psychology</a:t>
            </a:r>
            <a:r>
              <a:rPr lang="es-ES" sz="2400" i="1" dirty="0" smtClean="0"/>
              <a:t>, desarrollado en la Universidad de Newcastle, Inglaterra, el ángulo en que se inclina el rostro es vital para el atractivo del sexo opuesto, algo que se refleja claramente en fotografía y modelaje.</a:t>
            </a:r>
            <a:endParaRPr lang="es-ES" sz="2400" i="1" dirty="0"/>
          </a:p>
        </p:txBody>
      </p:sp>
    </p:spTree>
  </p:cSld>
  <p:clrMapOvr>
    <a:masterClrMapping/>
  </p:clrMapOvr>
  <p:transition advTm="4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0-formas-de-ser-mas-atractivo-segun-los-cientificos-00.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286000" y="1859340"/>
            <a:ext cx="6390456" cy="4154984"/>
          </a:xfrm>
          <a:prstGeom prst="rect">
            <a:avLst/>
          </a:prstGeom>
        </p:spPr>
        <p:txBody>
          <a:bodyPr wrap="square">
            <a:spAutoFit/>
          </a:bodyPr>
          <a:lstStyle/>
          <a:p>
            <a:r>
              <a:rPr lang="es-ES" sz="2400" b="1" i="1" dirty="0" smtClean="0"/>
              <a:t>Procura tener una buena dentadura</a:t>
            </a:r>
          </a:p>
          <a:p>
            <a:r>
              <a:rPr lang="es-ES" sz="2400" i="1" dirty="0" smtClean="0"/>
              <a:t>No hay que ser un científico para saberlo, una buena dentadura siempre </a:t>
            </a:r>
            <a:r>
              <a:rPr lang="es-ES" sz="2400" b="1" i="1" dirty="0" smtClean="0"/>
              <a:t>resulta más atractivo</a:t>
            </a:r>
            <a:r>
              <a:rPr lang="es-ES" sz="2400" i="1" dirty="0" smtClean="0"/>
              <a:t>. Aún así, un grupo de investigadores de las universidades de Leeds y Central Lancashire, también en Inglaterra, buscaron demostrarlo mediante un </a:t>
            </a:r>
            <a:r>
              <a:rPr lang="es-ES" sz="2400" b="1" i="1" dirty="0" smtClean="0"/>
              <a:t>estudio</a:t>
            </a:r>
            <a:r>
              <a:rPr lang="es-ES" sz="2400" i="1" dirty="0" smtClean="0"/>
              <a:t>. </a:t>
            </a:r>
          </a:p>
          <a:p>
            <a:r>
              <a:rPr lang="es-ES" sz="2400" i="1" dirty="0" smtClean="0"/>
              <a:t>Los resultados indicaron que un conjunto de dientes blancos, bien proporcionados y espaciados uniformemente resultan más atractivos en ambos sexos. </a:t>
            </a:r>
            <a:endParaRPr lang="es-ES" sz="2400" i="1" dirty="0"/>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0-formas-de-ser-mas-atractivo-segun-los-cientificos-3.jpg"/>
          <p:cNvPicPr>
            <a:picLocks noChangeAspect="1" noChangeArrowheads="1"/>
          </p:cNvPicPr>
          <p:nvPr/>
        </p:nvPicPr>
        <p:blipFill>
          <a:blip r:embed="rId2" cstate="print"/>
          <a:srcRect/>
          <a:stretch>
            <a:fillRect/>
          </a:stretch>
        </p:blipFill>
        <p:spPr bwMode="auto">
          <a:xfrm>
            <a:off x="-1111560" y="0"/>
            <a:ext cx="10287002"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475656" y="2060848"/>
            <a:ext cx="6858000" cy="3785652"/>
          </a:xfrm>
          <a:prstGeom prst="rect">
            <a:avLst/>
          </a:prstGeom>
        </p:spPr>
        <p:txBody>
          <a:bodyPr wrap="square">
            <a:spAutoFit/>
          </a:bodyPr>
          <a:lstStyle/>
          <a:p>
            <a:r>
              <a:rPr lang="es-ES" sz="2400" b="1" i="1" dirty="0" smtClean="0"/>
              <a:t>Amigo, deja de sonreír tanto</a:t>
            </a:r>
          </a:p>
          <a:p>
            <a:r>
              <a:rPr lang="es-ES" sz="2400" i="1" dirty="0" smtClean="0"/>
              <a:t>De acuerdo a lo señalado en los </a:t>
            </a:r>
            <a:r>
              <a:rPr lang="es-ES" sz="2400" b="1" i="1" dirty="0" smtClean="0"/>
              <a:t>estudios</a:t>
            </a:r>
            <a:r>
              <a:rPr lang="es-ES" sz="2400" i="1" dirty="0" smtClean="0"/>
              <a:t> realizados en la Universidad de Columbia Británica, Canadá, los rostros melancólicos, preocupados, que demuestran fastidio y pesadez, resultan mucho más atractivos para las chicas que los de los hombres que se la pasan sonriendo o son muy extrovertidos. En esencia, este estudio buscaba encontrar razones psicológicas por las que las chicas, efectivamente, se sienten atraídas por “el chico malo”.</a:t>
            </a:r>
            <a:endParaRPr lang="es-ES" sz="2400" i="1" dirty="0"/>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0-formas-de-ser-mas-atractivo-segun-los-cientificos-4.jpg"/>
          <p:cNvPicPr>
            <a:picLocks noChangeAspect="1" noChangeArrowheads="1"/>
          </p:cNvPicPr>
          <p:nvPr/>
        </p:nvPicPr>
        <p:blipFill>
          <a:blip r:embed="rId2" cstate="print"/>
          <a:srcRect/>
          <a:stretch>
            <a:fillRect/>
          </a:stretch>
        </p:blipFill>
        <p:spPr bwMode="auto">
          <a:xfrm>
            <a:off x="0" y="0"/>
            <a:ext cx="10287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286000" y="2274838"/>
            <a:ext cx="5526360" cy="3416320"/>
          </a:xfrm>
          <a:prstGeom prst="rect">
            <a:avLst/>
          </a:prstGeom>
        </p:spPr>
        <p:txBody>
          <a:bodyPr wrap="square">
            <a:spAutoFit/>
          </a:bodyPr>
          <a:lstStyle/>
          <a:p>
            <a:r>
              <a:rPr lang="es-ES" sz="2400" b="1" i="1" dirty="0" smtClean="0"/>
              <a:t>Tú no amiga, tú sonríe más</a:t>
            </a:r>
          </a:p>
          <a:p>
            <a:r>
              <a:rPr lang="es-ES" sz="2400" i="1" dirty="0" smtClean="0"/>
              <a:t>Por el contrario, otro </a:t>
            </a:r>
            <a:r>
              <a:rPr lang="es-ES" sz="2400" b="1" i="1" dirty="0" smtClean="0"/>
              <a:t>estudio</a:t>
            </a:r>
            <a:r>
              <a:rPr lang="es-ES" sz="2400" i="1" dirty="0" smtClean="0"/>
              <a:t>, desarrollado por investigadores del Instituto Nacional de Salud de EE. UU., señaló que la felicidad en las mujeres resulta la emoción </a:t>
            </a:r>
            <a:r>
              <a:rPr lang="es-ES" sz="2400" b="1" i="1" dirty="0" smtClean="0"/>
              <a:t>más atractiva para los hombres</a:t>
            </a:r>
            <a:r>
              <a:rPr lang="es-ES" sz="2400" i="1" dirty="0" smtClean="0"/>
              <a:t>. </a:t>
            </a:r>
          </a:p>
          <a:p>
            <a:r>
              <a:rPr lang="es-ES" sz="2400" i="1" dirty="0" smtClean="0"/>
              <a:t>De hecho, una simple sonrisa en la mujer provoca intensos cambios en el hombre que la percibe de forma inmediata.</a:t>
            </a:r>
            <a:endParaRPr lang="es-ES" sz="2400" i="1"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0-formas-de-ser-mas-atractivo-segun-los-cientificos-5.jpg"/>
          <p:cNvPicPr>
            <a:picLocks noChangeAspect="1" noChangeArrowheads="1"/>
          </p:cNvPicPr>
          <p:nvPr/>
        </p:nvPicPr>
        <p:blipFill>
          <a:blip r:embed="rId2" cstate="print"/>
          <a:srcRect/>
          <a:stretch>
            <a:fillRect/>
          </a:stretch>
        </p:blipFill>
        <p:spPr bwMode="auto">
          <a:xfrm>
            <a:off x="-1" y="0"/>
            <a:ext cx="10311551"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331640" y="1556792"/>
            <a:ext cx="7524328" cy="4893647"/>
          </a:xfrm>
          <a:prstGeom prst="rect">
            <a:avLst/>
          </a:prstGeom>
        </p:spPr>
        <p:txBody>
          <a:bodyPr wrap="square">
            <a:spAutoFit/>
          </a:bodyPr>
          <a:lstStyle/>
          <a:p>
            <a:r>
              <a:rPr lang="es-ES" sz="2400" b="1" i="1" dirty="0" err="1" smtClean="0"/>
              <a:t>Hey</a:t>
            </a:r>
            <a:r>
              <a:rPr lang="es-ES" sz="2400" b="1" i="1" dirty="0" smtClean="0"/>
              <a:t>: rasurarse es más importante de lo que crees</a:t>
            </a:r>
          </a:p>
          <a:p>
            <a:r>
              <a:rPr lang="es-ES" sz="2400" i="1" dirty="0" smtClean="0"/>
              <a:t>Otra vez para los chicos. Según advierte un </a:t>
            </a:r>
            <a:r>
              <a:rPr lang="es-ES" sz="2400" b="1" i="1" dirty="0" smtClean="0"/>
              <a:t>estudio</a:t>
            </a:r>
            <a:r>
              <a:rPr lang="es-ES" sz="2400" i="1" dirty="0" smtClean="0"/>
              <a:t> llevado a cabo por investigadores de Oxford, las mujeres tienden a encontrar </a:t>
            </a:r>
            <a:r>
              <a:rPr lang="es-ES" sz="2400" b="1" i="1" dirty="0" smtClean="0"/>
              <a:t>más atractivo un rostro rasurado</a:t>
            </a:r>
            <a:r>
              <a:rPr lang="es-ES" sz="2400" i="1" dirty="0" smtClean="0"/>
              <a:t> que uno con barba. De acuerdo al mismo estudio, los hombres que tienen mucha barba a menudo lucen más agresivos y de un alto estatus social que los que no. No obstante, un </a:t>
            </a:r>
            <a:r>
              <a:rPr lang="es-ES" sz="2400" b="1" i="1" dirty="0" smtClean="0"/>
              <a:t>estudio </a:t>
            </a:r>
            <a:r>
              <a:rPr lang="es-ES" sz="2400" i="1" dirty="0" smtClean="0"/>
              <a:t>más reciente que vio la luz este año, desarrollado en la Universidad de Nueva Gales del Sur, Australia, ha señalado que las barbas que escapan de lo común, sí resultan atractivas para muchas mujeres. Así que amigo, si quieres verte mejor, procura afeitarte más seguido o bien inventa algo con tu barba...</a:t>
            </a:r>
            <a:endParaRPr lang="es-ES" sz="2400" i="1" dirty="0"/>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0-formas-de-ser-mas-atractivo-segun-los-cientificos-6.jpg"/>
          <p:cNvPicPr>
            <a:picLocks noChangeAspect="1" noChangeArrowheads="1"/>
          </p:cNvPicPr>
          <p:nvPr/>
        </p:nvPicPr>
        <p:blipFill>
          <a:blip r:embed="rId2" cstate="print"/>
          <a:srcRect/>
          <a:stretch>
            <a:fillRect/>
          </a:stretch>
        </p:blipFill>
        <p:spPr bwMode="auto">
          <a:xfrm>
            <a:off x="0" y="0"/>
            <a:ext cx="9144000" cy="6945753"/>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547664" y="2636912"/>
            <a:ext cx="6858000" cy="3416320"/>
          </a:xfrm>
          <a:prstGeom prst="rect">
            <a:avLst/>
          </a:prstGeom>
        </p:spPr>
        <p:txBody>
          <a:bodyPr wrap="square">
            <a:spAutoFit/>
          </a:bodyPr>
          <a:lstStyle/>
          <a:p>
            <a:r>
              <a:rPr lang="es-ES" sz="2400" b="1" i="1" dirty="0" smtClean="0"/>
              <a:t>¿El secreto de </a:t>
            </a:r>
            <a:r>
              <a:rPr lang="es-ES" sz="2400" b="1" i="1" dirty="0" err="1" smtClean="0"/>
              <a:t>Scarface</a:t>
            </a:r>
            <a:r>
              <a:rPr lang="es-ES" sz="2400" b="1" i="1" dirty="0" smtClean="0"/>
              <a:t>?</a:t>
            </a:r>
          </a:p>
          <a:p>
            <a:r>
              <a:rPr lang="es-ES" sz="2400" i="1" dirty="0" smtClean="0"/>
              <a:t>Un </a:t>
            </a:r>
            <a:r>
              <a:rPr lang="es-ES" sz="2400" b="1" i="1" dirty="0" smtClean="0"/>
              <a:t>estudio</a:t>
            </a:r>
            <a:r>
              <a:rPr lang="es-ES" sz="2400" i="1" dirty="0" smtClean="0"/>
              <a:t> desarrollado por un grupo de científicos de la Universidad de Liverpool, Inglaterra, terminó por confirmar el mito de que un rostro con una cicatriz, una marca fuera de lo común o que le de cierto aspecto atemorizante, resulta atractivo para muchas mujeres. Pero cuidado, hay aquí algo que quizá quieras tener en cuenta: resulta </a:t>
            </a:r>
            <a:r>
              <a:rPr lang="es-ES" sz="2400" b="1" i="1" dirty="0" smtClean="0"/>
              <a:t>más atractivo para mujeres</a:t>
            </a:r>
            <a:r>
              <a:rPr lang="es-ES" sz="2400" i="1" dirty="0" smtClean="0"/>
              <a:t> que buscan relaciones a corto plazo.</a:t>
            </a:r>
            <a:endParaRPr lang="es-ES" sz="2400" i="1" dirty="0"/>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0-formas-de-ser-mas-atractivo-segun-los-cientificos-7.jpg"/>
          <p:cNvPicPr>
            <a:picLocks noChangeAspect="1" noChangeArrowheads="1"/>
          </p:cNvPicPr>
          <p:nvPr/>
        </p:nvPicPr>
        <p:blipFill>
          <a:blip r:embed="rId2" cstate="print"/>
          <a:srcRect/>
          <a:stretch>
            <a:fillRect/>
          </a:stretch>
        </p:blipFill>
        <p:spPr bwMode="auto">
          <a:xfrm>
            <a:off x="0" y="0"/>
            <a:ext cx="10287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331640" y="1484784"/>
            <a:ext cx="7398568" cy="4893647"/>
          </a:xfrm>
          <a:prstGeom prst="rect">
            <a:avLst/>
          </a:prstGeom>
        </p:spPr>
        <p:txBody>
          <a:bodyPr wrap="square">
            <a:spAutoFit/>
          </a:bodyPr>
          <a:lstStyle/>
          <a:p>
            <a:r>
              <a:rPr lang="es-ES" sz="2400" b="1" i="1" dirty="0" smtClean="0"/>
              <a:t>Labios bien rojos</a:t>
            </a:r>
          </a:p>
          <a:p>
            <a:r>
              <a:rPr lang="es-ES" sz="2400" i="1" dirty="0" smtClean="0"/>
              <a:t>El color rojo es muy importante en términos de atractivo visual, ya hablaremos de eso, lo importante en este punto es que los hombres encuentran muy atractivos los labios bien rojos. Así lo señala el </a:t>
            </a:r>
            <a:r>
              <a:rPr lang="es-ES" sz="2400" b="1" i="1" dirty="0" smtClean="0"/>
              <a:t>estudio</a:t>
            </a:r>
            <a:r>
              <a:rPr lang="es-ES" sz="2400" i="1" dirty="0" smtClean="0"/>
              <a:t> que se llevó a cabo en la Universidad de Manchester sobre dicha cuestión, el cual encontró que un hombre mira los labios de la mujer con la que habla varias veces durante una charla si ésta le resulta atractiva. En promedio, cada vistazo tiene una duración de unos 0,95 segundos, mientras que, sorprendentemente, si la mujer tiene sus labios pintados de color rojo, la cifra se eleva mucho más, alcanzando casi los 7 segundos en muchos casos.</a:t>
            </a:r>
            <a:endParaRPr lang="es-ES" sz="2400" i="1" dirty="0"/>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0-formas-de-ser-mas-atractivo-segun-los-cientificos-8.jpg"/>
          <p:cNvPicPr>
            <a:picLocks noChangeAspect="1" noChangeArrowheads="1"/>
          </p:cNvPicPr>
          <p:nvPr/>
        </p:nvPicPr>
        <p:blipFill>
          <a:blip r:embed="rId2" cstate="print"/>
          <a:srcRect/>
          <a:stretch>
            <a:fillRect/>
          </a:stretch>
        </p:blipFill>
        <p:spPr bwMode="auto">
          <a:xfrm>
            <a:off x="-1192220" y="0"/>
            <a:ext cx="1033622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763688" y="2420888"/>
            <a:ext cx="6750496" cy="3785652"/>
          </a:xfrm>
          <a:prstGeom prst="rect">
            <a:avLst/>
          </a:prstGeom>
        </p:spPr>
        <p:txBody>
          <a:bodyPr wrap="square">
            <a:spAutoFit/>
          </a:bodyPr>
          <a:lstStyle/>
          <a:p>
            <a:r>
              <a:rPr lang="es-ES" sz="2400" b="1" i="1" dirty="0" smtClean="0"/>
              <a:t>Ahora sí: lo importante del color rojo en sí mismo</a:t>
            </a:r>
          </a:p>
          <a:p>
            <a:r>
              <a:rPr lang="es-ES" sz="2400" i="1" dirty="0" smtClean="0"/>
              <a:t>Tanto en mujeres como hombres que buscan incrementar su atractivo, pero especialmente en estos últimos: sepan que la próxima vez que tengan una cita, deben vestir de rojo si buscan el éxito. El cerebro realiza curiosas asociaciones cognitivas entre los colores, las emociones y los valores. En el caso del color rojo, éste se asocia con la pasión, el romance, el poder y el dinamismo sexual, entre otras cosas. </a:t>
            </a:r>
            <a:endParaRPr lang="es-ES" sz="2400" i="1" dirty="0"/>
          </a:p>
        </p:txBody>
      </p:sp>
    </p:spTree>
  </p:cSld>
  <p:clrMapOvr>
    <a:masterClrMapping/>
  </p:clrMapOvr>
  <p:transition advTm="23000">
    <p:sndAc>
      <p:stSnd>
        <p:snd r:embed="rId2" name="musica de pelicula - 9 semanas y media (striper)46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0-formas-de-ser-mas-atractivo-segun-los-cientificos-9.jpg"/>
          <p:cNvPicPr>
            <a:picLocks noChangeAspect="1" noChangeArrowheads="1"/>
          </p:cNvPicPr>
          <p:nvPr/>
        </p:nvPicPr>
        <p:blipFill>
          <a:blip r:embed="rId2" cstate="print"/>
          <a:srcRect/>
          <a:stretch>
            <a:fillRect/>
          </a:stretch>
        </p:blipFill>
        <p:spPr bwMode="auto">
          <a:xfrm>
            <a:off x="0" y="0"/>
            <a:ext cx="9144000" cy="7029105"/>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339752" y="2636912"/>
            <a:ext cx="6102424" cy="3416320"/>
          </a:xfrm>
          <a:prstGeom prst="rect">
            <a:avLst/>
          </a:prstGeom>
        </p:spPr>
        <p:txBody>
          <a:bodyPr wrap="square">
            <a:spAutoFit/>
          </a:bodyPr>
          <a:lstStyle/>
          <a:p>
            <a:r>
              <a:rPr lang="es-ES" sz="2400" b="1" i="1" dirty="0" smtClean="0"/>
              <a:t>Relájate un poco más, amigo</a:t>
            </a:r>
          </a:p>
          <a:p>
            <a:r>
              <a:rPr lang="es-ES" sz="2400" i="1" dirty="0" smtClean="0"/>
              <a:t>Las mujeres encuentran más atractivos a los hombres menos estresados, calmos y relajados que los demás, según lo indica un estudio de la </a:t>
            </a:r>
            <a:r>
              <a:rPr lang="es-ES" sz="2400" b="1" i="1" dirty="0" smtClean="0"/>
              <a:t>Royal </a:t>
            </a:r>
            <a:r>
              <a:rPr lang="es-ES" sz="2400" b="1" i="1" dirty="0" err="1" smtClean="0"/>
              <a:t>Society</a:t>
            </a:r>
            <a:r>
              <a:rPr lang="es-ES" sz="2400" b="1" i="1" dirty="0" smtClean="0"/>
              <a:t> B</a:t>
            </a:r>
            <a:r>
              <a:rPr lang="es-ES" sz="2400" i="1" dirty="0" smtClean="0"/>
              <a:t>. Además, el mismo sugiere que las mujeres desarrollan cierta predilección por esta clase de hombre ya que son más capaces de manejar situaciones estresantes sin transmitir la negatividad a los niños.</a:t>
            </a:r>
            <a:endParaRPr lang="es-ES" sz="2400" i="1"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formas-de-ser-mas-atractivo-segun-los-cientificos-10.jpg"/>
          <p:cNvPicPr>
            <a:picLocks noChangeAspect="1" noChangeArrowheads="1"/>
          </p:cNvPicPr>
          <p:nvPr/>
        </p:nvPicPr>
        <p:blipFill>
          <a:blip r:embed="rId2" cstate="print"/>
          <a:srcRect/>
          <a:stretch>
            <a:fillRect/>
          </a:stretch>
        </p:blipFill>
        <p:spPr bwMode="auto">
          <a:xfrm>
            <a:off x="-180528" y="0"/>
            <a:ext cx="9571992"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331640" y="1124744"/>
            <a:ext cx="7524328" cy="5262979"/>
          </a:xfrm>
          <a:prstGeom prst="rect">
            <a:avLst/>
          </a:prstGeom>
        </p:spPr>
        <p:txBody>
          <a:bodyPr wrap="square">
            <a:spAutoFit/>
          </a:bodyPr>
          <a:lstStyle/>
          <a:p>
            <a:r>
              <a:rPr lang="es-ES" sz="2400" i="1" dirty="0" smtClean="0"/>
              <a:t> </a:t>
            </a:r>
            <a:r>
              <a:rPr lang="es-ES" sz="2400" b="1" i="1" dirty="0" smtClean="0"/>
              <a:t>Háblale en el oído derecho</a:t>
            </a:r>
            <a:r>
              <a:rPr lang="es-ES" sz="2400" i="1" dirty="0" smtClean="0"/>
              <a:t>. En serio: en el derecho</a:t>
            </a:r>
          </a:p>
          <a:p>
            <a:r>
              <a:rPr lang="es-ES" sz="2400" i="1" dirty="0" smtClean="0"/>
              <a:t>Según una serie de </a:t>
            </a:r>
            <a:r>
              <a:rPr lang="es-ES" sz="2400" b="1" i="1" dirty="0" smtClean="0"/>
              <a:t>estudios</a:t>
            </a:r>
            <a:r>
              <a:rPr lang="es-ES" sz="2400" i="1" dirty="0" smtClean="0"/>
              <a:t> sobre el órgano más complejo de nuestro cuerpo, el lado izquierdo del cerebro maneja información verbal y sensaciones agradables, mientras que el derecho trabaja con los estímulos no verbales y las emociones negativas, pero he aquí la cuestión: el lado izquierdo trabaja con más enfoque en la información que llega desde el canal auditivo derecho. Por eso, los científicos sugieren que cuando se recibe información desde la derecha, el cerebro inmediatamente se pone a trabajar con mayor optimismo, positividad y “buena vibra”, creando sensaciones más agradables. Así que la próxima vez que te acerques para hablarle a alguien en el oído, procura escoger bien cuál. </a:t>
            </a: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533286403_1576091.gif"/>
          <p:cNvPicPr>
            <a:picLocks noChangeAspect="1" noChangeArrowheads="1" noCrop="1"/>
          </p:cNvPicPr>
          <p:nvPr/>
        </p:nvPicPr>
        <p:blipFill>
          <a:blip r:embed="rId2" cstate="print"/>
          <a:srcRect/>
          <a:stretch>
            <a:fillRect/>
          </a:stretch>
        </p:blipFill>
        <p:spPr bwMode="auto">
          <a:xfrm>
            <a:off x="0" y="0"/>
            <a:ext cx="9144000" cy="7965504"/>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0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771800" y="2276872"/>
            <a:ext cx="5256584" cy="3539430"/>
          </a:xfrm>
          <a:prstGeom prst="rect">
            <a:avLst/>
          </a:prstGeom>
        </p:spPr>
        <p:txBody>
          <a:bodyPr wrap="square">
            <a:spAutoFit/>
          </a:bodyPr>
          <a:lstStyle/>
          <a:p>
            <a:r>
              <a:rPr lang="es-ES" sz="2800" i="1" dirty="0" smtClean="0"/>
              <a:t>¿Y bien? ¿Qué te pareció? ¿Qué tan acertados creen que están investigadores? ¿Crees que estas </a:t>
            </a:r>
            <a:r>
              <a:rPr lang="es-ES" sz="2800" b="1" i="1" dirty="0" smtClean="0"/>
              <a:t>10 formas de ser más </a:t>
            </a:r>
            <a:r>
              <a:rPr lang="es-ES" sz="2800" b="1" i="1" dirty="0" err="1" smtClean="0"/>
              <a:t>atractio</a:t>
            </a:r>
            <a:r>
              <a:rPr lang="es-ES" sz="2800" i="1" dirty="0" smtClean="0"/>
              <a:t> realmente darán resultado o que hay muchísimos factores que no se tienen en cuenta en esta clase de investigaciones? </a:t>
            </a:r>
            <a:endParaRPr lang="es-ES" sz="2800" i="1"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iferentes formas de ser mas atractiv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Diferentes formas de ser mas atractivo</Template>
  <TotalTime>1</TotalTime>
  <Words>1143</Words>
  <Application>Microsoft Office PowerPoint</Application>
  <PresentationFormat>Presentación en pantalla (4:3)</PresentationFormat>
  <Paragraphs>31</Paragraphs>
  <Slides>28</Slides>
  <Notes>1</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Diferentes formas de ser mas atractivo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2015-03-16T07:58:44Z</dcterms:created>
  <dcterms:modified xsi:type="dcterms:W3CDTF">2015-03-16T08:00:37Z</dcterms:modified>
</cp:coreProperties>
</file>