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26"/>
  </p:notesMasterIdLst>
  <p:sldIdLst>
    <p:sldId id="319" r:id="rId3"/>
    <p:sldId id="339" r:id="rId4"/>
    <p:sldId id="322" r:id="rId5"/>
    <p:sldId id="340" r:id="rId6"/>
    <p:sldId id="324" r:id="rId7"/>
    <p:sldId id="321" r:id="rId8"/>
    <p:sldId id="323" r:id="rId9"/>
    <p:sldId id="326" r:id="rId10"/>
    <p:sldId id="325" r:id="rId11"/>
    <p:sldId id="327" r:id="rId12"/>
    <p:sldId id="328" r:id="rId13"/>
    <p:sldId id="329" r:id="rId14"/>
    <p:sldId id="330" r:id="rId15"/>
    <p:sldId id="331" r:id="rId16"/>
    <p:sldId id="332" r:id="rId17"/>
    <p:sldId id="333" r:id="rId18"/>
    <p:sldId id="334" r:id="rId19"/>
    <p:sldId id="335" r:id="rId20"/>
    <p:sldId id="336" r:id="rId21"/>
    <p:sldId id="337" r:id="rId22"/>
    <p:sldId id="338" r:id="rId23"/>
    <p:sldId id="320" r:id="rId24"/>
    <p:sldId id="341" r:id="rId25"/>
  </p:sldIdLst>
  <p:sldSz cx="11233150" cy="5292725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fkqaZDWbpTep6xVnit3cg" hashData="XeGsrZjNjFZaWtMwgwqVq+taGU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FF66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8" y="-1056"/>
      </p:cViewPr>
      <p:guideLst>
        <p:guide orient="horz" pos="1667"/>
        <p:guide pos="353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-209550" y="685800"/>
            <a:ext cx="72771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1644177"/>
            <a:ext cx="9548178" cy="113450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2" y="2999212"/>
            <a:ext cx="7863206" cy="135258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7341" y="3401067"/>
            <a:ext cx="9548178" cy="105119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7341" y="2243284"/>
            <a:ext cx="9548178" cy="11577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1657" y="1234971"/>
            <a:ext cx="4961308" cy="34929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10185" y="1234971"/>
            <a:ext cx="4961308" cy="34929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59" y="1184738"/>
            <a:ext cx="4963258" cy="49374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1659" y="1678481"/>
            <a:ext cx="4963258" cy="30494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06287" y="1184738"/>
            <a:ext cx="4965208" cy="49374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06287" y="1678481"/>
            <a:ext cx="4965208" cy="30494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1659" y="210730"/>
            <a:ext cx="3695629" cy="89682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91852" y="210730"/>
            <a:ext cx="6279643" cy="45171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1659" y="1107553"/>
            <a:ext cx="3695629" cy="36203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1777" y="3704907"/>
            <a:ext cx="6739890" cy="4373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1777" y="472916"/>
            <a:ext cx="6739890" cy="31756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1777" y="4142292"/>
            <a:ext cx="6739890" cy="6211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44033" y="211956"/>
            <a:ext cx="2527459" cy="451596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1659" y="211956"/>
            <a:ext cx="7395157" cy="451596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1644177"/>
            <a:ext cx="9548178" cy="113450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4" y="2999212"/>
            <a:ext cx="7863205" cy="135258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1660" y="211956"/>
            <a:ext cx="10109834" cy="882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60" y="1234971"/>
            <a:ext cx="10109834" cy="3492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1660" y="4905574"/>
            <a:ext cx="2621068" cy="281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37993" y="4905574"/>
            <a:ext cx="3557164" cy="281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50427" y="4905574"/>
            <a:ext cx="2621068" cy="281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9000">
    <p:dissolve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1658" y="4819810"/>
            <a:ext cx="2621068" cy="36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603609" y="2603612"/>
            <a:ext cx="5292725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44035" y="2603612"/>
            <a:ext cx="5292725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1"/>
            <a:ext cx="11233150" cy="5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5235085"/>
            <a:ext cx="11233150" cy="5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8761" y="4520888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8763" y="4410619"/>
            <a:ext cx="677218" cy="5919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32812" y="3528496"/>
            <a:ext cx="33073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44609" y="931850"/>
            <a:ext cx="8286808" cy="325284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DESIGUALDAD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187419" y="4289436"/>
            <a:ext cx="2467799" cy="7208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dissolve/>
    <p:sndAc>
      <p:stSnd loop="1">
        <p:snd r:embed="rId2" name="fausto papetti - popurri de julio igles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pic>
        <p:nvPicPr>
          <p:cNvPr id="1026" name="Picture 2" descr="C:\Users\Jose Luis\Desktop\ciudades-mas-pobladas-del-mundo-b-620x3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33151" cy="52927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401865" y="503222"/>
            <a:ext cx="85237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La desigualdad se manifiesta en todos los países del mundo, lamentablemente los más ricos se vuelven cada vez más ricos, y los pobres cada vez más pobres.</a:t>
            </a:r>
          </a:p>
          <a:p>
            <a:pPr algn="r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De acuerdo con la organización 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Oxfam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, el 1 por ciento de la población mundial posee más riqueza que el 99 por ciento restante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pic>
        <p:nvPicPr>
          <p:cNvPr id="2050" name="Picture 2" descr="C:\Users\Jose Luis\Desktop\ciudades-mas-pobladas-del-mundo-canton-620x3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33151" cy="52927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973237" y="860412"/>
            <a:ext cx="8309408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Por eso, incluso los lugares que son conocidos por estar entre los más hermosos de la Tierra, aquellos que reciben </a:t>
            </a:r>
            <a:r>
              <a:rPr lang="es-ES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m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illones de turistas cada año y les muestran su mejor cara, tienen también un lado decadente en el que habitan las personas que viven en la miseria.</a:t>
            </a:r>
          </a:p>
          <a:p>
            <a:r>
              <a:rPr lang="es-ES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endParaRPr lang="es-ES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2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pic>
        <p:nvPicPr>
          <p:cNvPr id="1026" name="Picture 2" descr="C:\Users\Jose Luis\Desktop\1-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52927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89489" y="265230"/>
            <a:ext cx="1661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Bangladesh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2-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1233151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901667" y="217470"/>
            <a:ext cx="25825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Bucarest, Rumania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3-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9602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830229" y="360346"/>
            <a:ext cx="21353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El Cairo, Egipto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4-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9605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330295" y="288908"/>
            <a:ext cx="33280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Chicago, Estados Unidos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5-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9604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830625" y="788974"/>
            <a:ext cx="2124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Hanói, Vietnam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6-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6455" y="0"/>
            <a:ext cx="11339605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73039" y="646098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Indonesia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7-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9604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73039" y="288908"/>
            <a:ext cx="20093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Lagos, Nigeria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8-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9605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044675" y="146032"/>
            <a:ext cx="16430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Lima, Perú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pic>
        <p:nvPicPr>
          <p:cNvPr id="9218" name="Picture 2" descr="C:\Users\Jose Luis\Desktop\9-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339601" cy="52927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15915" y="360346"/>
            <a:ext cx="22365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Manila, Filipinas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10-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33150" cy="5292726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01601" y="217470"/>
            <a:ext cx="15183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Ciudad de </a:t>
            </a:r>
          </a:p>
          <a:p>
            <a:r>
              <a:rPr lang="es-ES" dirty="0" smtClean="0">
                <a:latin typeface="Arial Black" pitchFamily="34" charset="0"/>
              </a:rPr>
              <a:t>México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11-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339601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44477" y="28890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 Mumbai, India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12-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339601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473171" y="146032"/>
            <a:ext cx="15645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 Nicaragua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13-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9604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87287" y="288908"/>
            <a:ext cx="1274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Odessa, </a:t>
            </a:r>
          </a:p>
          <a:p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Ucrania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14-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339601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73039" y="288908"/>
            <a:ext cx="2036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Palermo, Italia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15-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9604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687353" y="288908"/>
            <a:ext cx="19208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París, Francia</a:t>
            </a:r>
            <a:endParaRPr lang="es-ES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16-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9604" cy="5292725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58725" y="360346"/>
            <a:ext cx="23240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Arial Black" pitchFamily="34" charset="0"/>
              </a:rPr>
              <a:t>Sao Paulo, Brasil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1"/>
            <a:ext cx="11233150" cy="529272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603608" y="2603617"/>
            <a:ext cx="5292725" cy="85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44036" y="2603617"/>
            <a:ext cx="5292725" cy="85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1"/>
            <a:ext cx="11233150" cy="5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5235088"/>
            <a:ext cx="11233150" cy="5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5174" y="4479237"/>
            <a:ext cx="655122" cy="52828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491874" y="3638755"/>
            <a:ext cx="3307321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89800" y="385912"/>
            <a:ext cx="4912939" cy="3307063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542263" y="3"/>
            <a:ext cx="4297440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22 de julio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10:42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30295" y="4289436"/>
            <a:ext cx="2467799" cy="7208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34969"/>
            <a:ext cx="11233150" cy="17642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411393"/>
            <a:ext cx="11233150" cy="388133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3849" y="1"/>
            <a:ext cx="5991013" cy="120556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70202"/>
            <a:ext cx="112331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4144" y="3646100"/>
            <a:ext cx="327633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7109" y="3234443"/>
            <a:ext cx="2901897" cy="18230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61308" y="3763715"/>
            <a:ext cx="1497753" cy="76450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93514"/>
            <a:ext cx="655267" cy="41165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705172"/>
            <a:ext cx="655267" cy="41165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116827"/>
            <a:ext cx="655267" cy="41165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528484"/>
            <a:ext cx="655267" cy="4116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UAL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DESIGUALDAD</Template>
  <TotalTime>4</TotalTime>
  <Words>205</Words>
  <Application>Microsoft PowerPoint</Application>
  <PresentationFormat>Personalizado</PresentationFormat>
  <Paragraphs>53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DESIGUALDAD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3</cp:revision>
  <dcterms:created xsi:type="dcterms:W3CDTF">2018-07-22T08:41:31Z</dcterms:created>
  <dcterms:modified xsi:type="dcterms:W3CDTF">2018-07-22T08:45:58Z</dcterms:modified>
</cp:coreProperties>
</file>