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315" r:id="rId5"/>
    <p:sldId id="295" r:id="rId6"/>
    <p:sldId id="258" r:id="rId7"/>
    <p:sldId id="259" r:id="rId8"/>
    <p:sldId id="260" r:id="rId9"/>
    <p:sldId id="262" r:id="rId10"/>
    <p:sldId id="261" r:id="rId11"/>
    <p:sldId id="264" r:id="rId12"/>
    <p:sldId id="265" r:id="rId13"/>
    <p:sldId id="263" r:id="rId14"/>
    <p:sldId id="266" r:id="rId15"/>
    <p:sldId id="267" r:id="rId16"/>
    <p:sldId id="289" r:id="rId17"/>
    <p:sldId id="268" r:id="rId18"/>
    <p:sldId id="269" r:id="rId19"/>
    <p:sldId id="270" r:id="rId20"/>
    <p:sldId id="271" r:id="rId21"/>
    <p:sldId id="290" r:id="rId22"/>
    <p:sldId id="272" r:id="rId23"/>
    <p:sldId id="291" r:id="rId24"/>
    <p:sldId id="273" r:id="rId25"/>
    <p:sldId id="274" r:id="rId26"/>
    <p:sldId id="275" r:id="rId27"/>
    <p:sldId id="276" r:id="rId28"/>
    <p:sldId id="286" r:id="rId29"/>
    <p:sldId id="277" r:id="rId30"/>
    <p:sldId id="285" r:id="rId31"/>
    <p:sldId id="280" r:id="rId32"/>
    <p:sldId id="278" r:id="rId33"/>
    <p:sldId id="292" r:id="rId34"/>
    <p:sldId id="279" r:id="rId35"/>
    <p:sldId id="281" r:id="rId36"/>
    <p:sldId id="297" r:id="rId37"/>
    <p:sldId id="282" r:id="rId38"/>
    <p:sldId id="284" r:id="rId39"/>
    <p:sldId id="287" r:id="rId40"/>
    <p:sldId id="293" r:id="rId41"/>
    <p:sldId id="298" r:id="rId42"/>
    <p:sldId id="288" r:id="rId43"/>
    <p:sldId id="283" r:id="rId44"/>
    <p:sldId id="294" r:id="rId45"/>
    <p:sldId id="296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311" r:id="rId59"/>
    <p:sldId id="312" r:id="rId60"/>
    <p:sldId id="313" r:id="rId61"/>
    <p:sldId id="314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ZqQy8Ec/Q1yysJ/Q40aMg==" hashData="PbOWTlXzvEn5vTLxDpEkBD3au3qImA6P42wOgcvY40dbpaG8J3bY1ZFXTe4JhQXXga2+bufxuo+m43R2MzGHF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803" autoAdjust="0"/>
    <p:restoredTop sz="94660"/>
  </p:normalViewPr>
  <p:slideViewPr>
    <p:cSldViewPr snapToGrid="0">
      <p:cViewPr varScale="1">
        <p:scale>
          <a:sx n="62" d="100"/>
          <a:sy n="62" d="100"/>
        </p:scale>
        <p:origin x="30" y="5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F1A53-E98B-450B-B737-090D0CDF815C}" type="datetimeFigureOut">
              <a:rPr lang="es-CO" smtClean="0"/>
              <a:t>30/11/2016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71DD2-8F33-4E17-BBCD-E2E5EB2B89C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768966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F1A53-E98B-450B-B737-090D0CDF815C}" type="datetimeFigureOut">
              <a:rPr lang="es-CO" smtClean="0"/>
              <a:t>30/11/2016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71DD2-8F33-4E17-BBCD-E2E5EB2B89C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86888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F1A53-E98B-450B-B737-090D0CDF815C}" type="datetimeFigureOut">
              <a:rPr lang="es-CO" smtClean="0"/>
              <a:t>30/11/2016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71DD2-8F33-4E17-BBCD-E2E5EB2B89C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86670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F1A53-E98B-450B-B737-090D0CDF815C}" type="datetimeFigureOut">
              <a:rPr lang="es-CO" smtClean="0"/>
              <a:t>30/11/2016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71DD2-8F33-4E17-BBCD-E2E5EB2B89C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47633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F1A53-E98B-450B-B737-090D0CDF815C}" type="datetimeFigureOut">
              <a:rPr lang="es-CO" smtClean="0"/>
              <a:t>30/11/2016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71DD2-8F33-4E17-BBCD-E2E5EB2B89C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90526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F1A53-E98B-450B-B737-090D0CDF815C}" type="datetimeFigureOut">
              <a:rPr lang="es-CO" smtClean="0"/>
              <a:t>30/11/2016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71DD2-8F33-4E17-BBCD-E2E5EB2B89C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379916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F1A53-E98B-450B-B737-090D0CDF815C}" type="datetimeFigureOut">
              <a:rPr lang="es-CO" smtClean="0"/>
              <a:t>30/11/2016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71DD2-8F33-4E17-BBCD-E2E5EB2B89C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20192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F1A53-E98B-450B-B737-090D0CDF815C}" type="datetimeFigureOut">
              <a:rPr lang="es-CO" smtClean="0"/>
              <a:t>30/11/2016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71DD2-8F33-4E17-BBCD-E2E5EB2B89C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16546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F1A53-E98B-450B-B737-090D0CDF815C}" type="datetimeFigureOut">
              <a:rPr lang="es-CO" smtClean="0"/>
              <a:t>30/11/2016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71DD2-8F33-4E17-BBCD-E2E5EB2B89C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45320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F1A53-E98B-450B-B737-090D0CDF815C}" type="datetimeFigureOut">
              <a:rPr lang="es-CO" smtClean="0"/>
              <a:t>30/11/2016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71DD2-8F33-4E17-BBCD-E2E5EB2B89C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34817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F1A53-E98B-450B-B737-090D0CDF815C}" type="datetimeFigureOut">
              <a:rPr lang="es-CO" smtClean="0"/>
              <a:t>30/11/2016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571DD2-8F33-4E17-BBCD-E2E5EB2B89C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552505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199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2F1A53-E98B-450B-B737-090D0CDF815C}" type="datetimeFigureOut">
              <a:rPr lang="es-CO" smtClean="0"/>
              <a:t>30/11/2016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571DD2-8F33-4E17-BBCD-E2E5EB2B89C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89246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835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0.png"/><Relationship Id="rId10" Type="http://schemas.openxmlformats.org/officeDocument/2006/relationships/image" Target="../media/image8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3284220" y="1166842"/>
            <a:ext cx="562356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También conocido como el Valle de la Luna, </a:t>
            </a:r>
            <a:r>
              <a:rPr lang="es-CO" i="1" dirty="0" err="1" smtClean="0"/>
              <a:t>Wadi</a:t>
            </a:r>
            <a:r>
              <a:rPr lang="es-CO" i="1" dirty="0" smtClean="0"/>
              <a:t> </a:t>
            </a:r>
            <a:r>
              <a:rPr lang="es-CO" i="1" dirty="0" err="1"/>
              <a:t>Rum</a:t>
            </a:r>
            <a:r>
              <a:rPr lang="es-CO" i="1" dirty="0"/>
              <a:t> es la tierra de los beduinos</a:t>
            </a:r>
          </a:p>
          <a:p>
            <a:pPr algn="ctr"/>
            <a:r>
              <a:rPr lang="es-CO" i="1" dirty="0"/>
              <a:t>Uno de los grandes atractivos de Jordania es poder visitar su desierto: </a:t>
            </a:r>
            <a:r>
              <a:rPr lang="es-CO" i="1" dirty="0" err="1"/>
              <a:t>Wadi</a:t>
            </a:r>
            <a:r>
              <a:rPr lang="es-CO" i="1" dirty="0"/>
              <a:t> </a:t>
            </a:r>
            <a:r>
              <a:rPr lang="es-CO" i="1" dirty="0" err="1"/>
              <a:t>Rum</a:t>
            </a:r>
            <a:r>
              <a:rPr lang="es-CO" i="1" dirty="0"/>
              <a:t>. Se trata de uno de los paisajes desérticos más bellos de Arabia, formado por laberintos de rocas monolíticas y espacios inabarcables sin vida.</a:t>
            </a:r>
          </a:p>
          <a:p>
            <a:pPr algn="ctr"/>
            <a:r>
              <a:rPr lang="es-CO" i="1" dirty="0"/>
              <a:t>La belleza general de este paraje se ve interrumpida por paisajes </a:t>
            </a:r>
            <a:r>
              <a:rPr lang="es-CO" i="1" dirty="0" smtClean="0"/>
              <a:t>difíciles </a:t>
            </a:r>
            <a:r>
              <a:rPr lang="es-CO" i="1" dirty="0"/>
              <a:t>de creer como el Valle de la Luna, un espacio conformado por profundos cañones, pozos de agua e imágenes talladas por antiguas civilizaciones en sus rocas. En 2011, la UNESCO declarada este área protegida Patrimonio de la </a:t>
            </a:r>
            <a:r>
              <a:rPr lang="es-CO" i="1" dirty="0" smtClean="0"/>
              <a:t>Humanidad</a:t>
            </a:r>
          </a:p>
          <a:p>
            <a:pPr algn="ctr"/>
            <a:endParaRPr lang="es-CO" i="1" dirty="0"/>
          </a:p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</a:t>
            </a:r>
            <a:r>
              <a:rPr lang="es-CO" sz="1000" b="1" i="1" dirty="0" err="1" smtClean="0"/>
              <a:t>mispps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Avemaría-Quena, F Schubert </a:t>
            </a:r>
            <a:endParaRPr lang="es-CO" sz="1000" b="1" i="1" dirty="0"/>
          </a:p>
        </p:txBody>
      </p:sp>
      <p:pic>
        <p:nvPicPr>
          <p:cNvPr id="3" name="AVE MARIA (F. Schubert) - QUEN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89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993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0539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1570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3183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5314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5510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3538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5434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5366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6284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9320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8903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1128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9903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2246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4549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8462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4585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3271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2777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6288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6793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8329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1855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0417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2175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5876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6858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14608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9873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1983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67874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4600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03381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18830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32956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80091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66858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70587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33955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37889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88159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28333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51291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32939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89817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78091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9922" y="0"/>
            <a:ext cx="123119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18621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9218952" y="5726243"/>
            <a:ext cx="1873770" cy="674558"/>
          </a:xfrm>
          <a:prstGeom prst="cloud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6527357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79422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45866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8150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7401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50503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16145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00559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91732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90810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42114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44518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43122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23829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68822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75275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901869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448548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58231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482558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437852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217789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475810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763409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816840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361541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974369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140</Words>
  <Application>Microsoft Office PowerPoint</Application>
  <PresentationFormat>Panorámica</PresentationFormat>
  <Paragraphs>9</Paragraphs>
  <Slides>77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77</vt:i4>
      </vt:variant>
    </vt:vector>
  </HeadingPairs>
  <TitlesOfParts>
    <vt:vector size="83" baseType="lpstr">
      <vt:lpstr>Arial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jeremías candelo valencia</cp:lastModifiedBy>
  <cp:revision>13</cp:revision>
  <dcterms:created xsi:type="dcterms:W3CDTF">2016-11-27T02:58:59Z</dcterms:created>
  <dcterms:modified xsi:type="dcterms:W3CDTF">2016-11-30T14:40:32Z</dcterms:modified>
</cp:coreProperties>
</file>