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1"/>
  </p:notesMasterIdLst>
  <p:sldIdLst>
    <p:sldId id="316" r:id="rId3"/>
    <p:sldId id="547" r:id="rId4"/>
    <p:sldId id="550" r:id="rId5"/>
    <p:sldId id="544" r:id="rId6"/>
    <p:sldId id="549" r:id="rId7"/>
    <p:sldId id="543" r:id="rId8"/>
    <p:sldId id="546" r:id="rId9"/>
    <p:sldId id="502" r:id="rId10"/>
    <p:sldId id="500" r:id="rId11"/>
    <p:sldId id="551" r:id="rId12"/>
    <p:sldId id="545" r:id="rId13"/>
    <p:sldId id="498" r:id="rId14"/>
    <p:sldId id="494" r:id="rId15"/>
    <p:sldId id="521" r:id="rId16"/>
    <p:sldId id="497" r:id="rId17"/>
    <p:sldId id="496" r:id="rId18"/>
    <p:sldId id="533" r:id="rId19"/>
    <p:sldId id="503" r:id="rId20"/>
    <p:sldId id="548" r:id="rId21"/>
    <p:sldId id="523" r:id="rId22"/>
    <p:sldId id="524" r:id="rId23"/>
    <p:sldId id="552" r:id="rId24"/>
    <p:sldId id="515" r:id="rId25"/>
    <p:sldId id="559" r:id="rId26"/>
    <p:sldId id="516" r:id="rId27"/>
    <p:sldId id="522" r:id="rId28"/>
    <p:sldId id="560" r:id="rId29"/>
    <p:sldId id="518" r:id="rId30"/>
    <p:sldId id="495" r:id="rId31"/>
    <p:sldId id="527" r:id="rId32"/>
    <p:sldId id="531" r:id="rId33"/>
    <p:sldId id="519" r:id="rId34"/>
    <p:sldId id="526" r:id="rId35"/>
    <p:sldId id="517" r:id="rId36"/>
    <p:sldId id="530" r:id="rId37"/>
    <p:sldId id="520" r:id="rId38"/>
    <p:sldId id="501" r:id="rId39"/>
    <p:sldId id="529" r:id="rId40"/>
    <p:sldId id="532" r:id="rId41"/>
    <p:sldId id="528" r:id="rId42"/>
    <p:sldId id="534" r:id="rId43"/>
    <p:sldId id="535" r:id="rId44"/>
    <p:sldId id="536" r:id="rId45"/>
    <p:sldId id="537" r:id="rId46"/>
    <p:sldId id="553" r:id="rId47"/>
    <p:sldId id="539" r:id="rId48"/>
    <p:sldId id="538" r:id="rId49"/>
    <p:sldId id="541" r:id="rId50"/>
    <p:sldId id="542" r:id="rId51"/>
    <p:sldId id="525" r:id="rId52"/>
    <p:sldId id="554" r:id="rId53"/>
    <p:sldId id="555" r:id="rId54"/>
    <p:sldId id="540" r:id="rId55"/>
    <p:sldId id="556" r:id="rId56"/>
    <p:sldId id="557" r:id="rId57"/>
    <p:sldId id="558" r:id="rId58"/>
    <p:sldId id="317" r:id="rId59"/>
    <p:sldId id="514" r:id="rId60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1aj6ban2bRqJPha12/msw==" hashData="uomf6TwmtYVR+fBrGE/isIuEBe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0AE6"/>
    <a:srgbClr val="FF0000"/>
    <a:srgbClr val="CCFF66"/>
    <a:srgbClr val="9933FF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422" y="-558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4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09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59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7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74647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430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59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62.jpeg"/><Relationship Id="rId4" Type="http://schemas.openxmlformats.org/officeDocument/2006/relationships/image" Target="../media/image2.gi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10296896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9" y="585790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7" y="4572025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17062" y="928670"/>
            <a:ext cx="725286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Desastre volcánico </a:t>
            </a:r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La </a:t>
            </a:r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Palma de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2021  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000">
        <p14:ripple/>
        <p:sndAc>
          <p:stSnd>
            <p:snd r:embed="rId2" name="Banda-sonora-_-West-across-the-ocean sea.wav"/>
          </p:stSnd>
        </p:sndAc>
      </p:transition>
    </mc:Choice>
    <mc:Fallback>
      <p:transition spd="slow" advTm="10000">
        <p:fade/>
        <p:sndAc>
          <p:stSnd>
            <p:snd r:embed="rId2" name="Banda-sonora-_-West-across-the-ocean se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El terreno se ha elevado 6 cm en la Cumbre Vieja y hay seísm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427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21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Sin riesgos de desgracia en Canarias por el volcán de Cumbre Viej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730"/>
            <a:ext cx="10295595" cy="6863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168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arque Natural de Cumbre Vieja | Hola Islas Canar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15" y="0"/>
            <a:ext cx="102343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842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VOLANDO SOBRE CANARIAS - CUMBRE VIEJA AL VALLE DE ARIDANE - LA PALMA - 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83867" y="-1167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815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Aumenta la actividad sísmica del volcán de Cumbre Vieja, La Pal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328" y="-12204"/>
            <a:ext cx="11811000" cy="704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64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l Ayuntamiento informa a los vecinos de las cuentas oficiales para ayudar  a La Palma. - Ayuntamiento de Agüim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978" y="23664"/>
            <a:ext cx="10338859" cy="683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66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upload.wikimedia.org/wikipedia/commons/thumb/6/6d/Buildings_destroyed_by_2021_Cumbre_Vieja_eruption.png/1024px-Buildings_destroyed_by_2021_Cumbre_Vieja_erupti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456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55539" y="332656"/>
            <a:ext cx="5038725" cy="646331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dirty="0"/>
              <a:t>Extensión de la colada de lava con resaltado de edificios destruidos, el 23 de noviembre de 2021</a:t>
            </a:r>
          </a:p>
        </p:txBody>
      </p:sp>
    </p:spTree>
    <p:extLst>
      <p:ext uri="{BB962C8B-B14F-4D97-AF65-F5344CB8AC3E}">
        <p14:creationId xmlns:p14="http://schemas.microsoft.com/office/powerpoint/2010/main" val="327433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thumb/8/81/La_Palma_lava_flows_into_the_sea_%2851564701938%29.jpg/800px-La_Palma_lava_flows_into_the_sea_%2851564701938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67" y="9922"/>
            <a:ext cx="10107191" cy="686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657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Volcán de Canarias: Las espectaculares imágenes aéreas de la fajana y las  coladas del volcán de La Pal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369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oy, todos somos habitantes de La Palma - Fundación MAPF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5937" y="0"/>
            <a:ext cx="11372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326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upload.wikimedia.org/wikipedia/commons/thumb/2/23/LUN_8419.jpg/1024px-LUN_84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18"/>
            <a:ext cx="10271156" cy="6850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5776" y="404664"/>
            <a:ext cx="397769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Erupción volcánica de La Palma de 2021.</a:t>
            </a:r>
          </a:p>
        </p:txBody>
      </p:sp>
    </p:spTree>
    <p:extLst>
      <p:ext uri="{BB962C8B-B14F-4D97-AF65-F5344CB8AC3E}">
        <p14:creationId xmlns:p14="http://schemas.microsoft.com/office/powerpoint/2010/main" val="98995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Un mes del volcán de La Palma: &amp;quot;Lo peor sería que cesara y resurgiera&amp;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4511"/>
            <a:ext cx="10512921" cy="725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762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l volcán Cumbre Vieja entra en erupción en La Palma (Islas Canarias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3" y="0"/>
            <a:ext cx="102741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022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Fotos: Las fotos más increíbles de la erupción del volcán de La Palma |  Imáge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280" y="-22870"/>
            <a:ext cx="11430000" cy="6880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01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Algunas de las mejores fotos que ha dado el volcán de La Palma | Business  Insider 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472" y="-243408"/>
            <a:ext cx="12243892" cy="7132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004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Volcano Eruption GIF - Volcano Eruption Iceland - Descubre &amp;amp; Compart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" y="-12154"/>
            <a:ext cx="10122485" cy="6870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59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UN 84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19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353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En imágenes: la lava del volcán Cumbre Vieja avanza por la isla de La Pal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78" y="-114300"/>
            <a:ext cx="11111880" cy="697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851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Actividad eruptiva del volcán Cumbre Vieja, en la isla canaria de La Palma, este viernes por la noche. Las próximas horas serán decisivas para conocer el futuro de La Laguna y de otros barrios adyacentes, tanto de Los Llanos de Aridane como del vecino Tazacorte, evacuados desde el pasado miércoles ante el incierto avance de la lava. &#10;(EFE/Miguel Calero)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588"/>
            <a:ext cx="10220459" cy="6878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97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58"/>
            <a:ext cx="10267240" cy="6863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446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  <p:sndAc>
          <p:stSnd>
            <p:snd r:embed="rId2" name="Clayderman-_-LoveHistory.wav"/>
          </p:stSnd>
        </p:sndAc>
      </p:transition>
    </mc:Choice>
    <mc:Fallback xmlns="">
      <p:transition spd="slow" advTm="7000">
        <p:fade/>
        <p:sndAc>
          <p:stSnd>
            <p:snd r:embed="rId4" name="Clayderman-_-LoveHistory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El delta de lava en La Palma tendrá un límite y no podrá avanzar má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65"/>
            <a:ext cx="10150736" cy="683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330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olcán en La Palma, erupción en directo: terremotos, coladas... | Cumbre Vieja, última ho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596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La apocalíptica destrucción del volcán Cumbre Vieja en La Pal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0200" y="-533400"/>
            <a:ext cx="1041082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071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7435"/>
            <a:ext cx="10080625" cy="7560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358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l volcán en Cumbre Vieja entra en erupción en La Palma después de una  semana de seísmos: la primera erupción española en 50 añ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6" y="-243408"/>
            <a:ext cx="10099924" cy="7323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56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Sigue la actividad del volcán Cumbre Vieja en La Palma y aumenta la altura  de las coladas | Europa | DW | 27.10.2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6" y="-8384"/>
            <a:ext cx="10072948" cy="686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11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9" y="-1"/>
            <a:ext cx="10062245" cy="6844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88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Entra en erupción un volcán en la Cumbre Vieja en la isla de La Pal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542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891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" y="0"/>
            <a:ext cx="10073333" cy="6926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753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Volcán en La Palma: última hora sobre la erupción y la caída de lava al  mar, en directo | La lava que llega al mar crea una isla baja de más 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141" y="-16768"/>
            <a:ext cx="10113765" cy="7103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63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1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03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Nueva tierra creada por el volcán Cumbre Vieja de La Palma | ¿A quién  pertenece la nueva tierra creada por el volcán de La Palma? | Las Provinc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096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64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71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ntra en erupción el volcán en la Cumbre Vieja de La Palma tras una semana  de terrem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4"/>
            <a:ext cx="10183364" cy="6843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57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as01.epimg.net/diarioas/imagenes/2021/12/19/actualidad/1639902647_568607_1639902728_noticia_normal_recort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33" y="-26640"/>
            <a:ext cx="10111801" cy="688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243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upload.wikimedia.org/wikipedia/commons/thumb/f/fb/Cumbre_Vieja_desde_Roque_de_los_Muchachos%2C_La_Palma%2C_Canarias%2C_Espa%C3%B1a%2C_2021_01.jpg/800px-Cumbre_Vieja_desde_Roque_de_los_Muchachos%2C_La_Palma%2C_Canarias%2C_Espa%C3%B1a%2C_2021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7" y="-647887"/>
            <a:ext cx="10082461" cy="7561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9792" y="332656"/>
            <a:ext cx="3671490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La columna de humo del volcán desde el Roque de los Muchachos</a:t>
            </a:r>
          </a:p>
        </p:txBody>
      </p:sp>
    </p:spTree>
    <p:extLst>
      <p:ext uri="{BB962C8B-B14F-4D97-AF65-F5344CB8AC3E}">
        <p14:creationId xmlns:p14="http://schemas.microsoft.com/office/powerpoint/2010/main" val="648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sturianos afectados por la erupción en La Palma: «Dejas todo atrás sin  saber si vas a volver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644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241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Volcán en La Palma: la erupción más larga de la historia de la isl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4" y="-144463"/>
            <a:ext cx="10360246" cy="6987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349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alance de daños en La Palma: un colegio sepultado y decenas de viviendas  arrasad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808"/>
            <a:ext cx="10080625" cy="702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68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Videos de la erupción del volcán La Palma en España: la lava se come las  cas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273" y="0"/>
            <a:ext cx="102968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33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Así engullen los ríos de lava las casas en La Pal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9794"/>
            <a:ext cx="10093787" cy="6838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553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0 imágenes impactantes del volcán de La Palma: ríos de lava y fuego  (Vídeos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59" y="620688"/>
            <a:ext cx="10080625" cy="529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70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Volcán en La Palma: ¿qué pasa con la propiedad de las viviendas afectadas?  | Mercado Inmobiliar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934"/>
            <a:ext cx="10260099" cy="6840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57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El Cumbre Vieja, volcán de récord con la erupción más larga de La Palma -  NI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8484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997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l CIT Tedote-Asdetur La Palma colabora en el realojo de los afectados por  el volcán en los establecimientos turísticos de la Isla - El Apur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8178"/>
            <a:ext cx="10080625" cy="707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974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Los vídeos de la erupción del volcán en la Cumbre Vieja de La Pal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927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45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La lava avanza hacia el mar en una zona con más densidad de edificaciones -  NI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00"/>
            <a:ext cx="10158496" cy="683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818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Vídeo: La explosión de la lava del volcán de La Palma al entrar en contacto  con el ag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367" y="-22103"/>
            <a:ext cx="11160992" cy="6880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588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otos: El volcán de La Palma, un mes de erupción en imágenes | Sociedad |  EL PAÍ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22328" y="-360312"/>
            <a:ext cx="12704143" cy="721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109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  <p:sndAc>
          <p:stSnd>
            <p:snd r:embed="rId2" name="ernesto-cortazar-_-rose.wav"/>
          </p:stSnd>
        </p:sndAc>
      </p:transition>
    </mc:Choice>
    <mc:Fallback xmlns="">
      <p:transition spd="slow" advTm="7000">
        <p:fade/>
        <p:sndAc>
          <p:stSnd>
            <p:snd r:embed="rId4" name="ernesto-cortazar-_-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004 0.00556 L 0.25 3.7037E-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02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La erupción de Cumbre Vieja, la más larga en la historia de La Palma -  Diario de Noticias de Navar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088979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91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Volcán de La Palma EN DIRECTO HOY domingo 17 de octubre de 2021: Un mes de  humo, lava y devastación por la erupción | Última hora en Cumbre Vieja |  terremotos, masiv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599"/>
            <a:ext cx="10325398" cy="6883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194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La lava se ralentiza y da una &amp;#39;tregua&amp;#39; a Todoque (La Palma): vecinos  vuelven a casa a recoger ense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3" y="744"/>
            <a:ext cx="10224888" cy="683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28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Nueva erupción del volcán Cumbre Vieja en Islas Canarias - San Diego  Union-Tribune en Españ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064"/>
            <a:ext cx="10131010" cy="7043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995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Grieta gigante rodeó una casa y la incomunicó de la tierra en La Palm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2" r="11274"/>
          <a:stretch/>
        </p:blipFill>
        <p:spPr bwMode="auto">
          <a:xfrm>
            <a:off x="-34926" y="-315416"/>
            <a:ext cx="10115551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82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umbre Vieja: Vuelta al cole en La Palma pendientes de las coladas, que  pierden velocidad | Sociedad | Cadena S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855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4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09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4" y="1067209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20 de diciembre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10:11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ASTRE VOLCÁNICO  DE LA PALMA 202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DESASTRE VOLCÁNICO  DE LA PALMA 2021</Template>
  <TotalTime>9</TotalTime>
  <Words>82</Words>
  <Application>Microsoft Office PowerPoint</Application>
  <PresentationFormat>Personalizado</PresentationFormat>
  <Paragraphs>15</Paragraphs>
  <Slides>58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DESASTRE VOLCÁNICO  DE LA PALMA 2021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2021-12-20T09:11:07Z</dcterms:created>
  <dcterms:modified xsi:type="dcterms:W3CDTF">2021-12-20T09:21:01Z</dcterms:modified>
</cp:coreProperties>
</file>