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3"/>
  </p:notesMasterIdLst>
  <p:sldIdLst>
    <p:sldId id="300" r:id="rId3"/>
    <p:sldId id="273" r:id="rId4"/>
    <p:sldId id="295" r:id="rId5"/>
    <p:sldId id="256" r:id="rId6"/>
    <p:sldId id="293" r:id="rId7"/>
    <p:sldId id="292" r:id="rId8"/>
    <p:sldId id="272" r:id="rId9"/>
    <p:sldId id="285" r:id="rId10"/>
    <p:sldId id="279" r:id="rId11"/>
    <p:sldId id="294" r:id="rId12"/>
    <p:sldId id="261" r:id="rId13"/>
    <p:sldId id="277" r:id="rId14"/>
    <p:sldId id="276" r:id="rId15"/>
    <p:sldId id="257" r:id="rId16"/>
    <p:sldId id="280" r:id="rId17"/>
    <p:sldId id="259" r:id="rId18"/>
    <p:sldId id="278" r:id="rId19"/>
    <p:sldId id="291" r:id="rId20"/>
    <p:sldId id="296" r:id="rId21"/>
    <p:sldId id="297" r:id="rId22"/>
    <p:sldId id="298" r:id="rId23"/>
    <p:sldId id="299" r:id="rId24"/>
    <p:sldId id="267" r:id="rId25"/>
    <p:sldId id="260" r:id="rId26"/>
    <p:sldId id="281" r:id="rId27"/>
    <p:sldId id="262" r:id="rId28"/>
    <p:sldId id="282" r:id="rId29"/>
    <p:sldId id="266" r:id="rId30"/>
    <p:sldId id="271" r:id="rId31"/>
    <p:sldId id="290" r:id="rId32"/>
    <p:sldId id="263" r:id="rId33"/>
    <p:sldId id="264" r:id="rId34"/>
    <p:sldId id="265" r:id="rId35"/>
    <p:sldId id="283" r:id="rId36"/>
    <p:sldId id="268" r:id="rId37"/>
    <p:sldId id="270" r:id="rId38"/>
    <p:sldId id="287" r:id="rId39"/>
    <p:sldId id="269" r:id="rId40"/>
    <p:sldId id="305" r:id="rId41"/>
    <p:sldId id="306" r:id="rId4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N5q1MYxclgGKvuBwfLcHA==" hashData="m4nS2YdybGNGuWoWi1KaR0swcf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07A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19" autoAdjust="0"/>
    <p:restoredTop sz="99269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B388D-DC1B-4387-8DF1-81E9425B576C}" type="datetimeFigureOut">
              <a:rPr lang="es-ES" smtClean="0"/>
              <a:t>11/10/2014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1D0147-D690-40E7-B6E1-816261E8AEA0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DF76FF-F097-4CAC-B70A-C2C26532EBE1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748B-D93A-4EA9-BB6C-6DE7AB80CCE5}" type="datetimeFigureOut">
              <a:rPr lang="es-ES" smtClean="0"/>
              <a:pPr/>
              <a:t>11/10/2014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80339-7E15-4407-A22F-C5830D4F35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748B-D93A-4EA9-BB6C-6DE7AB80CCE5}" type="datetimeFigureOut">
              <a:rPr lang="es-ES" smtClean="0"/>
              <a:pPr/>
              <a:t>11/10/2014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80339-7E15-4407-A22F-C5830D4F35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748B-D93A-4EA9-BB6C-6DE7AB80CCE5}" type="datetimeFigureOut">
              <a:rPr lang="es-ES" smtClean="0"/>
              <a:pPr/>
              <a:t>11/10/2014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80339-7E15-4407-A22F-C5830D4F35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748B-D93A-4EA9-BB6C-6DE7AB80CCE5}" type="datetimeFigureOut">
              <a:rPr lang="es-ES" smtClean="0"/>
              <a:pPr/>
              <a:t>11/10/2014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80339-7E15-4407-A22F-C5830D4F35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748B-D93A-4EA9-BB6C-6DE7AB80CCE5}" type="datetimeFigureOut">
              <a:rPr lang="es-ES" smtClean="0"/>
              <a:pPr/>
              <a:t>11/10/2014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80339-7E15-4407-A22F-C5830D4F35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748B-D93A-4EA9-BB6C-6DE7AB80CCE5}" type="datetimeFigureOut">
              <a:rPr lang="es-ES" smtClean="0"/>
              <a:pPr/>
              <a:t>11/10/2014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80339-7E15-4407-A22F-C5830D4F35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748B-D93A-4EA9-BB6C-6DE7AB80CCE5}" type="datetimeFigureOut">
              <a:rPr lang="es-ES" smtClean="0"/>
              <a:pPr/>
              <a:t>11/10/2014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80339-7E15-4407-A22F-C5830D4F35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748B-D93A-4EA9-BB6C-6DE7AB80CCE5}" type="datetimeFigureOut">
              <a:rPr lang="es-ES" smtClean="0"/>
              <a:pPr/>
              <a:t>11/10/2014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80339-7E15-4407-A22F-C5830D4F35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748B-D93A-4EA9-BB6C-6DE7AB80CCE5}" type="datetimeFigureOut">
              <a:rPr lang="es-ES" smtClean="0"/>
              <a:pPr/>
              <a:t>11/10/2014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80339-7E15-4407-A22F-C5830D4F35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748B-D93A-4EA9-BB6C-6DE7AB80CCE5}" type="datetimeFigureOut">
              <a:rPr lang="es-ES" smtClean="0"/>
              <a:pPr/>
              <a:t>11/10/2014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80339-7E15-4407-A22F-C5830D4F35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748B-D93A-4EA9-BB6C-6DE7AB80CCE5}" type="datetimeFigureOut">
              <a:rPr lang="es-ES" smtClean="0"/>
              <a:pPr/>
              <a:t>11/10/2014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80339-7E15-4407-A22F-C5830D4F35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91EBCC-6181-4FA0-9086-766404DCE52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75748B-D93A-4EA9-BB6C-6DE7AB80CCE5}" type="datetimeFigureOut">
              <a:rPr lang="es-ES" smtClean="0"/>
              <a:pPr/>
              <a:t>11/10/2014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280339-7E15-4407-A22F-C5830D4F35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6000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6FC06B5-32E4-406A-9D0E-35839074F00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tejiendoelmundo.files.wordpress.com/2010/08/pizza.jpg" TargetMode="External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Documents and Settings\Dell\Escritorio\maquina_expendedor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3" descr="illusion-017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3" y="2857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313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sp>
        <p:nvSpPr>
          <p:cNvPr id="9" name="8 Rectángulo"/>
          <p:cNvSpPr/>
          <p:nvPr/>
        </p:nvSpPr>
        <p:spPr>
          <a:xfrm>
            <a:off x="1934188" y="1484784"/>
            <a:ext cx="5081263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15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ockwell Extra Bold" pitchFamily="18" charset="0"/>
              </a:rPr>
              <a:t>DE </a:t>
            </a:r>
          </a:p>
          <a:p>
            <a:pPr algn="ctr">
              <a:defRPr/>
            </a:pPr>
            <a:r>
              <a:rPr lang="es-ES" sz="115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ockwell Extra Bold" pitchFamily="18" charset="0"/>
              </a:rPr>
              <a:t>TODO</a:t>
            </a:r>
            <a:endParaRPr lang="es-ES" sz="115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9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 spd="med" advTm="9000">
    <p:dissolve/>
    <p:sndAc>
      <p:stSnd loop="1">
        <p:snd r:embed="rId3" name="The-Shadows-Wichita-line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3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3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3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259632" y="856357"/>
            <a:ext cx="687625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En algunos países las máquinas </a:t>
            </a:r>
            <a:r>
              <a:rPr lang="es-ES" sz="3200" b="1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expendedoras no son muy populares... y cuando </a:t>
            </a:r>
            <a:r>
              <a:rPr lang="es-ES" sz="3200" b="1" i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ven </a:t>
            </a:r>
            <a:r>
              <a:rPr lang="es-ES" sz="3200" b="1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alguna siempre </a:t>
            </a:r>
            <a:r>
              <a:rPr lang="es-ES" sz="3200" b="1" i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se emocionan, </a:t>
            </a:r>
            <a:r>
              <a:rPr lang="es-ES" sz="3200" b="1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aunque normalmente son solo de Coca-Cola</a:t>
            </a:r>
            <a:endParaRPr lang="es-ES" sz="3200" b="1" i="1" dirty="0" smtClean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sz="3200" b="1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es-ES" sz="3200" b="1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endParaRPr lang="es-ES" sz="3200" b="1" i="1" dirty="0" smtClean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sz="3200" b="1" i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s-ES" sz="3200" b="1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</a:t>
            </a:r>
            <a:r>
              <a:rPr lang="es-ES" sz="3200" b="1" i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 </a:t>
            </a:r>
            <a:r>
              <a:rPr lang="es-ES" sz="3200" b="1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el resto del mundo están muy locos, y tienen algunas </a:t>
            </a:r>
            <a:r>
              <a:rPr lang="es-ES" sz="3200" b="1" i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máquinas </a:t>
            </a:r>
            <a:r>
              <a:rPr lang="es-ES" sz="3200" b="1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que "expenden" cualquier cosa!</a:t>
            </a:r>
            <a:endParaRPr lang="es-ES" sz="3200" b="1" i="1" dirty="0" smtClean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es-ES" sz="3200" b="1" dirty="0"/>
              <a:t/>
            </a:r>
            <a:br>
              <a:rPr lang="es-ES" sz="3200" b="1" dirty="0"/>
            </a:br>
            <a:endParaRPr lang="es-ES" sz="3200" dirty="0"/>
          </a:p>
        </p:txBody>
      </p:sp>
    </p:spTree>
  </p:cSld>
  <p:clrMapOvr>
    <a:masterClrMapping/>
  </p:clrMapOvr>
  <p:transition spd="med" advTm="1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cochevending-384x288.jpg"/>
          <p:cNvPicPr>
            <a:picLocks noChangeAspect="1" noChangeArrowheads="1"/>
          </p:cNvPicPr>
          <p:nvPr/>
        </p:nvPicPr>
        <p:blipFill>
          <a:blip r:embed="rId2" cstate="print"/>
          <a:srcRect b="5501"/>
          <a:stretch>
            <a:fillRect/>
          </a:stretch>
        </p:blipFill>
        <p:spPr bwMode="auto">
          <a:xfrm>
            <a:off x="0" y="0"/>
            <a:ext cx="920696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115616" y="1196752"/>
            <a:ext cx="721804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Máquinas que no pasan desapercibidas.</a:t>
            </a:r>
          </a:p>
          <a:p>
            <a:pPr algn="ctr"/>
            <a:r>
              <a:rPr lang="es-ES" sz="2800" b="1" i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El mundo de las </a:t>
            </a:r>
            <a:r>
              <a:rPr lang="es-ES" sz="2800" b="1" i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máquinas </a:t>
            </a:r>
            <a:r>
              <a:rPr lang="es-ES" sz="2800" b="1" i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expendedoras a veces nos sorprende con cosas realmente asombrosas. Estamos acostumbrados a comprar refresco, tabaco, chucherías… con solo introducir unas monedas y apretar un botón. Hay otras </a:t>
            </a:r>
            <a:r>
              <a:rPr lang="es-ES" sz="2800" b="1" i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máquinas </a:t>
            </a:r>
            <a:r>
              <a:rPr lang="es-ES" sz="2800" b="1" i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que suministran objetos mas… inhabituales, y hasta extravagantes.</a:t>
            </a:r>
          </a:p>
          <a:p>
            <a:pPr algn="ctr"/>
            <a:r>
              <a:rPr lang="es-ES" sz="2800" b="1" i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Aquí hay algunas de las </a:t>
            </a:r>
            <a:r>
              <a:rPr lang="es-ES" sz="2800" b="1" i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máquinas </a:t>
            </a:r>
            <a:r>
              <a:rPr lang="es-ES" sz="2800" b="1" i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expendedoras mas extrañas del </a:t>
            </a:r>
            <a:r>
              <a:rPr lang="es-ES" sz="2800" b="1" i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mundo</a:t>
            </a:r>
            <a:r>
              <a:rPr lang="es-ES" sz="2800" b="1" i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800" b="1" i="1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 advTm="2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maquina_expendedo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Pergamino vertical"/>
          <p:cNvSpPr/>
          <p:nvPr/>
        </p:nvSpPr>
        <p:spPr>
          <a:xfrm>
            <a:off x="4751512" y="1844824"/>
            <a:ext cx="4392488" cy="4752528"/>
          </a:xfrm>
          <a:prstGeom prst="verticalScroll">
            <a:avLst/>
          </a:prstGeom>
          <a:solidFill>
            <a:srgbClr val="FFFF0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i="1" dirty="0" smtClean="0">
                <a:solidFill>
                  <a:schemeClr val="tx1"/>
                </a:solidFill>
              </a:rPr>
              <a:t>Se llaman máquinas de vending porque venden de todo… Y cuando digo “todo” es “TODO”. ¿Queréis comprobarlo? Pues seguid leyendo… Aquí va una selección de algunas de las máquinas expendedoras más raras del mundo.</a:t>
            </a:r>
            <a:endParaRPr lang="es-ES" sz="2400" b="1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5000"/>
          </a:blip>
          <a:srcRect/>
          <a:stretch>
            <a:fillRect/>
          </a:stretch>
        </p:blipFill>
        <p:spPr bwMode="auto">
          <a:xfrm>
            <a:off x="0" y="-161156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683568" y="5373216"/>
            <a:ext cx="82089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i="1" dirty="0" smtClean="0">
                <a:solidFill>
                  <a:schemeClr val="bg1"/>
                </a:solidFill>
              </a:rPr>
              <a:t>Original, práctica y respetuosa con el medio ambiente: la Bikedispenser expende… ¡bicicletas! Basta con introducir unas monedas, facilitar algunos datos personales (la máquina es ecológica pero no tonta) y dispondremos de un vehículo para desplazarnos por la ciudad, con el compromiso de devolverlo en un punto específico a la hora estipulada. La idea es -cómo no- holandesa. </a:t>
            </a:r>
            <a:r>
              <a:rPr lang="es-ES" b="1" dirty="0" smtClean="0"/>
              <a:t/>
            </a:r>
            <a:br>
              <a:rPr lang="es-ES" b="1" dirty="0" smtClean="0"/>
            </a:br>
            <a:endParaRPr lang="es-ES" dirty="0"/>
          </a:p>
        </p:txBody>
      </p:sp>
      <p:pic>
        <p:nvPicPr>
          <p:cNvPr id="2050" name="Picture 2" descr="C:\Documents and Settings\Dell\Escritorio\vend1-384x25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88639"/>
            <a:ext cx="7344816" cy="482003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576" y="6211669"/>
            <a:ext cx="80648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chemeClr val="bg1"/>
                </a:solidFill>
              </a:rPr>
              <a:t>En los Emiratos Arabés existen </a:t>
            </a:r>
            <a:r>
              <a:rPr lang="es-ES" sz="2400" b="1" i="1" dirty="0" smtClean="0">
                <a:solidFill>
                  <a:schemeClr val="bg1"/>
                </a:solidFill>
              </a:rPr>
              <a:t>máquinas </a:t>
            </a:r>
            <a:r>
              <a:rPr lang="es-ES" sz="2400" b="1" i="1" dirty="0">
                <a:solidFill>
                  <a:schemeClr val="bg1"/>
                </a:solidFill>
              </a:rPr>
              <a:t>expendedoras de oro</a:t>
            </a:r>
            <a:endParaRPr lang="es-ES" sz="2400" i="1" dirty="0">
              <a:solidFill>
                <a:schemeClr val="bg1"/>
              </a:solidFill>
            </a:endParaRPr>
          </a:p>
        </p:txBody>
      </p:sp>
      <p:pic>
        <p:nvPicPr>
          <p:cNvPr id="3" name="Picture 2" descr="C:\Documents and Settings\Dell\Escritorio\140414011042200158.png"/>
          <p:cNvPicPr>
            <a:picLocks noChangeAspect="1" noChangeArrowheads="1"/>
          </p:cNvPicPr>
          <p:nvPr/>
        </p:nvPicPr>
        <p:blipFill>
          <a:blip r:embed="rId2" cstate="print"/>
          <a:srcRect l="9406" r="12451"/>
          <a:stretch>
            <a:fillRect/>
          </a:stretch>
        </p:blipFill>
        <p:spPr bwMode="auto">
          <a:xfrm>
            <a:off x="0" y="0"/>
            <a:ext cx="9121272" cy="616530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cuments and Settings\Dell\Escritorio\14041401110220015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1400"/>
            <a:ext cx="9303048" cy="7029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Dell\Escritorio\140414011122200160.png"/>
          <p:cNvPicPr>
            <a:picLocks noChangeAspect="1" noChangeArrowheads="1"/>
          </p:cNvPicPr>
          <p:nvPr/>
        </p:nvPicPr>
        <p:blipFill>
          <a:blip r:embed="rId2" cstate="print"/>
          <a:srcRect l="4549" r="4470"/>
          <a:stretch>
            <a:fillRect/>
          </a:stretch>
        </p:blipFill>
        <p:spPr bwMode="auto">
          <a:xfrm>
            <a:off x="-1" y="0"/>
            <a:ext cx="926848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5934670"/>
            <a:ext cx="88924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1" dirty="0" smtClean="0">
                <a:solidFill>
                  <a:schemeClr val="bg1"/>
                </a:solidFill>
              </a:rPr>
              <a:t>China: Cangrejos.   Si prefiere trabajar por su comida y sin el estrés de la captura, sólo se tiene que pagar un poco de dinero en la máquina expendedora y un cangrejo vivo bajará por una de las máquinas que están en el subte chino.</a:t>
            </a:r>
            <a:endParaRPr lang="es-ES" b="1" i="1" dirty="0">
              <a:solidFill>
                <a:schemeClr val="bg1"/>
              </a:solidFill>
            </a:endParaRPr>
          </a:p>
        </p:txBody>
      </p:sp>
      <p:pic>
        <p:nvPicPr>
          <p:cNvPr id="3074" name="Picture 2" descr="C:\Documents and Settings\Dell\Escritorio\china-live-crabs-vending-maching-nanj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052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6300192" y="908720"/>
            <a:ext cx="2592288" cy="5539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  <a:hlinkClick r:id="rId3"/>
              </a:rPr>
              <a:t>  </a:t>
            </a:r>
            <a:endParaRPr kumimoji="0" lang="es-ES" sz="2000" b="1" i="1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M</a:t>
            </a:r>
            <a:r>
              <a:rPr lang="es-ES" sz="2000" b="1" i="1" dirty="0" smtClean="0">
                <a:latin typeface="Arial" pitchFamily="34" charset="0"/>
                <a:cs typeface="Arial" pitchFamily="34" charset="0"/>
              </a:rPr>
              <a:t>á</a:t>
            </a:r>
            <a:r>
              <a:rPr kumimoji="0" lang="es-ES" sz="2000" b="1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quina </a:t>
            </a:r>
            <a:r>
              <a:rPr kumimoji="0" lang="es-ES" sz="2000" b="1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expendedora de pizzas. Como recién salida del horno, eliges los ingredientes, y al instante podrás disfrutar de una deliciosa pizza… Se vende en Wonderpizza, una compañía italiana, que en dos minutos te prepara este manjar. Esta en Reino Unido, y solo cuesta 3,30 libras.</a:t>
            </a:r>
          </a:p>
        </p:txBody>
      </p:sp>
      <p:pic>
        <p:nvPicPr>
          <p:cNvPr id="14339" name="Picture 3" descr="C:\Documents and Settings\Dell\Escritorio\pizz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0"/>
            <a:ext cx="610444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Dell\Escritorio\14041401094120015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3612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Dell\Escritorio\14041401092520015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6" y="0"/>
            <a:ext cx="9142484" cy="6858000"/>
          </a:xfrm>
          <a:prstGeom prst="rect">
            <a:avLst/>
          </a:prstGeom>
          <a:noFill/>
        </p:spPr>
      </p:pic>
      <p:sp>
        <p:nvSpPr>
          <p:cNvPr id="5" name="4 Pergamino vertical"/>
          <p:cNvSpPr/>
          <p:nvPr/>
        </p:nvSpPr>
        <p:spPr>
          <a:xfrm>
            <a:off x="6300192" y="404664"/>
            <a:ext cx="2843808" cy="3312368"/>
          </a:xfrm>
          <a:prstGeom prst="verticalScroll">
            <a:avLst/>
          </a:prstGeom>
          <a:solidFill>
            <a:srgbClr val="FFFF0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b="1" i="1" dirty="0" smtClean="0">
                <a:solidFill>
                  <a:schemeClr val="tx1"/>
                </a:solidFill>
              </a:rPr>
              <a:t>Pizza! Tarda 2,5 minutos en estar lista, y tienes 4 sabores para elegir</a:t>
            </a:r>
            <a:endParaRPr lang="es-ES" sz="2800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Documents and Settings\Dell\Escritorio\langost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52120" y="1844824"/>
            <a:ext cx="2987824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solidFill>
                  <a:schemeClr val="bg1"/>
                </a:solidFill>
              </a:rPr>
              <a:t>Máquina expendedora de langostas vivas. Esta en Osaka, </a:t>
            </a:r>
            <a:r>
              <a:rPr lang="es-ES" sz="3200" b="1" i="1" dirty="0" smtClean="0">
                <a:solidFill>
                  <a:schemeClr val="bg1"/>
                </a:solidFill>
              </a:rPr>
              <a:t>Japón</a:t>
            </a:r>
            <a:r>
              <a:rPr lang="es-ES" sz="2800" b="1" i="1" dirty="0" smtClean="0">
                <a:solidFill>
                  <a:schemeClr val="bg1"/>
                </a:solidFill>
              </a:rPr>
              <a:t>. Por 100 yenes puedes adquirir tu propia langosta viva, fresquita y coleando</a:t>
            </a:r>
            <a:r>
              <a:rPr lang="es-ES" sz="2800" b="1" i="1" dirty="0" smtClean="0">
                <a:solidFill>
                  <a:schemeClr val="bg1"/>
                </a:solidFill>
              </a:rPr>
              <a:t>..</a:t>
            </a:r>
            <a:endParaRPr lang="es-ES" sz="28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Documents and Settings\Dell\Escritorio\moverse\Gifs%20Animados%20Figuras%20Geom%E9tricas%20(31)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81000" contrast="-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2" descr="C:\Documents and Settings\Dell\Escritorio\140414011337200167.png"/>
          <p:cNvPicPr>
            <a:picLocks noChangeAspect="1" noChangeArrowheads="1"/>
          </p:cNvPicPr>
          <p:nvPr/>
        </p:nvPicPr>
        <p:blipFill>
          <a:blip r:embed="rId3" cstate="print"/>
          <a:srcRect l="12500" r="13542"/>
          <a:stretch>
            <a:fillRect/>
          </a:stretch>
        </p:blipFill>
        <p:spPr bwMode="auto">
          <a:xfrm>
            <a:off x="1907704" y="-54768"/>
            <a:ext cx="5112568" cy="691276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5580112" y="1628800"/>
            <a:ext cx="309634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</a:rPr>
              <a:t>Máquina expendedora de gusanos vivos para pescar. Y es que la pesca es todo un pasatiempo para muchos, que siempre buscan la mejor carnaza para capturar las mejores piezas.  </a:t>
            </a:r>
          </a:p>
          <a:p>
            <a:pPr algn="ctr"/>
            <a:r>
              <a:rPr lang="es-ES" sz="2400" b="1" i="1" dirty="0" smtClean="0">
                <a:solidFill>
                  <a:schemeClr val="bg1"/>
                </a:solidFill>
              </a:rPr>
              <a:t>Aquí pueden conseguirla con tan solo meter unas monedas</a:t>
            </a:r>
            <a:r>
              <a:rPr lang="es-ES" sz="2400" b="1" i="1" dirty="0" smtClean="0">
                <a:solidFill>
                  <a:schemeClr val="bg1"/>
                </a:solidFill>
              </a:rPr>
              <a:t>.</a:t>
            </a:r>
            <a:endParaRPr lang="es-ES" sz="2400" b="1" i="1" dirty="0">
              <a:solidFill>
                <a:schemeClr val="bg1"/>
              </a:solidFill>
            </a:endParaRPr>
          </a:p>
        </p:txBody>
      </p:sp>
      <p:pic>
        <p:nvPicPr>
          <p:cNvPr id="3074" name="Picture 2" descr="C:\Documents and Settings\Dell\Escritorio\pesc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0000">
    <p:dissolve/>
    <p:sndAc>
      <p:stSnd>
        <p:snd r:embed="rId2" name="The-Shadows-Tabo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Picture 2" descr="C:\Documents and Settings\Dell\Escritorio\14041401103220015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0"/>
            <a:ext cx="695260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5000"/>
          </a:blip>
          <a:srcRect/>
          <a:stretch>
            <a:fillRect/>
          </a:stretch>
        </p:blipFill>
        <p:spPr bwMode="auto">
          <a:xfrm>
            <a:off x="0" y="-1611560"/>
            <a:ext cx="9144000" cy="7128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395536" y="5534561"/>
            <a:ext cx="83529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chemeClr val="bg1"/>
                </a:solidFill>
              </a:rPr>
              <a:t>Para los píos o los desesperados en busca de un milagro… Esta máquina expende velas para ofrecer a los santos. Curiosamente, es de “fabricación” española: básicamente, es una máquina de refrescos en la que las latas han sido sustituidas por cirios. Para que luego digan que nos falta ingenio.</a:t>
            </a:r>
            <a:endParaRPr lang="es-ES" sz="2000" b="1" i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Documents and Settings\Dell\Escritorio\vend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60648"/>
            <a:ext cx="7776864" cy="50698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5536" y="5949280"/>
            <a:ext cx="8964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b="1" i="1" dirty="0" smtClean="0">
                <a:solidFill>
                  <a:schemeClr val="bg1"/>
                </a:solidFill>
              </a:rPr>
              <a:t>Máquina expendedora de soja fermentada</a:t>
            </a:r>
            <a:endParaRPr lang="es-ES" sz="3600" b="1" i="1" dirty="0">
              <a:solidFill>
                <a:schemeClr val="bg1"/>
              </a:solidFill>
            </a:endParaRPr>
          </a:p>
        </p:txBody>
      </p:sp>
      <p:pic>
        <p:nvPicPr>
          <p:cNvPr id="5122" name="Picture 2" descr="C:\Documents and Settings\Dell\Escritorio\maquinas-expendedoras-mas-extranas-L-jXYjb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6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maquinas-expendedoras-mas-extranas-L-eYUJM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2588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732240" y="2852936"/>
            <a:ext cx="28803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FFFF00"/>
                </a:solidFill>
              </a:rPr>
              <a:t>Máquina </a:t>
            </a:r>
            <a:r>
              <a:rPr lang="es-ES" sz="2400" b="1" i="1" dirty="0" smtClean="0">
                <a:solidFill>
                  <a:srgbClr val="FFFF00"/>
                </a:solidFill>
              </a:rPr>
              <a:t>expendedora</a:t>
            </a:r>
          </a:p>
          <a:p>
            <a:pPr algn="ctr"/>
            <a:r>
              <a:rPr lang="es-ES" sz="2400" b="1" i="1" dirty="0" smtClean="0">
                <a:solidFill>
                  <a:srgbClr val="FFFF00"/>
                </a:solidFill>
              </a:rPr>
              <a:t> de cuadernos </a:t>
            </a:r>
            <a:endParaRPr lang="es-ES" sz="24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ChangeArrowheads="1"/>
          </p:cNvSpPr>
          <p:nvPr/>
        </p:nvSpPr>
        <p:spPr bwMode="auto">
          <a:xfrm flipV="1">
            <a:off x="2843808" y="1484784"/>
            <a:ext cx="6300192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b="1" i="0" u="sng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cs typeface="Arial" pitchFamily="34" charset="0"/>
              </a:rPr>
              <a:t>Maquina expendedora con forma de Tetra Brik de Leche</a:t>
            </a:r>
            <a:endParaRPr kumimoji="0" lang="es-ES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 </a:t>
            </a:r>
            <a:r>
              <a:rPr kumimoji="0" lang="es-ES" sz="225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 </a:t>
            </a: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                                                                           </a:t>
            </a:r>
          </a:p>
        </p:txBody>
      </p:sp>
      <p:pic>
        <p:nvPicPr>
          <p:cNvPr id="7170" name="Picture 2" descr="Las maquinas expendedoras más extrañ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" y="0"/>
            <a:ext cx="9143997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 rot="627598">
            <a:off x="5804367" y="4092817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i="1" dirty="0" smtClean="0">
                <a:solidFill>
                  <a:schemeClr val="bg1"/>
                </a:solidFill>
              </a:rPr>
              <a:t>DE REFRESCOS EN EL METRO</a:t>
            </a:r>
            <a:endParaRPr lang="es-ES" sz="36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5724128" y="3573016"/>
            <a:ext cx="29489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 smtClean="0">
                <a:solidFill>
                  <a:schemeClr val="bg1"/>
                </a:solidFill>
              </a:rPr>
              <a:t>Máquina expendedora con forma de Tetra </a:t>
            </a:r>
            <a:r>
              <a:rPr lang="es-ES" sz="3600" b="1" i="1" dirty="0" err="1" smtClean="0">
                <a:solidFill>
                  <a:schemeClr val="bg1"/>
                </a:solidFill>
              </a:rPr>
              <a:t>Brik</a:t>
            </a:r>
            <a:r>
              <a:rPr lang="es-ES" sz="3600" b="1" i="1" dirty="0" smtClean="0">
                <a:solidFill>
                  <a:schemeClr val="bg1"/>
                </a:solidFill>
              </a:rPr>
              <a:t> </a:t>
            </a:r>
            <a:r>
              <a:rPr lang="es-ES" sz="3600" b="1" i="1" dirty="0" smtClean="0">
                <a:solidFill>
                  <a:schemeClr val="bg1"/>
                </a:solidFill>
              </a:rPr>
              <a:t>de Leche </a:t>
            </a:r>
            <a:endParaRPr lang="es-ES" sz="3600" b="1" i="1" dirty="0">
              <a:solidFill>
                <a:schemeClr val="bg1"/>
              </a:solidFill>
            </a:endParaRPr>
          </a:p>
        </p:txBody>
      </p:sp>
      <p:pic>
        <p:nvPicPr>
          <p:cNvPr id="53250" name="Picture 2" descr="C:\Documents and Settings\Dell\Escritorio\maquinas-expendedoras-mas-extranas-L-saBi7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48064" cy="686751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5000"/>
          </a:blip>
          <a:srcRect/>
          <a:stretch>
            <a:fillRect/>
          </a:stretch>
        </p:blipFill>
        <p:spPr bwMode="auto">
          <a:xfrm>
            <a:off x="0" y="-1467544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323528" y="5534561"/>
            <a:ext cx="84786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chemeClr val="bg1"/>
                </a:solidFill>
              </a:rPr>
              <a:t>Máquina </a:t>
            </a:r>
            <a:r>
              <a:rPr lang="es-ES" sz="2000" b="1" i="1" dirty="0" smtClean="0">
                <a:solidFill>
                  <a:schemeClr val="bg1"/>
                </a:solidFill>
              </a:rPr>
              <a:t>expendedora de corbatas. Porque siempre podemos encontrarnos con el problema de asistir a una reunión donde todo el mundo lleva corbata y nosotros no. El remedio de urgencia nos lo proporciona esta maquina, aunque los modelos no son precisamente el ultimo grito en cuanto a moda se refiere.</a:t>
            </a:r>
            <a:endParaRPr lang="es-ES" sz="2000" b="1" i="1" dirty="0">
              <a:solidFill>
                <a:schemeClr val="bg1"/>
              </a:solidFill>
            </a:endParaRPr>
          </a:p>
        </p:txBody>
      </p:sp>
      <p:pic>
        <p:nvPicPr>
          <p:cNvPr id="8193" name="Picture 1" descr="C:\Documents and Settings\Dell\Escritorio\corbat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-315416"/>
            <a:ext cx="7579789" cy="57606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Documents and Settings\Dell\Escritorio\huev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4 Pergamino vertical"/>
          <p:cNvSpPr/>
          <p:nvPr/>
        </p:nvSpPr>
        <p:spPr>
          <a:xfrm>
            <a:off x="3347864" y="980728"/>
            <a:ext cx="2736304" cy="3888432"/>
          </a:xfrm>
          <a:prstGeom prst="verticalScroll">
            <a:avLst/>
          </a:prstGeom>
          <a:solidFill>
            <a:srgbClr val="FFFF0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i="1" dirty="0" smtClean="0">
                <a:solidFill>
                  <a:schemeClr val="tx1"/>
                </a:solidFill>
              </a:rPr>
              <a:t>Máquina expendedora de huevos frescos.</a:t>
            </a:r>
          </a:p>
          <a:p>
            <a:pPr algn="ctr"/>
            <a:r>
              <a:rPr lang="es-ES" sz="2400" b="1" i="1" dirty="0" smtClean="0">
                <a:solidFill>
                  <a:schemeClr val="tx1"/>
                </a:solidFill>
              </a:rPr>
              <a:t> De la gallina… </a:t>
            </a:r>
          </a:p>
          <a:p>
            <a:pPr algn="ctr"/>
            <a:r>
              <a:rPr lang="es-ES" sz="2400" b="1" i="1" dirty="0" smtClean="0">
                <a:solidFill>
                  <a:schemeClr val="tx1"/>
                </a:solidFill>
              </a:rPr>
              <a:t>a la máquina. Japón, por supuesto.</a:t>
            </a:r>
            <a:endParaRPr lang="es-ES" sz="2400" b="1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3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Dell\Escritorio\140414011429200170.png"/>
          <p:cNvPicPr>
            <a:picLocks noChangeAspect="1" noChangeArrowheads="1"/>
          </p:cNvPicPr>
          <p:nvPr/>
        </p:nvPicPr>
        <p:blipFill>
          <a:blip r:embed="rId2" cstate="print"/>
          <a:srcRect l="7391" r="1063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5000"/>
          </a:blip>
          <a:srcRect/>
          <a:stretch>
            <a:fillRect/>
          </a:stretch>
        </p:blipFill>
        <p:spPr bwMode="auto">
          <a:xfrm>
            <a:off x="0" y="-1539552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539552" y="5288340"/>
            <a:ext cx="80466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/>
              <a:t>Máquina </a:t>
            </a:r>
            <a:r>
              <a:rPr lang="es-ES" sz="2400" b="1" i="1" dirty="0" smtClean="0"/>
              <a:t>expendedora de paraguas. Cuando nos pilla un chaparrón en mitad de la calle es la salvación. Esta </a:t>
            </a:r>
            <a:r>
              <a:rPr lang="es-ES" sz="2400" b="1" i="1" dirty="0" smtClean="0"/>
              <a:t>máquina </a:t>
            </a:r>
            <a:r>
              <a:rPr lang="es-ES" sz="2400" b="1" i="1" dirty="0" smtClean="0"/>
              <a:t>se encuentra en Tokio, y cada paraguas cuesta entre 400 y 1000 yenes, dependiendo del modelo que desees.</a:t>
            </a:r>
            <a:endParaRPr lang="es-ES" sz="2400" b="1" i="1" dirty="0"/>
          </a:p>
        </p:txBody>
      </p:sp>
      <p:pic>
        <p:nvPicPr>
          <p:cNvPr id="13313" name="Picture 1" descr="C:\Documents and Settings\Dell\Escritorio\paragu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0"/>
            <a:ext cx="7992888" cy="531083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Documents and Settings\Dell\Escritorio\moverse\Gifs%20Animados%20Figuras%20Geom%E9tricas%20(31)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81000" contrast="-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2" name="Picture 2" descr="C:\Documents and Settings\Dell\Escritorio\55555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0"/>
            <a:ext cx="5716588" cy="68405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Documents and Settings\Dell\Escritorio\bateri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5" name="4 Pergamino vertical"/>
          <p:cNvSpPr/>
          <p:nvPr/>
        </p:nvSpPr>
        <p:spPr>
          <a:xfrm>
            <a:off x="5327576" y="1196752"/>
            <a:ext cx="3816424" cy="4752528"/>
          </a:xfrm>
          <a:prstGeom prst="verticalScroll">
            <a:avLst/>
          </a:prstGeom>
          <a:solidFill>
            <a:srgbClr val="FFFF0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b="1" i="1" dirty="0" smtClean="0">
                <a:solidFill>
                  <a:schemeClr val="tx1"/>
                </a:solidFill>
              </a:rPr>
              <a:t>Máquina expendedora de pilas. ¿Quien no se ha quedado sin pilas para su aparato electrónico en el momento mas inoportuno? Pues esta </a:t>
            </a:r>
            <a:r>
              <a:rPr lang="es-ES" sz="2000" b="1" i="1" dirty="0" smtClean="0">
                <a:solidFill>
                  <a:schemeClr val="tx1"/>
                </a:solidFill>
              </a:rPr>
              <a:t>máquina </a:t>
            </a:r>
            <a:r>
              <a:rPr lang="es-ES" sz="2000" b="1" i="1" dirty="0" smtClean="0">
                <a:solidFill>
                  <a:schemeClr val="tx1"/>
                </a:solidFill>
              </a:rPr>
              <a:t>expendedora nos soluciona el problema. Eso si, para comprar las pilas tendríamos que irnos a Kitashinagawa, en Tokio</a:t>
            </a:r>
            <a:r>
              <a:rPr lang="es-ES" sz="2000" dirty="0" smtClean="0">
                <a:solidFill>
                  <a:schemeClr val="tx1"/>
                </a:solidFill>
              </a:rPr>
              <a:t>.</a:t>
            </a:r>
            <a:endParaRPr lang="es-ES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22000">
    <p:dissolve/>
    <p:sndAc>
      <p:stSnd>
        <p:snd r:embed="rId2" name="The-Shadows-Diamonds.wav"/>
      </p:stSnd>
    </p:sndAc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6876256" y="1916832"/>
            <a:ext cx="212372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>
                <a:solidFill>
                  <a:schemeClr val="bg1"/>
                </a:solidFill>
              </a:rPr>
              <a:t>Burrito Box... Expende 5 sabores de burritos a tan solo 3 dolares cada uno!</a:t>
            </a:r>
            <a:endParaRPr lang="es-ES" sz="3200" i="1" dirty="0">
              <a:solidFill>
                <a:schemeClr val="bg1"/>
              </a:solidFill>
            </a:endParaRPr>
          </a:p>
        </p:txBody>
      </p:sp>
      <p:pic>
        <p:nvPicPr>
          <p:cNvPr id="3" name="Picture 2" descr="C:\Documents and Settings\Dell\Escritorio\14041401125820016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8243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Documents and Settings\Dell\Escritorio\14041401123520016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5000"/>
          </a:blip>
          <a:srcRect/>
          <a:stretch>
            <a:fillRect/>
          </a:stretch>
        </p:blipFill>
        <p:spPr bwMode="auto">
          <a:xfrm>
            <a:off x="0" y="-132352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7240" y="5589240"/>
            <a:ext cx="9126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</a:rPr>
              <a:t>Máquina </a:t>
            </a:r>
            <a:r>
              <a:rPr lang="es-ES" sz="2400" b="1" i="1" dirty="0" smtClean="0">
                <a:solidFill>
                  <a:schemeClr val="bg1"/>
                </a:solidFill>
              </a:rPr>
              <a:t>expendedora de balones de futbol. Para jugar un partido cuando te apetezca… el balón no es inconveniente. Esta en Nueva York  , y por 20 dólares puedes montarte el partido a tu antojo.</a:t>
            </a:r>
            <a:endParaRPr lang="es-ES" sz="2400" b="1" i="1" dirty="0">
              <a:solidFill>
                <a:schemeClr val="bg1"/>
              </a:solidFill>
            </a:endParaRPr>
          </a:p>
        </p:txBody>
      </p:sp>
      <p:pic>
        <p:nvPicPr>
          <p:cNvPr id="12289" name="Picture 1" descr="C:\Documents and Settings\Dell\Escritorio\baske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-171400"/>
            <a:ext cx="7548331" cy="566124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5508104" y="2924944"/>
            <a:ext cx="34563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</a:rPr>
              <a:t>Máquina </a:t>
            </a:r>
            <a:r>
              <a:rPr lang="es-ES" sz="2400" b="1" i="1" dirty="0" smtClean="0">
                <a:solidFill>
                  <a:schemeClr val="bg1"/>
                </a:solidFill>
              </a:rPr>
              <a:t>expendedora de revistas porno. Se encuentra en la localidad japonesa de Kyushu. El único problema es que, si quieres pasar desapercibido el simple hecho de pararte frente a la </a:t>
            </a:r>
            <a:r>
              <a:rPr lang="es-ES" sz="2400" b="1" i="1" dirty="0" smtClean="0">
                <a:solidFill>
                  <a:schemeClr val="bg1"/>
                </a:solidFill>
              </a:rPr>
              <a:t>máquina </a:t>
            </a:r>
            <a:r>
              <a:rPr lang="es-ES" sz="2400" b="1" i="1" dirty="0" smtClean="0">
                <a:solidFill>
                  <a:schemeClr val="bg1"/>
                </a:solidFill>
              </a:rPr>
              <a:t>te delata.</a:t>
            </a:r>
            <a:endParaRPr lang="es-ES" sz="2400" b="1" i="1" dirty="0">
              <a:solidFill>
                <a:schemeClr val="bg1"/>
              </a:solidFill>
            </a:endParaRPr>
          </a:p>
        </p:txBody>
      </p:sp>
      <p:pic>
        <p:nvPicPr>
          <p:cNvPr id="11265" name="Picture 1" descr="C:\Documents and Settings\Dell\Escritorio\por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5652120" y="2492896"/>
            <a:ext cx="32221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solidFill>
                  <a:schemeClr val="bg1"/>
                </a:solidFill>
              </a:rPr>
              <a:t>Máquina </a:t>
            </a:r>
            <a:r>
              <a:rPr lang="es-ES" sz="2800" b="1" i="1" dirty="0" smtClean="0">
                <a:solidFill>
                  <a:schemeClr val="bg1"/>
                </a:solidFill>
              </a:rPr>
              <a:t>expendedora de patatas fritas. En 90 segundos, tienes lista tu dosis de patatas fritas, calentitas y deliciosas, o eso se supone.</a:t>
            </a:r>
            <a:endParaRPr lang="es-ES" sz="2800" b="1" i="1" dirty="0">
              <a:solidFill>
                <a:schemeClr val="bg1"/>
              </a:solidFill>
            </a:endParaRPr>
          </a:p>
        </p:txBody>
      </p:sp>
      <p:pic>
        <p:nvPicPr>
          <p:cNvPr id="10241" name="Picture 1" descr="C:\Documents and Settings\Dell\Escritorio\patat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6636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Dell\Escritorio\140414011546200175.png"/>
          <p:cNvPicPr>
            <a:picLocks noChangeAspect="1" noChangeArrowheads="1"/>
          </p:cNvPicPr>
          <p:nvPr/>
        </p:nvPicPr>
        <p:blipFill>
          <a:blip r:embed="rId2" cstate="print"/>
          <a:srcRect l="23664" r="25852"/>
          <a:stretch>
            <a:fillRect/>
          </a:stretch>
        </p:blipFill>
        <p:spPr bwMode="auto">
          <a:xfrm>
            <a:off x="4355976" y="0"/>
            <a:ext cx="4788024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140414011546200175.png"/>
          <p:cNvPicPr>
            <a:picLocks noChangeAspect="1" noChangeArrowheads="1"/>
          </p:cNvPicPr>
          <p:nvPr/>
        </p:nvPicPr>
        <p:blipFill>
          <a:blip r:embed="rId2" cstate="print"/>
          <a:srcRect l="23664" r="25852"/>
          <a:stretch>
            <a:fillRect/>
          </a:stretch>
        </p:blipFill>
        <p:spPr bwMode="auto">
          <a:xfrm>
            <a:off x="0" y="0"/>
            <a:ext cx="44505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9" name="Picture 1" descr="C:\Documents and Settings\Dell\Escritorio\suert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504749" cy="6858000"/>
          </a:xfrm>
          <a:prstGeom prst="rect">
            <a:avLst/>
          </a:prstGeom>
          <a:noFill/>
        </p:spPr>
      </p:pic>
      <p:sp>
        <p:nvSpPr>
          <p:cNvPr id="5" name="4 Pergamino vertical"/>
          <p:cNvSpPr/>
          <p:nvPr/>
        </p:nvSpPr>
        <p:spPr>
          <a:xfrm>
            <a:off x="5652120" y="1700808"/>
            <a:ext cx="3491880" cy="4752528"/>
          </a:xfrm>
          <a:prstGeom prst="verticalScroll">
            <a:avLst/>
          </a:prstGeom>
          <a:solidFill>
            <a:srgbClr val="FFFF0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i="1" dirty="0" smtClean="0">
                <a:solidFill>
                  <a:schemeClr val="tx1"/>
                </a:solidFill>
              </a:rPr>
              <a:t>Máquina expendedora de suerte. Predicciones sobre el futuro, incluso la combinación ganadora de distintas apuestas.  Vamos , no salgáis de casa sin visitarla.</a:t>
            </a:r>
            <a:endParaRPr lang="es-ES" sz="2400" b="1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5000"/>
          </a:blip>
          <a:srcRect/>
          <a:stretch>
            <a:fillRect/>
          </a:stretch>
        </p:blipFill>
        <p:spPr bwMode="auto">
          <a:xfrm>
            <a:off x="0" y="-9634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043608" y="6027003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</a:rPr>
              <a:t>Máquinas </a:t>
            </a:r>
            <a:r>
              <a:rPr lang="es-ES" sz="2400" b="1" i="1" dirty="0">
                <a:solidFill>
                  <a:schemeClr val="bg1"/>
                </a:solidFill>
              </a:rPr>
              <a:t>expendedoras de globos de helio</a:t>
            </a:r>
            <a:r>
              <a:rPr lang="es-ES" sz="2400" b="1" i="1" dirty="0" smtClean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es-ES" sz="2400" b="1" i="1" dirty="0" smtClean="0">
                <a:solidFill>
                  <a:schemeClr val="bg1"/>
                </a:solidFill>
              </a:rPr>
              <a:t> </a:t>
            </a:r>
            <a:r>
              <a:rPr lang="es-ES" sz="2400" b="1" i="1" dirty="0">
                <a:solidFill>
                  <a:schemeClr val="bg1"/>
                </a:solidFill>
              </a:rPr>
              <a:t>Son más </a:t>
            </a:r>
            <a:r>
              <a:rPr lang="es-ES" sz="2400" b="1" i="1" dirty="0" smtClean="0">
                <a:solidFill>
                  <a:schemeClr val="bg1"/>
                </a:solidFill>
              </a:rPr>
              <a:t>comunes </a:t>
            </a:r>
            <a:r>
              <a:rPr lang="es-ES" sz="2400" b="1" i="1" dirty="0">
                <a:solidFill>
                  <a:schemeClr val="bg1"/>
                </a:solidFill>
              </a:rPr>
              <a:t>de lo que </a:t>
            </a:r>
            <a:r>
              <a:rPr lang="es-ES" sz="2400" b="1" i="1" dirty="0" smtClean="0">
                <a:solidFill>
                  <a:schemeClr val="bg1"/>
                </a:solidFill>
              </a:rPr>
              <a:t>parece.</a:t>
            </a:r>
            <a:endParaRPr lang="es-ES" sz="2400" i="1" dirty="0">
              <a:solidFill>
                <a:schemeClr val="bg1"/>
              </a:solidFill>
            </a:endParaRPr>
          </a:p>
        </p:txBody>
      </p:sp>
      <p:pic>
        <p:nvPicPr>
          <p:cNvPr id="3" name="Picture 2" descr="C:\Documents and Settings\Dell\Escritorio\14041401112920016155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88640"/>
            <a:ext cx="8038046" cy="532859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cuments and Settings\Dell\Escritorio\140414011145200162.png"/>
          <p:cNvPicPr>
            <a:picLocks noChangeAspect="1" noChangeArrowheads="1"/>
          </p:cNvPicPr>
          <p:nvPr/>
        </p:nvPicPr>
        <p:blipFill>
          <a:blip r:embed="rId3" cstate="print"/>
          <a:srcRect l="18193"/>
          <a:stretch>
            <a:fillRect/>
          </a:stretch>
        </p:blipFill>
        <p:spPr bwMode="auto">
          <a:xfrm>
            <a:off x="0" y="0"/>
            <a:ext cx="92987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  <p:sndAc>
      <p:stSnd>
        <p:snd r:embed="rId2" name="The-Shadows-Blue-star.wav"/>
      </p:stSnd>
    </p:sndAc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6372200" y="1628800"/>
            <a:ext cx="27718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</a:rPr>
              <a:t>Y la gran triunfadora que se lleva el primer puesto:</a:t>
            </a:r>
          </a:p>
          <a:p>
            <a:pPr algn="ctr"/>
            <a:r>
              <a:rPr lang="es-ES" sz="2400" b="1" i="1" dirty="0" smtClean="0">
                <a:solidFill>
                  <a:schemeClr val="bg1"/>
                </a:solidFill>
              </a:rPr>
              <a:t>Máquina </a:t>
            </a:r>
            <a:r>
              <a:rPr lang="es-ES" sz="2400" b="1" i="1" dirty="0" smtClean="0">
                <a:solidFill>
                  <a:schemeClr val="bg1"/>
                </a:solidFill>
              </a:rPr>
              <a:t>expendedora de bragas usadas de chicas. Esta en Japón , y aunque el gobierno las declaro ilegales en </a:t>
            </a:r>
            <a:r>
              <a:rPr lang="es-ES" sz="2400" b="1" i="1" dirty="0" smtClean="0">
                <a:solidFill>
                  <a:schemeClr val="bg1"/>
                </a:solidFill>
              </a:rPr>
              <a:t>200</a:t>
            </a:r>
            <a:r>
              <a:rPr lang="es-ES" sz="2400" b="1" i="1" dirty="0" smtClean="0">
                <a:solidFill>
                  <a:schemeClr val="bg1"/>
                </a:solidFill>
              </a:rPr>
              <a:t>3</a:t>
            </a:r>
            <a:r>
              <a:rPr lang="es-ES" sz="2400" b="1" i="1" dirty="0" smtClean="0">
                <a:solidFill>
                  <a:schemeClr val="bg1"/>
                </a:solidFill>
              </a:rPr>
              <a:t>, aun pueden verse en algunos locales.</a:t>
            </a:r>
            <a:endParaRPr lang="es-ES" sz="2400" b="1" i="1" dirty="0">
              <a:solidFill>
                <a:schemeClr val="bg1"/>
              </a:solidFill>
            </a:endParaRPr>
          </a:p>
        </p:txBody>
      </p:sp>
      <p:pic>
        <p:nvPicPr>
          <p:cNvPr id="6145" name="Picture 1" descr="C:\Documents and Settings\Dell\Escritorio\brag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321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Dell\Escritorio\maquina_expendedo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373216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259632" y="594928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sp>
        <p:nvSpPr>
          <p:cNvPr id="10" name="9 Pergamino vertical"/>
          <p:cNvSpPr/>
          <p:nvPr/>
        </p:nvSpPr>
        <p:spPr>
          <a:xfrm>
            <a:off x="1043608" y="548680"/>
            <a:ext cx="6444208" cy="4752528"/>
          </a:xfrm>
          <a:prstGeom prst="verticalScroll">
            <a:avLst/>
          </a:prstGeom>
          <a:solidFill>
            <a:srgbClr val="FFFF0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1307AD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ockwell Extra Bold" pitchFamily="18" charset="0"/>
              </a:rPr>
              <a:t>UN FUERTE ABRAZO,</a:t>
            </a:r>
          </a:p>
          <a:p>
            <a:pPr algn="ctr"/>
            <a:r>
              <a:rPr lang="es-ES" sz="44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1307AD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ockwell Extra Bold" pitchFamily="18" charset="0"/>
              </a:rPr>
              <a:t>QUE TENGA UN </a:t>
            </a:r>
          </a:p>
          <a:p>
            <a:pPr algn="ctr"/>
            <a:r>
              <a:rPr lang="es-ES" sz="44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1307AD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ockwell Extra Bold" pitchFamily="18" charset="0"/>
              </a:rPr>
              <a:t>BUEN DIA</a:t>
            </a:r>
            <a:endParaRPr lang="es-ES" sz="4400" dirty="0">
              <a:solidFill>
                <a:srgbClr val="1307AD"/>
              </a:solidFill>
              <a:latin typeface="Rockwell Extra Bold" pitchFamily="18" charset="0"/>
            </a:endParaRPr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FIEBRE DEL O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FIEBRE DEL ORO</Template>
  <TotalTime>129</TotalTime>
  <Words>909</Words>
  <Application>Microsoft Office PowerPoint</Application>
  <PresentationFormat>Presentación en pantalla (4:3)</PresentationFormat>
  <Paragraphs>76</Paragraphs>
  <Slides>40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LA FIEBRE DEL ORO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2014-10-11T12:55:01Z</dcterms:created>
  <dcterms:modified xsi:type="dcterms:W3CDTF">2014-10-11T15:04:31Z</dcterms:modified>
</cp:coreProperties>
</file>