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77" r:id="rId2"/>
    <p:sldId id="270" r:id="rId3"/>
    <p:sldId id="283" r:id="rId4"/>
    <p:sldId id="278" r:id="rId5"/>
    <p:sldId id="284" r:id="rId6"/>
    <p:sldId id="279" r:id="rId7"/>
    <p:sldId id="280" r:id="rId8"/>
    <p:sldId id="282" r:id="rId9"/>
    <p:sldId id="285" r:id="rId10"/>
    <p:sldId id="287" r:id="rId11"/>
    <p:sldId id="302" r:id="rId12"/>
    <p:sldId id="304" r:id="rId13"/>
    <p:sldId id="305" r:id="rId14"/>
    <p:sldId id="289" r:id="rId15"/>
    <p:sldId id="290" r:id="rId16"/>
    <p:sldId id="292" r:id="rId17"/>
    <p:sldId id="294" r:id="rId18"/>
    <p:sldId id="293" r:id="rId19"/>
    <p:sldId id="295" r:id="rId20"/>
    <p:sldId id="296" r:id="rId21"/>
    <p:sldId id="281" r:id="rId22"/>
    <p:sldId id="291" r:id="rId23"/>
    <p:sldId id="299" r:id="rId24"/>
    <p:sldId id="298" r:id="rId25"/>
    <p:sldId id="303" r:id="rId26"/>
    <p:sldId id="300" r:id="rId27"/>
    <p:sldId id="297" r:id="rId28"/>
    <p:sldId id="306" r:id="rId29"/>
  </p:sldIdLst>
  <p:sldSz cx="9144000" cy="6858000" type="screen4x3"/>
  <p:notesSz cx="6858000" cy="9144000"/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gXkm5wR+dLGDVf90lrIJQ==" hashData="WHJKpQ5al+UcKOi+GzXg41abUA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450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17" autoAdjust="0"/>
    <p:restoredTop sz="94660"/>
  </p:normalViewPr>
  <p:slideViewPr>
    <p:cSldViewPr>
      <p:cViewPr varScale="1">
        <p:scale>
          <a:sx n="61" d="100"/>
          <a:sy n="61" d="100"/>
        </p:scale>
        <p:origin x="-1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AF18BB5-9572-43F7-B581-49C79135DE56}" type="datetimeFigureOut">
              <a:rPr lang="es-UY"/>
              <a:pPr>
                <a:defRPr/>
              </a:pPr>
              <a:t>02/01/2016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BCE5BAB-5814-4569-9F05-5919934D85C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796C9B6-DA53-49E2-8FA2-30553FD69F3B}" type="slidenum">
              <a:rPr lang="es-UY" smtClean="0"/>
              <a:pPr>
                <a:defRPr/>
              </a:pPr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815D4-81D7-434D-9256-FE12CEC148A0}" type="datetimeFigureOut">
              <a:rPr lang="es-UY"/>
              <a:pPr>
                <a:defRPr/>
              </a:pPr>
              <a:t>02/01/2016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A1D65-E4B6-480F-8957-F79DB3FF068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51B6A-C9B5-47EB-9C83-22DC867E47D8}" type="datetimeFigureOut">
              <a:rPr lang="es-UY"/>
              <a:pPr>
                <a:defRPr/>
              </a:pPr>
              <a:t>02/01/2016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96DAC-E0E8-4DED-BEE6-943D9995FAF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ED709-4A5A-4FCE-BBE3-EC6E14AAFE3D}" type="datetimeFigureOut">
              <a:rPr lang="es-UY"/>
              <a:pPr>
                <a:defRPr/>
              </a:pPr>
              <a:t>02/01/2016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3C30C-2DAE-4974-97FC-0754F677DE2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F981B-A309-4E71-9B2E-4516B039C31E}" type="datetimeFigureOut">
              <a:rPr lang="es-UY"/>
              <a:pPr>
                <a:defRPr/>
              </a:pPr>
              <a:t>02/01/2016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FADA5-9F7F-42E6-9405-55DC50C98AC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21FDA-F89D-41D5-AD00-D6619EE0E83C}" type="datetimeFigureOut">
              <a:rPr lang="es-UY"/>
              <a:pPr>
                <a:defRPr/>
              </a:pPr>
              <a:t>02/01/2016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82E9A-64A5-4F0C-B432-8CB233D5CED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ACA1F-FCE2-4950-9572-29FAFA6C017C}" type="datetimeFigureOut">
              <a:rPr lang="es-UY"/>
              <a:pPr>
                <a:defRPr/>
              </a:pPr>
              <a:t>02/01/2016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6374D-FA62-4C33-907A-0ADFCD4FCEAD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41DF1-7B91-4269-888E-6A3144190EEF}" type="datetimeFigureOut">
              <a:rPr lang="es-UY"/>
              <a:pPr>
                <a:defRPr/>
              </a:pPr>
              <a:t>02/01/2016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E6F74-0B0A-4282-9B7E-FFEBF0E433FF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0FA6C-6E1C-487F-82C6-52B481C05D5C}" type="datetimeFigureOut">
              <a:rPr lang="es-UY"/>
              <a:pPr>
                <a:defRPr/>
              </a:pPr>
              <a:t>02/01/2016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80DF0-3535-4B53-9CD5-6A8C3A00339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F1DCB-3D80-43A6-9A7F-E318505CC927}" type="datetimeFigureOut">
              <a:rPr lang="es-UY"/>
              <a:pPr>
                <a:defRPr/>
              </a:pPr>
              <a:t>02/01/2016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973F0-2650-4D48-9C79-01532830A8DF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3E687-9E99-4E3D-9138-6F2D420912A8}" type="datetimeFigureOut">
              <a:rPr lang="es-UY"/>
              <a:pPr>
                <a:defRPr/>
              </a:pPr>
              <a:t>02/01/2016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B8FB3-7890-49CB-B80E-33929F501BD4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31E2E-1CA2-45FE-B1D6-BAC6CCF4B7F7}" type="datetimeFigureOut">
              <a:rPr lang="es-UY"/>
              <a:pPr>
                <a:defRPr/>
              </a:pPr>
              <a:t>02/01/2016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EFBB6-44E2-4734-910D-F2FF38BB13C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1A578C-8C0D-43FD-BB35-8600A6C8B0CE}" type="datetimeFigureOut">
              <a:rPr lang="es-UY"/>
              <a:pPr>
                <a:defRPr/>
              </a:pPr>
              <a:t>02/01/2016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B4A94D-96D1-40FE-8A1C-92F4CBC9E9E0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split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3 Imagen" descr="2026718  Regimantas Ciesk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067175" y="2492375"/>
            <a:ext cx="329565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5000">
                <a:solidFill>
                  <a:schemeClr val="bg1"/>
                </a:solidFill>
                <a:latin typeface="A Charming Font Expanded" pitchFamily="2" charset="0"/>
              </a:rPr>
              <a:t>De aves y vuelos…</a:t>
            </a:r>
            <a:endParaRPr lang="es-UY" sz="5000">
              <a:solidFill>
                <a:schemeClr val="bg1"/>
              </a:solidFill>
              <a:latin typeface="A Charming Font Expanded" pitchFamily="2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79388" y="5300663"/>
            <a:ext cx="4365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4000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  <p:pic>
        <p:nvPicPr>
          <p:cNvPr id="14340" name="6 Imagen" descr="avesblancas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8888" y="404813"/>
            <a:ext cx="447675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7 Imagen" descr="avesblancas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738" y="2060575"/>
            <a:ext cx="447675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9 Imagen" descr="avesblancas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2924175"/>
            <a:ext cx="2309812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slow">
    <p:fade/>
    <p:sndAc>
      <p:stSnd>
        <p:snd r:embed="rId3" name="av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6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356100" y="5373688"/>
            <a:ext cx="2016125" cy="431800"/>
          </a:xfrm>
          <a:prstGeom prst="rect">
            <a:avLst/>
          </a:prstGeom>
          <a:solidFill>
            <a:schemeClr val="bg1">
              <a:alpha val="15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  <p:sp>
        <p:nvSpPr>
          <p:cNvPr id="16386" name="6 Rectángulo"/>
          <p:cNvSpPr>
            <a:spLocks noChangeArrowheads="1"/>
          </p:cNvSpPr>
          <p:nvPr/>
        </p:nvSpPr>
        <p:spPr bwMode="auto">
          <a:xfrm>
            <a:off x="6948488" y="6237288"/>
            <a:ext cx="16208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chemeClr val="bg1"/>
                </a:solidFill>
                <a:latin typeface="Cambria" pitchFamily="18" charset="0"/>
              </a:rPr>
              <a:t>Regimantas Cieska</a:t>
            </a:r>
            <a:endParaRPr lang="es-UY" sz="1400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16387" name="4 Imagen" descr="2723650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5 Rectángulo"/>
          <p:cNvSpPr>
            <a:spLocks noChangeArrowheads="1"/>
          </p:cNvSpPr>
          <p:nvPr/>
        </p:nvSpPr>
        <p:spPr bwMode="auto">
          <a:xfrm>
            <a:off x="395288" y="5876925"/>
            <a:ext cx="2063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4 Imagen" descr="2708697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9577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5 Rectángulo"/>
          <p:cNvSpPr>
            <a:spLocks noChangeArrowheads="1"/>
          </p:cNvSpPr>
          <p:nvPr/>
        </p:nvSpPr>
        <p:spPr bwMode="auto">
          <a:xfrm>
            <a:off x="0" y="4941888"/>
            <a:ext cx="2063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2 Rectángulo"/>
          <p:cNvSpPr>
            <a:spLocks noChangeArrowheads="1"/>
          </p:cNvSpPr>
          <p:nvPr/>
        </p:nvSpPr>
        <p:spPr bwMode="auto">
          <a:xfrm>
            <a:off x="6588125" y="6165850"/>
            <a:ext cx="1585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>
                <a:solidFill>
                  <a:schemeClr val="bg1"/>
                </a:solidFill>
                <a:latin typeface="Cambria" pitchFamily="18" charset="0"/>
              </a:rPr>
              <a:t>Regimantas Cieska</a:t>
            </a:r>
            <a:endParaRPr lang="es-UY" sz="1400" i="1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18434" name="3 Imagen" descr="2604272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4 Rectángulo"/>
          <p:cNvSpPr>
            <a:spLocks noChangeArrowheads="1"/>
          </p:cNvSpPr>
          <p:nvPr/>
        </p:nvSpPr>
        <p:spPr bwMode="auto">
          <a:xfrm>
            <a:off x="250825" y="5876925"/>
            <a:ext cx="2063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2 Rectángulo"/>
          <p:cNvSpPr>
            <a:spLocks noChangeArrowheads="1"/>
          </p:cNvSpPr>
          <p:nvPr/>
        </p:nvSpPr>
        <p:spPr bwMode="auto">
          <a:xfrm>
            <a:off x="6588125" y="6308725"/>
            <a:ext cx="16208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>
                <a:solidFill>
                  <a:schemeClr val="bg1"/>
                </a:solidFill>
                <a:latin typeface="Cambria" pitchFamily="18" charset="0"/>
              </a:rPr>
              <a:t>Regimantas Cieska</a:t>
            </a:r>
            <a:endParaRPr lang="es-UY" sz="1400" i="1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19458" name="3 Imagen" descr="2710900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4 Rectángulo"/>
          <p:cNvSpPr>
            <a:spLocks noChangeArrowheads="1"/>
          </p:cNvSpPr>
          <p:nvPr/>
        </p:nvSpPr>
        <p:spPr bwMode="auto">
          <a:xfrm>
            <a:off x="468313" y="5949950"/>
            <a:ext cx="20621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2 Rectángulo"/>
          <p:cNvSpPr>
            <a:spLocks noChangeArrowheads="1"/>
          </p:cNvSpPr>
          <p:nvPr/>
        </p:nvSpPr>
        <p:spPr bwMode="auto">
          <a:xfrm>
            <a:off x="6948488" y="6165850"/>
            <a:ext cx="15859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>
                <a:solidFill>
                  <a:schemeClr val="bg1"/>
                </a:solidFill>
                <a:latin typeface="Cambria" pitchFamily="18" charset="0"/>
              </a:rPr>
              <a:t>Regimantas Cieska</a:t>
            </a:r>
            <a:endParaRPr lang="es-UY" sz="1400" i="1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20482" name="3 Imagen" descr="2410559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4 Rectángulo"/>
          <p:cNvSpPr>
            <a:spLocks noChangeArrowheads="1"/>
          </p:cNvSpPr>
          <p:nvPr/>
        </p:nvSpPr>
        <p:spPr bwMode="auto">
          <a:xfrm>
            <a:off x="468313" y="5876925"/>
            <a:ext cx="20621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2 Rectángulo"/>
          <p:cNvSpPr>
            <a:spLocks noChangeArrowheads="1"/>
          </p:cNvSpPr>
          <p:nvPr/>
        </p:nvSpPr>
        <p:spPr bwMode="auto">
          <a:xfrm>
            <a:off x="6948488" y="6165850"/>
            <a:ext cx="16208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chemeClr val="bg1"/>
                </a:solidFill>
                <a:latin typeface="Cambria" pitchFamily="18" charset="0"/>
              </a:rPr>
              <a:t>Regimantas Cieska</a:t>
            </a:r>
            <a:endParaRPr lang="es-UY" sz="1400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21506" name="3 Imagen" descr="2435888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4 Rectángulo"/>
          <p:cNvSpPr>
            <a:spLocks noChangeArrowheads="1"/>
          </p:cNvSpPr>
          <p:nvPr/>
        </p:nvSpPr>
        <p:spPr bwMode="auto">
          <a:xfrm>
            <a:off x="2051050" y="6308725"/>
            <a:ext cx="2063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3 Rectángulo"/>
          <p:cNvSpPr>
            <a:spLocks noChangeArrowheads="1"/>
          </p:cNvSpPr>
          <p:nvPr/>
        </p:nvSpPr>
        <p:spPr bwMode="auto">
          <a:xfrm>
            <a:off x="6372225" y="6165850"/>
            <a:ext cx="16208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>
                <a:solidFill>
                  <a:schemeClr val="bg1"/>
                </a:solidFill>
                <a:latin typeface="Cambria" pitchFamily="18" charset="0"/>
              </a:rPr>
              <a:t>Regimantas Cieska</a:t>
            </a:r>
            <a:endParaRPr lang="es-UY" sz="1400" i="1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22530" name="2 Imagen" descr="2265593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4 Rectángulo"/>
          <p:cNvSpPr>
            <a:spLocks noChangeArrowheads="1"/>
          </p:cNvSpPr>
          <p:nvPr/>
        </p:nvSpPr>
        <p:spPr bwMode="auto">
          <a:xfrm>
            <a:off x="468313" y="5876925"/>
            <a:ext cx="20621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2 Rectángulo"/>
          <p:cNvSpPr>
            <a:spLocks noChangeArrowheads="1"/>
          </p:cNvSpPr>
          <p:nvPr/>
        </p:nvSpPr>
        <p:spPr bwMode="auto">
          <a:xfrm>
            <a:off x="6372225" y="6165850"/>
            <a:ext cx="16208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chemeClr val="bg1"/>
                </a:solidFill>
                <a:latin typeface="Cambria" pitchFamily="18" charset="0"/>
              </a:rPr>
              <a:t>Regimantas Cieska</a:t>
            </a:r>
            <a:endParaRPr lang="es-UY" sz="1400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23554" name="3 Imagen" descr="2324475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4 Rectángulo"/>
          <p:cNvSpPr>
            <a:spLocks noChangeArrowheads="1"/>
          </p:cNvSpPr>
          <p:nvPr/>
        </p:nvSpPr>
        <p:spPr bwMode="auto">
          <a:xfrm>
            <a:off x="395288" y="6021388"/>
            <a:ext cx="2063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2 Imagen" descr="2342529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3 Rectángulo"/>
          <p:cNvSpPr>
            <a:spLocks noChangeArrowheads="1"/>
          </p:cNvSpPr>
          <p:nvPr/>
        </p:nvSpPr>
        <p:spPr bwMode="auto">
          <a:xfrm>
            <a:off x="539750" y="6092825"/>
            <a:ext cx="2063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1 Imagen" descr="2710376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2 Rectángulo"/>
          <p:cNvSpPr>
            <a:spLocks noChangeArrowheads="1"/>
          </p:cNvSpPr>
          <p:nvPr/>
        </p:nvSpPr>
        <p:spPr bwMode="auto">
          <a:xfrm>
            <a:off x="395288" y="6237288"/>
            <a:ext cx="2063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2 Imagen" descr="REGIMANTAS CIEŠKA x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3 Rectángulo"/>
          <p:cNvSpPr>
            <a:spLocks noChangeArrowheads="1"/>
          </p:cNvSpPr>
          <p:nvPr/>
        </p:nvSpPr>
        <p:spPr bwMode="auto">
          <a:xfrm>
            <a:off x="250825" y="6092825"/>
            <a:ext cx="2063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1 Imagen" descr="REGIMANTAS CIEŠKA 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2 Rectángulo"/>
          <p:cNvSpPr>
            <a:spLocks noChangeArrowheads="1"/>
          </p:cNvSpPr>
          <p:nvPr/>
        </p:nvSpPr>
        <p:spPr bwMode="auto">
          <a:xfrm>
            <a:off x="323850" y="6021388"/>
            <a:ext cx="2063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1 Imagen" descr="2664396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2 Rectángulo"/>
          <p:cNvSpPr>
            <a:spLocks noChangeArrowheads="1"/>
          </p:cNvSpPr>
          <p:nvPr/>
        </p:nvSpPr>
        <p:spPr bwMode="auto">
          <a:xfrm>
            <a:off x="323850" y="6237288"/>
            <a:ext cx="2063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1 Imagen" descr="2699165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2 Rectángulo"/>
          <p:cNvSpPr>
            <a:spLocks noChangeArrowheads="1"/>
          </p:cNvSpPr>
          <p:nvPr/>
        </p:nvSpPr>
        <p:spPr bwMode="auto">
          <a:xfrm>
            <a:off x="323850" y="6165850"/>
            <a:ext cx="2063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1 Imagen" descr="2763266 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2 Rectángulo"/>
          <p:cNvSpPr>
            <a:spLocks noChangeArrowheads="1"/>
          </p:cNvSpPr>
          <p:nvPr/>
        </p:nvSpPr>
        <p:spPr bwMode="auto">
          <a:xfrm>
            <a:off x="395288" y="6237288"/>
            <a:ext cx="2063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1 Imagen" descr="2774654  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2 Rectángulo"/>
          <p:cNvSpPr>
            <a:spLocks noChangeArrowheads="1"/>
          </p:cNvSpPr>
          <p:nvPr/>
        </p:nvSpPr>
        <p:spPr bwMode="auto">
          <a:xfrm>
            <a:off x="468313" y="6165850"/>
            <a:ext cx="20621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1 Imagen" descr="2764753 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2 Rectángulo"/>
          <p:cNvSpPr>
            <a:spLocks noChangeArrowheads="1"/>
          </p:cNvSpPr>
          <p:nvPr/>
        </p:nvSpPr>
        <p:spPr bwMode="auto">
          <a:xfrm>
            <a:off x="323850" y="6092825"/>
            <a:ext cx="2063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2 Imagen" descr="1662226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3 Rectángulo"/>
          <p:cNvSpPr>
            <a:spLocks noChangeArrowheads="1"/>
          </p:cNvSpPr>
          <p:nvPr/>
        </p:nvSpPr>
        <p:spPr bwMode="auto">
          <a:xfrm>
            <a:off x="539750" y="6165850"/>
            <a:ext cx="2063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1 Imagen" descr="1755992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2 Rectángulo"/>
          <p:cNvSpPr>
            <a:spLocks noChangeArrowheads="1"/>
          </p:cNvSpPr>
          <p:nvPr/>
        </p:nvSpPr>
        <p:spPr bwMode="auto">
          <a:xfrm>
            <a:off x="1476375" y="6237288"/>
            <a:ext cx="20621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4 Imagen" descr="2012914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2 Rectángulo"/>
          <p:cNvSpPr>
            <a:spLocks noChangeArrowheads="1"/>
          </p:cNvSpPr>
          <p:nvPr/>
        </p:nvSpPr>
        <p:spPr bwMode="auto">
          <a:xfrm>
            <a:off x="6875463" y="333375"/>
            <a:ext cx="2063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1 Imagen" descr="2724880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2 Rectángulo"/>
          <p:cNvSpPr>
            <a:spLocks noChangeArrowheads="1"/>
          </p:cNvSpPr>
          <p:nvPr/>
        </p:nvSpPr>
        <p:spPr bwMode="auto">
          <a:xfrm>
            <a:off x="323850" y="6092825"/>
            <a:ext cx="2063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1 Imagen" descr="2316219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2 Rectángulo"/>
          <p:cNvSpPr>
            <a:spLocks noChangeArrowheads="1"/>
          </p:cNvSpPr>
          <p:nvPr/>
        </p:nvSpPr>
        <p:spPr bwMode="auto">
          <a:xfrm>
            <a:off x="395288" y="6237288"/>
            <a:ext cx="2063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1 Imagen" descr="2315089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2 Rectángulo"/>
          <p:cNvSpPr>
            <a:spLocks noChangeArrowheads="1"/>
          </p:cNvSpPr>
          <p:nvPr/>
        </p:nvSpPr>
        <p:spPr bwMode="auto">
          <a:xfrm>
            <a:off x="323850" y="6237288"/>
            <a:ext cx="2063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1 Imagen" descr="2718994 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2 Rectángulo"/>
          <p:cNvSpPr>
            <a:spLocks noChangeArrowheads="1"/>
          </p:cNvSpPr>
          <p:nvPr/>
        </p:nvSpPr>
        <p:spPr bwMode="auto">
          <a:xfrm>
            <a:off x="395288" y="6092825"/>
            <a:ext cx="2063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1 Imagen" descr="2548708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2 Rectángulo"/>
          <p:cNvSpPr>
            <a:spLocks noChangeArrowheads="1"/>
          </p:cNvSpPr>
          <p:nvPr/>
        </p:nvSpPr>
        <p:spPr bwMode="auto">
          <a:xfrm>
            <a:off x="6372225" y="6237288"/>
            <a:ext cx="2063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1 Imagen" descr="2035242 Regimantas Cies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2 Rectángulo"/>
          <p:cNvSpPr>
            <a:spLocks noChangeArrowheads="1"/>
          </p:cNvSpPr>
          <p:nvPr/>
        </p:nvSpPr>
        <p:spPr bwMode="auto">
          <a:xfrm>
            <a:off x="6516688" y="620713"/>
            <a:ext cx="2062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>
                <a:solidFill>
                  <a:schemeClr val="bg1"/>
                </a:solidFill>
                <a:latin typeface="A Charming Font Expanded" pitchFamily="2" charset="0"/>
              </a:rPr>
              <a:t>photographer: Regimantas Cieška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788024" y="2564904"/>
            <a:ext cx="822661" cy="6478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10" dirty="0" smtClean="0">
                <a:solidFill>
                  <a:schemeClr val="bg1"/>
                </a:solidFill>
                <a:latin typeface="A Charming Font Expanded" pitchFamily="2" charset="0"/>
              </a:rPr>
              <a:t>FIN</a:t>
            </a:r>
            <a:endParaRPr lang="es-UY" sz="3610" dirty="0">
              <a:solidFill>
                <a:schemeClr val="bg1"/>
              </a:solidFill>
              <a:latin typeface="A Charming Font Expanded" pitchFamily="2" charset="0"/>
            </a:endParaRPr>
          </a:p>
        </p:txBody>
      </p:sp>
    </p:spTree>
  </p:cSld>
  <p:clrMapOvr>
    <a:masterClrMapping/>
  </p:clrMapOvr>
  <p:transition spd="slow"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145</Words>
  <Application>Microsoft Office PowerPoint</Application>
  <PresentationFormat>Presentación en pantalla (4:3)</PresentationFormat>
  <Paragraphs>39</Paragraphs>
  <Slides>28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29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64</cp:revision>
  <dcterms:created xsi:type="dcterms:W3CDTF">2015-12-05T18:49:17Z</dcterms:created>
  <dcterms:modified xsi:type="dcterms:W3CDTF">2016-01-02T16:31:45Z</dcterms:modified>
</cp:coreProperties>
</file>