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83" r:id="rId3"/>
    <p:sldId id="282" r:id="rId4"/>
    <p:sldId id="281" r:id="rId5"/>
    <p:sldId id="268" r:id="rId6"/>
    <p:sldId id="273" r:id="rId7"/>
    <p:sldId id="275" r:id="rId8"/>
    <p:sldId id="262" r:id="rId9"/>
    <p:sldId id="267" r:id="rId10"/>
    <p:sldId id="277" r:id="rId11"/>
    <p:sldId id="261" r:id="rId12"/>
    <p:sldId id="260" r:id="rId13"/>
    <p:sldId id="279" r:id="rId14"/>
    <p:sldId id="259" r:id="rId15"/>
    <p:sldId id="278" r:id="rId16"/>
    <p:sldId id="266" r:id="rId17"/>
    <p:sldId id="270" r:id="rId18"/>
    <p:sldId id="263" r:id="rId19"/>
    <p:sldId id="280" r:id="rId20"/>
    <p:sldId id="284" r:id="rId21"/>
    <p:sldId id="285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yAw1H9e/UMaqlSolRIDjg==" hashData="teIQOmyjgH2TOm/AffH48EDADL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E8F8"/>
    <a:srgbClr val="3609DD"/>
    <a:srgbClr val="FFFF85"/>
    <a:srgbClr val="5669F8"/>
    <a:srgbClr val="2880E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4615" autoAdjust="0"/>
    <p:restoredTop sz="98537" autoAdjust="0"/>
  </p:normalViewPr>
  <p:slideViewPr>
    <p:cSldViewPr>
      <p:cViewPr>
        <p:scale>
          <a:sx n="60" d="100"/>
          <a:sy n="60" d="100"/>
        </p:scale>
        <p:origin x="-1266" y="-3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B6FFB4-5625-4D5E-ACC0-556C6921CFFC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AB6A8-9166-4005-9826-EC6C49C097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AB6A8-9166-4005-9826-EC6C49C0979F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357E-74D2-4A5C-93FC-538640F8E500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C8849-4718-45A9-B2F9-FD31A80DE0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357E-74D2-4A5C-93FC-538640F8E500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C8849-4718-45A9-B2F9-FD31A80DE0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357E-74D2-4A5C-93FC-538640F8E500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C8849-4718-45A9-B2F9-FD31A80DE0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357E-74D2-4A5C-93FC-538640F8E500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C8849-4718-45A9-B2F9-FD31A80DE0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357E-74D2-4A5C-93FC-538640F8E500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C8849-4718-45A9-B2F9-FD31A80DE0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357E-74D2-4A5C-93FC-538640F8E500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C8849-4718-45A9-B2F9-FD31A80DE0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357E-74D2-4A5C-93FC-538640F8E500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C8849-4718-45A9-B2F9-FD31A80DE0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357E-74D2-4A5C-93FC-538640F8E500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C8849-4718-45A9-B2F9-FD31A80DE0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357E-74D2-4A5C-93FC-538640F8E500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C8849-4718-45A9-B2F9-FD31A80DE0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357E-74D2-4A5C-93FC-538640F8E500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C8849-4718-45A9-B2F9-FD31A80DE0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357E-74D2-4A5C-93FC-538640F8E500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C8849-4718-45A9-B2F9-FD31A80DE0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2B5619-855B-4A60-A9C7-28615FDA401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C357E-74D2-4A5C-93FC-538640F8E500}" type="datetimeFigureOut">
              <a:rPr lang="es-ES" smtClean="0"/>
              <a:pPr/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C8849-4718-45A9-B2F9-FD31A80DE0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FABEF1-7C4C-42CE-820C-56901574643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30.jpeg"/><Relationship Id="rId4" Type="http://schemas.openxmlformats.org/officeDocument/2006/relationships/image" Target="../media/image4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fiji.jpg"/>
          <p:cNvPicPr>
            <a:picLocks noChangeAspect="1"/>
          </p:cNvPicPr>
          <p:nvPr/>
        </p:nvPicPr>
        <p:blipFill>
          <a:blip r:embed="rId4" cstate="print"/>
          <a:srcRect l="370" t="3275" r="4380" b="444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Picture 3" descr="illusion-019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611560" y="1196752"/>
            <a:ext cx="7500958" cy="4154965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algn="ctr">
              <a:defRPr/>
            </a:pPr>
            <a:r>
              <a:rPr lang="es-ES" sz="88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Old English Text MT" pitchFamily="66" charset="0"/>
                <a:cs typeface="Times New Roman"/>
              </a:rPr>
              <a:t>Curiosidades </a:t>
            </a:r>
          </a:p>
          <a:p>
            <a:pPr algn="ctr">
              <a:defRPr/>
            </a:pPr>
            <a:r>
              <a:rPr lang="es-ES" sz="88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Old English Text MT" pitchFamily="66" charset="0"/>
                <a:cs typeface="Times New Roman"/>
              </a:rPr>
              <a:t>del mundo</a:t>
            </a:r>
          </a:p>
          <a:p>
            <a:pPr algn="ctr">
              <a:defRPr/>
            </a:pPr>
            <a:r>
              <a:rPr lang="es-ES" sz="88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Old English Text MT" pitchFamily="66" charset="0"/>
                <a:cs typeface="Times New Roman"/>
              </a:rPr>
              <a:t> Animal</a:t>
            </a:r>
            <a:endParaRPr lang="es-ES" sz="88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Old English Text MT" pitchFamily="66" charset="0"/>
              <a:cs typeface="Times New Roman"/>
            </a:endParaRPr>
          </a:p>
        </p:txBody>
      </p:sp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517232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589240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148064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323528" y="5085184"/>
            <a:ext cx="73111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/>
          <p:nvPr/>
        </p:nvSpPr>
        <p:spPr>
          <a:xfrm>
            <a:off x="323528" y="6237312"/>
            <a:ext cx="1807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LOVE STORY</a:t>
            </a:r>
            <a:endParaRPr lang="es-ES" b="1" dirty="0">
              <a:solidFill>
                <a:srgbClr val="0000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0000">
    <p:dissolve/>
    <p:sndAc>
      <p:stSnd loop="1">
        <p:snd r:embed="rId3" name="Banda-Sonora-Love-sto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00"/>
                            </p:stCondLst>
                            <p:childTnLst>
                              <p:par>
                                <p:cTn id="1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800"/>
                            </p:stCondLst>
                            <p:childTnLst>
                              <p:par>
                                <p:cTn id="2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FUNDACIO\Desktop\ocas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783604" cy="690934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68313" y="5589588"/>
            <a:ext cx="8280400" cy="500062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7544" y="4293096"/>
            <a:ext cx="8280400" cy="500062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28596" y="5000636"/>
            <a:ext cx="8280400" cy="501650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68313" y="3644900"/>
            <a:ext cx="8280400" cy="500063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68313" y="3068638"/>
            <a:ext cx="8280400" cy="428625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68313" y="2492375"/>
            <a:ext cx="8280400" cy="428625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8313" y="1916113"/>
            <a:ext cx="8280400" cy="428625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8313" y="1341438"/>
            <a:ext cx="8280400" cy="428625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8313" y="765175"/>
            <a:ext cx="8280400" cy="428625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0034" y="6215082"/>
            <a:ext cx="8280400" cy="428625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7544" y="260648"/>
            <a:ext cx="8280400" cy="428625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043608" y="4581128"/>
            <a:ext cx="68580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El mundo en el que vivimos contiene un sin fin de diversas especies cada una con sus características especiales. Algunas son increíbles y para </a:t>
            </a:r>
            <a:r>
              <a:rPr lang="es-ES" sz="2400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muchos inimaginables. </a:t>
            </a:r>
            <a:endParaRPr lang="es-ES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69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UNDACIO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085" cy="6858000"/>
          </a:xfrm>
          <a:prstGeom prst="rect">
            <a:avLst/>
          </a:prstGeom>
          <a:noFill/>
        </p:spPr>
      </p:pic>
      <p:sp>
        <p:nvSpPr>
          <p:cNvPr id="5" name="4 Lágrima"/>
          <p:cNvSpPr/>
          <p:nvPr/>
        </p:nvSpPr>
        <p:spPr>
          <a:xfrm rot="5161470">
            <a:off x="1474788" y="255587"/>
            <a:ext cx="2852738" cy="3027363"/>
          </a:xfrm>
          <a:prstGeom prst="teardrop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" name="5 Lágrima"/>
          <p:cNvSpPr/>
          <p:nvPr/>
        </p:nvSpPr>
        <p:spPr>
          <a:xfrm>
            <a:off x="1476375" y="3213100"/>
            <a:ext cx="3044825" cy="2949575"/>
          </a:xfrm>
          <a:prstGeom prst="teardrop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11076764">
            <a:off x="4538663" y="255588"/>
            <a:ext cx="3149600" cy="2860675"/>
          </a:xfrm>
          <a:prstGeom prst="teardrop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15845238">
            <a:off x="4514851" y="3132137"/>
            <a:ext cx="3084512" cy="2957513"/>
          </a:xfrm>
          <a:prstGeom prst="teardrop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39552" y="404664"/>
            <a:ext cx="795655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AE8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…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AE8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Así que echémosle un vistazo al siguiente listado de curiosidades y conozcamos un poco más del mundo animal.</a:t>
            </a:r>
          </a:p>
          <a:p>
            <a:pPr>
              <a:defRPr/>
            </a:pP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5">
            <a:alpha val="56863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curiosidades-animal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9210" y="0"/>
            <a:ext cx="9173210" cy="6858000"/>
          </a:xfrm>
          <a:prstGeom prst="rect">
            <a:avLst/>
          </a:prstGeom>
          <a:noFill/>
        </p:spPr>
      </p:pic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-179512" y="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23528" y="548680"/>
            <a:ext cx="47149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Mientras a nosotros nos daña el morder caramelo macizo a los castores les es necesario masticar troncos y ramas de árboles para evitar que crezcan demasiado sus dientes, pues nunca dejan de crecer. </a:t>
            </a:r>
            <a:endParaRPr lang="es-ES" sz="24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Documents and Settings\Dell\Escritorio\alimen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571" y="0"/>
            <a:ext cx="9202571" cy="6858000"/>
          </a:xfrm>
          <a:prstGeom prst="rect">
            <a:avLst/>
          </a:prstGeom>
          <a:noFill/>
        </p:spPr>
      </p:pic>
      <p:sp>
        <p:nvSpPr>
          <p:cNvPr id="9" name="8 Proceso"/>
          <p:cNvSpPr/>
          <p:nvPr/>
        </p:nvSpPr>
        <p:spPr>
          <a:xfrm>
            <a:off x="0" y="0"/>
            <a:ext cx="971550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Proceso"/>
          <p:cNvSpPr/>
          <p:nvPr/>
        </p:nvSpPr>
        <p:spPr>
          <a:xfrm>
            <a:off x="971550" y="0"/>
            <a:ext cx="936625" cy="6858000"/>
          </a:xfrm>
          <a:prstGeom prst="flowChartProcess">
            <a:avLst/>
          </a:prstGeom>
          <a:solidFill>
            <a:srgbClr val="E3A129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Proceso"/>
          <p:cNvSpPr/>
          <p:nvPr/>
        </p:nvSpPr>
        <p:spPr>
          <a:xfrm>
            <a:off x="1908175" y="0"/>
            <a:ext cx="1079500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2987675" y="0"/>
            <a:ext cx="1008063" cy="6858000"/>
          </a:xfrm>
          <a:prstGeom prst="flowChartProcess">
            <a:avLst/>
          </a:prstGeom>
          <a:solidFill>
            <a:srgbClr val="E3A129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Proceso"/>
          <p:cNvSpPr/>
          <p:nvPr/>
        </p:nvSpPr>
        <p:spPr>
          <a:xfrm>
            <a:off x="3995936" y="-171400"/>
            <a:ext cx="1081087" cy="683895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Proceso"/>
          <p:cNvSpPr/>
          <p:nvPr/>
        </p:nvSpPr>
        <p:spPr>
          <a:xfrm>
            <a:off x="5076825" y="0"/>
            <a:ext cx="1008063" cy="6858000"/>
          </a:xfrm>
          <a:prstGeom prst="flowChartProcess">
            <a:avLst/>
          </a:prstGeom>
          <a:solidFill>
            <a:srgbClr val="E3A129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Proceso"/>
          <p:cNvSpPr/>
          <p:nvPr/>
        </p:nvSpPr>
        <p:spPr>
          <a:xfrm>
            <a:off x="6084888" y="0"/>
            <a:ext cx="1008062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Proceso"/>
          <p:cNvSpPr/>
          <p:nvPr/>
        </p:nvSpPr>
        <p:spPr>
          <a:xfrm>
            <a:off x="7092280" y="0"/>
            <a:ext cx="1003300" cy="6858000"/>
          </a:xfrm>
          <a:prstGeom prst="flowChartProcess">
            <a:avLst/>
          </a:prstGeom>
          <a:solidFill>
            <a:srgbClr val="E3A129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Proceso"/>
          <p:cNvSpPr/>
          <p:nvPr/>
        </p:nvSpPr>
        <p:spPr>
          <a:xfrm>
            <a:off x="8101013" y="0"/>
            <a:ext cx="1042987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539553" y="620688"/>
            <a:ext cx="403244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Si hablamos de lenguas largas, no podemos dejar de lado al camaleón y es que su lengua puede ser tan larga como su cuerpo.</a:t>
            </a:r>
          </a:p>
          <a:p>
            <a:pPr>
              <a:defRPr/>
            </a:pPr>
            <a:endParaRPr lang="es-ES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40253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Dell\Escritorio\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0253" cy="6858000"/>
          </a:xfrm>
          <a:prstGeom prst="rect">
            <a:avLst/>
          </a:prstGeom>
          <a:noFill/>
        </p:spPr>
      </p:pic>
      <p:sp>
        <p:nvSpPr>
          <p:cNvPr id="5" name="4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solidFill>
            <a:srgbClr val="3609D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68313" y="404813"/>
            <a:ext cx="8280400" cy="6119812"/>
          </a:xfrm>
          <a:prstGeom prst="ellipse">
            <a:avLst/>
          </a:prstGeom>
          <a:solidFill>
            <a:srgbClr val="5669F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900113" y="765175"/>
            <a:ext cx="7416800" cy="5400675"/>
          </a:xfrm>
          <a:prstGeom prst="ellipse">
            <a:avLst/>
          </a:prstGeom>
          <a:solidFill>
            <a:srgbClr val="288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1403648" y="1124744"/>
            <a:ext cx="6553200" cy="4679950"/>
          </a:xfrm>
          <a:prstGeom prst="ellipse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00B0F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67544" y="260648"/>
            <a:ext cx="26642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Por su parte la ballena azul tiene una lengua tan pesada que se le puede comparar al peso de un elefante adulto.</a:t>
            </a:r>
            <a:endParaRPr lang="es-ES" sz="24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list_640p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85984" y="5072074"/>
            <a:ext cx="66437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Los camaleones cambian de color para mostrar emociones y reacciones específicas y no para camuflarse.</a:t>
            </a:r>
            <a:endParaRPr lang="es-ES" sz="2400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curiosidades-animal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476672"/>
            <a:ext cx="9144000" cy="5760640"/>
          </a:xfrm>
          <a:prstGeom prst="rect">
            <a:avLst/>
          </a:prstGeom>
          <a:solidFill>
            <a:schemeClr val="accent6">
              <a:lumMod val="75000"/>
              <a:alpha val="6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1691680" y="5013176"/>
            <a:ext cx="65945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Las tortugas galápagos pueden dormir hasta 16 horas al día y estar un año sin alimentos ni agua.</a:t>
            </a:r>
            <a:endParaRPr lang="es-ES" sz="24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237288"/>
            <a:ext cx="9144000" cy="6207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Dell\Escritorio\curiosidades-anima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Luna"/>
          <p:cNvSpPr/>
          <p:nvPr/>
        </p:nvSpPr>
        <p:spPr>
          <a:xfrm>
            <a:off x="0" y="476672"/>
            <a:ext cx="2286000" cy="5521325"/>
          </a:xfrm>
          <a:prstGeom prst="moon">
            <a:avLst/>
          </a:prstGeom>
          <a:solidFill>
            <a:srgbClr val="FFC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285875" y="571500"/>
            <a:ext cx="2286000" cy="5521325"/>
          </a:xfrm>
          <a:prstGeom prst="moon">
            <a:avLst/>
          </a:prstGeom>
          <a:solidFill>
            <a:srgbClr val="FF0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88" y="571500"/>
            <a:ext cx="2286000" cy="5521325"/>
          </a:xfrm>
          <a:prstGeom prst="moon">
            <a:avLst/>
          </a:prstGeom>
          <a:solidFill>
            <a:srgbClr val="00B05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067944" y="476672"/>
            <a:ext cx="2286000" cy="5592762"/>
          </a:xfrm>
          <a:prstGeom prst="moon">
            <a:avLst/>
          </a:prstGeom>
          <a:solidFill>
            <a:schemeClr val="bg1">
              <a:alpha val="6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357813" y="500063"/>
            <a:ext cx="2286000" cy="5592762"/>
          </a:xfrm>
          <a:prstGeom prst="moon">
            <a:avLst/>
          </a:prstGeom>
          <a:solidFill>
            <a:schemeClr val="accent2">
              <a:lumMod val="75000"/>
              <a:alpha val="6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858000" y="571500"/>
            <a:ext cx="2286000" cy="5521325"/>
          </a:xfrm>
          <a:prstGeom prst="moon">
            <a:avLst/>
          </a:prstGeom>
          <a:solidFill>
            <a:schemeClr val="accent6">
              <a:lumMod val="75000"/>
              <a:alpha val="6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36" y="4549676"/>
            <a:ext cx="56035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¿Sabías que los grandes tiburones blancos pueden detectar una gota de sangre en 25 galones de agua? Aún estando a unos 5 km de distancia.</a:t>
            </a:r>
            <a:endParaRPr lang="es-ES" sz="24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16" name="15 Luna"/>
          <p:cNvSpPr/>
          <p:nvPr/>
        </p:nvSpPr>
        <p:spPr>
          <a:xfrm>
            <a:off x="0" y="476672"/>
            <a:ext cx="2286000" cy="5521325"/>
          </a:xfrm>
          <a:prstGeom prst="moon">
            <a:avLst/>
          </a:prstGeom>
          <a:solidFill>
            <a:srgbClr val="FFC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1259632" y="620688"/>
            <a:ext cx="2286000" cy="5521325"/>
          </a:xfrm>
          <a:prstGeom prst="moon">
            <a:avLst/>
          </a:prstGeom>
          <a:solidFill>
            <a:srgbClr val="FF0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2699792" y="620688"/>
            <a:ext cx="2286000" cy="5521325"/>
          </a:xfrm>
          <a:prstGeom prst="moon">
            <a:avLst/>
          </a:prstGeom>
          <a:solidFill>
            <a:srgbClr val="00B05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4067944" y="476672"/>
            <a:ext cx="2286000" cy="5592762"/>
          </a:xfrm>
          <a:prstGeom prst="moon">
            <a:avLst/>
          </a:prstGeom>
          <a:solidFill>
            <a:schemeClr val="bg1">
              <a:alpha val="6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5364088" y="620688"/>
            <a:ext cx="2286000" cy="5592762"/>
          </a:xfrm>
          <a:prstGeom prst="moon">
            <a:avLst/>
          </a:prstGeom>
          <a:solidFill>
            <a:schemeClr val="accent2">
              <a:lumMod val="75000"/>
              <a:alpha val="6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6858000" y="620688"/>
            <a:ext cx="2286000" cy="5521325"/>
          </a:xfrm>
          <a:prstGeom prst="moon">
            <a:avLst/>
          </a:prstGeom>
          <a:solidFill>
            <a:schemeClr val="accent6">
              <a:lumMod val="75000"/>
              <a:alpha val="6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Escorpion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04664"/>
            <a:ext cx="518457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3609DD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Los escorpiones cuidan bien su comida, pueden vivir de </a:t>
            </a:r>
            <a:r>
              <a:rPr lang="es-ES" sz="2000" dirty="0" smtClean="0">
                <a:solidFill>
                  <a:srgbClr val="3609DD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un solo insecto al año. Y qué decir de su supervivencia, los científicos han congelado escorpiones en la noche y cuando se descongelan, vuelven a la normalidad.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3356992"/>
            <a:ext cx="3203848" cy="3501008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203848" y="3501008"/>
            <a:ext cx="2952328" cy="3356992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156176" y="3573016"/>
            <a:ext cx="2987824" cy="3284984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3203848" cy="3356992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203848" y="0"/>
            <a:ext cx="3059832" cy="3501008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156176" y="0"/>
            <a:ext cx="2987824" cy="3717032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Dell\Escritorio\pez-1-e14128448615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851" y="-171400"/>
            <a:ext cx="9162851" cy="7029400"/>
          </a:xfrm>
          <a:prstGeom prst="rect">
            <a:avLst/>
          </a:prstGeom>
          <a:noFill/>
        </p:spPr>
      </p:pic>
      <p:pic>
        <p:nvPicPr>
          <p:cNvPr id="3074" name="Picture 2" descr="C:\Documents and Settings\Dell\Escritorio\pez-1-e1412844861571.jpg"/>
          <p:cNvPicPr>
            <a:picLocks noChangeAspect="1" noChangeArrowheads="1"/>
          </p:cNvPicPr>
          <p:nvPr/>
        </p:nvPicPr>
        <p:blipFill>
          <a:blip r:embed="rId2" cstate="print"/>
          <a:srcRect b="2438"/>
          <a:stretch>
            <a:fillRect/>
          </a:stretch>
        </p:blipFill>
        <p:spPr bwMode="auto">
          <a:xfrm>
            <a:off x="-1" y="0"/>
            <a:ext cx="916285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464344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 Todos los peces payaso nacen machos, y sólo cambiarán de sexo para convertirse en hembras dominantes.</a:t>
            </a:r>
            <a:endParaRPr lang="es-ES" sz="24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4" name="3 Luna"/>
          <p:cNvSpPr/>
          <p:nvPr/>
        </p:nvSpPr>
        <p:spPr>
          <a:xfrm>
            <a:off x="4644008" y="188640"/>
            <a:ext cx="2286000" cy="6381328"/>
          </a:xfrm>
          <a:prstGeom prst="moon">
            <a:avLst/>
          </a:prstGeom>
          <a:solidFill>
            <a:srgbClr val="9AE8F8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1835696" y="260648"/>
            <a:ext cx="2672680" cy="6381328"/>
          </a:xfrm>
          <a:prstGeom prst="moon">
            <a:avLst/>
          </a:prstGeom>
          <a:solidFill>
            <a:srgbClr val="9AE8F8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0" y="260648"/>
            <a:ext cx="2286000" cy="6381328"/>
          </a:xfrm>
          <a:prstGeom prst="moon">
            <a:avLst/>
          </a:prstGeom>
          <a:solidFill>
            <a:srgbClr val="9AE8F8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471320" y="188640"/>
            <a:ext cx="2672680" cy="6381328"/>
          </a:xfrm>
          <a:prstGeom prst="moon">
            <a:avLst/>
          </a:prstGeom>
          <a:solidFill>
            <a:srgbClr val="9AE8F8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EL-ELEFA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53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4581128"/>
            <a:ext cx="85324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Con un peso de 5 kg, el cerebro del elefante es el más grande de los animales terrestres. Se le atribuyen una gran variedad de comportamientos asociados a la inteligencia como el duelo, altruismo, adopción, juego, uso de herramientas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,</a:t>
            </a:r>
            <a:endParaRPr lang="es-ES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Pulga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3501008"/>
            <a:ext cx="4499992" cy="33569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427984" y="3501008"/>
            <a:ext cx="4716016" cy="335699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499992" y="0"/>
            <a:ext cx="4644008" cy="3501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4644008" cy="3501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" name="3 Imagen" descr="Perez Fabian Under_the_light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7131A1"/>
              </a:clrFrom>
              <a:clrTo>
                <a:srgbClr val="7131A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solidFill>
            <a:srgbClr val="FFC000">
              <a:alpha val="65097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28596" y="4857760"/>
            <a:ext cx="59293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Chiquitas y bien atléticas, las pulgas pueden saltar distancias que equivalen a cien veces la longitud de su cuerpo.</a:t>
            </a:r>
            <a:endParaRPr lang="es-ES" sz="2400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9" grpId="0" animBg="1"/>
      <p:bldP spid="12" grpId="0" animBg="1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Oso-hormigue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33265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Y para tragones los osos hormigueros, que comen 35,000 hormigas al día</a:t>
            </a:r>
            <a:r>
              <a:rPr lang="es-ES" sz="2400" b="1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sz="24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6000" contrast="79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curiosidades-animal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</p:spPr>
      </p:pic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67544" y="548680"/>
            <a:ext cx="50331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3609DD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La patada de un avestruz es capaz de matar a un león.</a:t>
            </a:r>
            <a:endParaRPr lang="es-ES" sz="2400" dirty="0">
              <a:solidFill>
                <a:srgbClr val="3609DD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ostr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570422" y="332656"/>
            <a:ext cx="357357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3609DD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Las ostras pueden cambiar de género varias veces durante su</a:t>
            </a:r>
          </a:p>
          <a:p>
            <a:pPr algn="ctr"/>
            <a:r>
              <a:rPr lang="es-ES" sz="2400" b="1" dirty="0" smtClean="0">
                <a:solidFill>
                  <a:srgbClr val="3609DD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 vida.</a:t>
            </a:r>
            <a:endParaRPr lang="es-ES" sz="2400" dirty="0">
              <a:solidFill>
                <a:srgbClr val="3609DD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curiosidades-animal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5968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358346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500034" y="642918"/>
            <a:ext cx="30003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Si quieres ser una reina debes comer jalea real, así es como las abejas convierte a una simple abeja en la nueva reina cuando la reina a muerto. </a:t>
            </a:r>
          </a:p>
        </p:txBody>
      </p:sp>
      <p:sp>
        <p:nvSpPr>
          <p:cNvPr id="4" name="3 Lágrima"/>
          <p:cNvSpPr/>
          <p:nvPr/>
        </p:nvSpPr>
        <p:spPr>
          <a:xfrm rot="5161470">
            <a:off x="1468413" y="299927"/>
            <a:ext cx="2852738" cy="3027363"/>
          </a:xfrm>
          <a:prstGeom prst="teardrop">
            <a:avLst/>
          </a:prstGeom>
          <a:solidFill>
            <a:srgbClr val="FFC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11076764">
            <a:off x="4610489" y="407741"/>
            <a:ext cx="3149600" cy="2860675"/>
          </a:xfrm>
          <a:prstGeom prst="teardrop">
            <a:avLst/>
          </a:prstGeom>
          <a:solidFill>
            <a:srgbClr val="FFC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1476375" y="3213100"/>
            <a:ext cx="3044825" cy="2949575"/>
          </a:xfrm>
          <a:prstGeom prst="teardrop">
            <a:avLst/>
          </a:prstGeom>
          <a:solidFill>
            <a:srgbClr val="FFC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4508502" y="3135310"/>
            <a:ext cx="3084512" cy="2957513"/>
          </a:xfrm>
          <a:prstGeom prst="teardrop">
            <a:avLst/>
          </a:prstGeom>
          <a:solidFill>
            <a:srgbClr val="FFC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tarantula-10-940x390.jpg"/>
          <p:cNvPicPr>
            <a:picLocks noChangeAspect="1" noChangeArrowheads="1"/>
          </p:cNvPicPr>
          <p:nvPr/>
        </p:nvPicPr>
        <p:blipFill>
          <a:blip r:embed="rId2" cstate="print"/>
          <a:srcRect l="16464" r="712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7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642910" y="5000636"/>
            <a:ext cx="81735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Las tarántulas pueden remplazar sus órganos internos </a:t>
            </a:r>
            <a:r>
              <a:rPr lang="es-ES" sz="2400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incluyendo el revestimiento del estómago, los genitales femeninos e incluso extremidades perdidas mientras mudan.</a:t>
            </a:r>
            <a:endParaRPr lang="es-ES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Chrysanthemu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3" descr="illusion-019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763688" y="1700808"/>
            <a:ext cx="532818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riosidades del mundo anim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Curiosidades del mundo animal</Template>
  <TotalTime>3</TotalTime>
  <Words>455</Words>
  <Application>Microsoft Office PowerPoint</Application>
  <PresentationFormat>Presentación en pantalla (4:3)</PresentationFormat>
  <Paragraphs>55</Paragraphs>
  <Slides>20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Curiosidades del mundo animal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2015-01-16T18:07:29Z</dcterms:created>
  <dcterms:modified xsi:type="dcterms:W3CDTF">2015-01-16T18:10:29Z</dcterms:modified>
</cp:coreProperties>
</file>