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316" r:id="rId3"/>
    <p:sldId id="493" r:id="rId4"/>
    <p:sldId id="462" r:id="rId5"/>
    <p:sldId id="463" r:id="rId6"/>
    <p:sldId id="464" r:id="rId7"/>
    <p:sldId id="468" r:id="rId8"/>
    <p:sldId id="466" r:id="rId9"/>
    <p:sldId id="465" r:id="rId10"/>
    <p:sldId id="467" r:id="rId11"/>
    <p:sldId id="469" r:id="rId12"/>
    <p:sldId id="471" r:id="rId13"/>
    <p:sldId id="472" r:id="rId14"/>
    <p:sldId id="470" r:id="rId15"/>
    <p:sldId id="474" r:id="rId16"/>
    <p:sldId id="473" r:id="rId17"/>
    <p:sldId id="475" r:id="rId18"/>
    <p:sldId id="476" r:id="rId19"/>
    <p:sldId id="477" r:id="rId20"/>
    <p:sldId id="481" r:id="rId21"/>
    <p:sldId id="478" r:id="rId22"/>
    <p:sldId id="491" r:id="rId23"/>
    <p:sldId id="479" r:id="rId24"/>
    <p:sldId id="480" r:id="rId25"/>
    <p:sldId id="487" r:id="rId26"/>
    <p:sldId id="482" r:id="rId27"/>
    <p:sldId id="484" r:id="rId28"/>
    <p:sldId id="485" r:id="rId29"/>
    <p:sldId id="489" r:id="rId30"/>
    <p:sldId id="483" r:id="rId31"/>
    <p:sldId id="488" r:id="rId32"/>
    <p:sldId id="490" r:id="rId33"/>
    <p:sldId id="486" r:id="rId34"/>
    <p:sldId id="317" r:id="rId35"/>
    <p:sldId id="492" r:id="rId36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U+1Uqwv36qxQqE3y3gc6g==" hashData="Lh8613fWIZcadK4eVX6PGNy/o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  <a:srgbClr val="CCFF66"/>
    <a:srgbClr val="9933FF"/>
    <a:srgbClr val="6600FF"/>
    <a:srgbClr val="3B32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092" y="-336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22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9.jpeg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CURIOSIDAD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ANIMAL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00">
        <p14:ripple/>
        <p:sndAc>
          <p:stSnd>
            <p:snd r:embed="rId2" name="RUEDAS.wav"/>
          </p:stSnd>
        </p:sndAc>
      </p:transition>
    </mc:Choice>
    <mc:Fallback>
      <p:transition spd="slow" advTm="11000">
        <p:fade/>
        <p:sndAc>
          <p:stSnd>
            <p:snd r:embed="rId2" name="RUE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138813" y="1425138"/>
            <a:ext cx="6119762" cy="3477875"/>
          </a:xfrm>
          <a:prstGeom prst="rect">
            <a:avLst/>
          </a:prstGeom>
          <a:solidFill>
            <a:srgbClr val="FFC000"/>
          </a:solidFill>
          <a:ln w="57150">
            <a:solidFill>
              <a:srgbClr val="FF00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4400" b="1" i="1" dirty="0">
                <a:solidFill>
                  <a:srgbClr val="0000FF"/>
                </a:solidFill>
              </a:rPr>
              <a:t>Estas imágenes son excepcionalmente impresionantes.</a:t>
            </a:r>
          </a:p>
          <a:p>
            <a:pPr algn="ctr"/>
            <a:r>
              <a:rPr lang="es-ES" sz="4400" b="1" i="1" dirty="0">
                <a:solidFill>
                  <a:srgbClr val="0000FF"/>
                </a:solidFill>
              </a:rPr>
              <a:t> Relájate y simplemente disfruta y regocíjate.</a:t>
            </a:r>
          </a:p>
        </p:txBody>
      </p:sp>
    </p:spTree>
    <p:extLst>
      <p:ext uri="{BB962C8B-B14F-4D97-AF65-F5344CB8AC3E}">
        <p14:creationId xmlns:p14="http://schemas.microsoft.com/office/powerpoint/2010/main" val="78429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90" y="360364"/>
            <a:ext cx="8845048" cy="613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36021" y="228600"/>
            <a:ext cx="9744604" cy="815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000" dirty="0">
                <a:latin typeface="Verdana" pitchFamily="34" charset="0"/>
              </a:rPr>
              <a:t> </a:t>
            </a:r>
            <a:r>
              <a:rPr lang="de-DE" dirty="0">
                <a:latin typeface="Verdana" pitchFamily="34" charset="0"/>
              </a:rPr>
              <a:t> </a:t>
            </a:r>
            <a:r>
              <a:rPr lang="de-DE" b="1" dirty="0">
                <a:solidFill>
                  <a:srgbClr val="00008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de-DE" dirty="0"/>
          </a:p>
          <a:p>
            <a:pPr>
              <a:spcBef>
                <a:spcPct val="50000"/>
              </a:spcBef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8089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47" y="514350"/>
            <a:ext cx="8568531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6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33" y="695325"/>
            <a:ext cx="9030560" cy="546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30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52" y="0"/>
            <a:ext cx="84005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86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073" y="152400"/>
            <a:ext cx="7560469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97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073" y="476672"/>
            <a:ext cx="7476464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73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58" y="846139"/>
            <a:ext cx="8369019" cy="516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8148505" y="5715000"/>
            <a:ext cx="1260078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932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43" y="217489"/>
            <a:ext cx="8694539" cy="642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01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52" y="376239"/>
            <a:ext cx="8400521" cy="610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74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at and dog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16" y="533400"/>
            <a:ext cx="9576594" cy="584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90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87" y="411164"/>
            <a:ext cx="8922053" cy="603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74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104" y="381000"/>
            <a:ext cx="6804422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89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26" y="685800"/>
            <a:ext cx="9156568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76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52" y="764704"/>
            <a:ext cx="840052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  <p:sndAc>
          <p:stSnd>
            <p:snd r:embed="rId2" name="660026 los pequeniques - frente a palacio.wav"/>
          </p:stSnd>
        </p:sndAc>
      </p:transition>
    </mc:Choice>
    <mc:Fallback>
      <p:transition spd="slow" advTm="6000">
        <p:fade/>
        <p:sndAc>
          <p:stSnd>
            <p:snd r:embed="rId2" name="660026 los pequeniques - frente a palac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120" y="0"/>
            <a:ext cx="6048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69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58" y="871539"/>
            <a:ext cx="8232510" cy="511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25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117" y="342900"/>
            <a:ext cx="6300391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57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723900"/>
            <a:ext cx="80645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41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heavens sm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22" y="519628"/>
            <a:ext cx="9324578" cy="553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513847" y="6236732"/>
            <a:ext cx="2952328" cy="369332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b="1" dirty="0">
                <a:solidFill>
                  <a:srgbClr val="0000FF"/>
                </a:solidFill>
                <a:latin typeface="Verdana" pitchFamily="34" charset="0"/>
              </a:rPr>
              <a:t> </a:t>
            </a:r>
            <a:r>
              <a:rPr lang="de-DE" b="1" dirty="0" smtClean="0">
                <a:solidFill>
                  <a:srgbClr val="0000FF"/>
                </a:solidFill>
                <a:latin typeface="Verdana" pitchFamily="34" charset="0"/>
              </a:rPr>
              <a:t>El cielo   sonrie </a:t>
            </a:r>
            <a:r>
              <a:rPr lang="de-DE" b="1" dirty="0">
                <a:solidFill>
                  <a:srgbClr val="0000FF"/>
                </a:solidFill>
                <a:latin typeface="Verdana" pitchFamily="34" charset="0"/>
              </a:rPr>
              <a:t>....  </a:t>
            </a:r>
            <a:r>
              <a:rPr lang="de-DE" dirty="0">
                <a:solidFill>
                  <a:srgbClr val="FF99FF"/>
                </a:solidFill>
                <a:latin typeface="Verdana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33796" name="Picture 4" descr="Vogel20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469" y="5791200"/>
            <a:ext cx="1575098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87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kit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685800"/>
            <a:ext cx="80645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14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39" y="765176"/>
            <a:ext cx="8820547" cy="532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11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K640_Löw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78" y="685800"/>
            <a:ext cx="7560469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78" y="0"/>
            <a:ext cx="76444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75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61" y="446089"/>
            <a:ext cx="9753354" cy="596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04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db_staeb_muetter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44" y="-90489"/>
            <a:ext cx="6624736" cy="70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41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lust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39" y="764704"/>
            <a:ext cx="8736542" cy="522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80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52" y="200025"/>
            <a:ext cx="8400521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44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the way of this cat 20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37" y="762000"/>
            <a:ext cx="8652536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41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 descr="IMG_00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" y="685800"/>
            <a:ext cx="9072563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09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90488"/>
            <a:ext cx="1008062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K640_cat and d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596" y="685800"/>
            <a:ext cx="6993434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20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07 de febrero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19:47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DAD ANIM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CURIOSIDAD ANIMAL</Template>
  <TotalTime>10</TotalTime>
  <Words>58</Words>
  <Application>Microsoft Office PowerPoint</Application>
  <PresentationFormat>Personalizado</PresentationFormat>
  <Paragraphs>16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CURIOSIDAD ANIMAL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2022-02-07T18:46:59Z</dcterms:created>
  <dcterms:modified xsi:type="dcterms:W3CDTF">2022-02-07T18:57:16Z</dcterms:modified>
</cp:coreProperties>
</file>