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77"/>
  </p:notesMasterIdLst>
  <p:sldIdLst>
    <p:sldId id="316" r:id="rId3"/>
    <p:sldId id="504" r:id="rId4"/>
    <p:sldId id="505" r:id="rId5"/>
    <p:sldId id="506" r:id="rId6"/>
    <p:sldId id="430" r:id="rId7"/>
    <p:sldId id="507" r:id="rId8"/>
    <p:sldId id="508" r:id="rId9"/>
    <p:sldId id="509" r:id="rId10"/>
    <p:sldId id="510" r:id="rId11"/>
    <p:sldId id="511" r:id="rId12"/>
    <p:sldId id="512" r:id="rId13"/>
    <p:sldId id="513" r:id="rId14"/>
    <p:sldId id="455" r:id="rId15"/>
    <p:sldId id="456" r:id="rId16"/>
    <p:sldId id="524" r:id="rId17"/>
    <p:sldId id="457" r:id="rId18"/>
    <p:sldId id="458" r:id="rId19"/>
    <p:sldId id="459" r:id="rId20"/>
    <p:sldId id="460" r:id="rId21"/>
    <p:sldId id="461" r:id="rId22"/>
    <p:sldId id="462" r:id="rId23"/>
    <p:sldId id="463" r:id="rId24"/>
    <p:sldId id="469" r:id="rId25"/>
    <p:sldId id="470" r:id="rId26"/>
    <p:sldId id="526" r:id="rId27"/>
    <p:sldId id="471" r:id="rId28"/>
    <p:sldId id="472" r:id="rId29"/>
    <p:sldId id="473" r:id="rId30"/>
    <p:sldId id="474" r:id="rId31"/>
    <p:sldId id="475" r:id="rId32"/>
    <p:sldId id="476" r:id="rId33"/>
    <p:sldId id="477" r:id="rId34"/>
    <p:sldId id="478" r:id="rId35"/>
    <p:sldId id="479" r:id="rId36"/>
    <p:sldId id="525" r:id="rId37"/>
    <p:sldId id="480" r:id="rId38"/>
    <p:sldId id="481" r:id="rId39"/>
    <p:sldId id="482" r:id="rId40"/>
    <p:sldId id="483" r:id="rId41"/>
    <p:sldId id="484" r:id="rId42"/>
    <p:sldId id="485" r:id="rId43"/>
    <p:sldId id="486" r:id="rId44"/>
    <p:sldId id="487" r:id="rId45"/>
    <p:sldId id="488" r:id="rId46"/>
    <p:sldId id="489" r:id="rId47"/>
    <p:sldId id="490" r:id="rId48"/>
    <p:sldId id="491" r:id="rId49"/>
    <p:sldId id="492" r:id="rId50"/>
    <p:sldId id="493" r:id="rId51"/>
    <p:sldId id="494" r:id="rId52"/>
    <p:sldId id="464" r:id="rId53"/>
    <p:sldId id="465" r:id="rId54"/>
    <p:sldId id="466" r:id="rId55"/>
    <p:sldId id="467" r:id="rId56"/>
    <p:sldId id="468" r:id="rId57"/>
    <p:sldId id="495" r:id="rId58"/>
    <p:sldId id="496" r:id="rId59"/>
    <p:sldId id="497" r:id="rId60"/>
    <p:sldId id="498" r:id="rId61"/>
    <p:sldId id="499" r:id="rId62"/>
    <p:sldId id="501" r:id="rId63"/>
    <p:sldId id="502" r:id="rId64"/>
    <p:sldId id="503" r:id="rId65"/>
    <p:sldId id="514" r:id="rId66"/>
    <p:sldId id="515" r:id="rId67"/>
    <p:sldId id="516" r:id="rId68"/>
    <p:sldId id="517" r:id="rId69"/>
    <p:sldId id="518" r:id="rId70"/>
    <p:sldId id="519" r:id="rId71"/>
    <p:sldId id="520" r:id="rId72"/>
    <p:sldId id="521" r:id="rId73"/>
    <p:sldId id="522" r:id="rId74"/>
    <p:sldId id="317" r:id="rId75"/>
    <p:sldId id="527" r:id="rId76"/>
  </p:sldIdLst>
  <p:sldSz cx="10080625"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EmtEnZWKMFGZjTYh/Uk3JA==" hashData="fMoQro6/GYuTu5m+Mpc5e1d6SZQ="/>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FF00"/>
    <a:srgbClr val="CCFF66"/>
    <a:srgbClr val="9933FF"/>
    <a:srgbClr val="6600FF"/>
    <a:srgbClr val="3B32EE"/>
    <a:srgbClr val="0000FF"/>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671" autoAdjust="0"/>
  </p:normalViewPr>
  <p:slideViewPr>
    <p:cSldViewPr>
      <p:cViewPr>
        <p:scale>
          <a:sx n="70" d="100"/>
          <a:sy n="70" d="100"/>
        </p:scale>
        <p:origin x="-792" y="-180"/>
      </p:cViewPr>
      <p:guideLst>
        <p:guide orient="horz" pos="2160"/>
        <p:guide pos="3176"/>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16" Type="http://schemas.openxmlformats.org/officeDocument/2006/relationships/slide" Target="slides/slide14.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viewProps" Target="viewProps.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presProps" Target="presProps.xml"/><Relationship Id="rId8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FB697CF-19D3-4255-BB67-4E05E5938DEA}" type="datetimeFigureOut">
              <a:rPr lang="es-ES" smtClean="0"/>
              <a:t>02/01/2023</a:t>
            </a:fld>
            <a:endParaRPr lang="es-ES"/>
          </a:p>
        </p:txBody>
      </p:sp>
      <p:sp>
        <p:nvSpPr>
          <p:cNvPr id="4" name="3 Marcador de imagen de diapositiva"/>
          <p:cNvSpPr>
            <a:spLocks noGrp="1" noRot="1" noChangeAspect="1"/>
          </p:cNvSpPr>
          <p:nvPr>
            <p:ph type="sldImg" idx="2"/>
          </p:nvPr>
        </p:nvSpPr>
        <p:spPr>
          <a:xfrm>
            <a:off x="909638" y="685800"/>
            <a:ext cx="5038725"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5418E6A-1A04-4245-903D-2F74E3CB2EA1}" type="slidenum">
              <a:rPr lang="es-ES" smtClean="0"/>
              <a:t>‹Nº›</a:t>
            </a:fld>
            <a:endParaRPr lang="es-ES"/>
          </a:p>
        </p:txBody>
      </p:sp>
    </p:spTree>
    <p:extLst>
      <p:ext uri="{BB962C8B-B14F-4D97-AF65-F5344CB8AC3E}">
        <p14:creationId xmlns:p14="http://schemas.microsoft.com/office/powerpoint/2010/main" val="16579932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5</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15</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25</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35</a:t>
            </a:fld>
            <a:endParaRPr lang="es-ES"/>
          </a:p>
        </p:txBody>
      </p:sp>
    </p:spTree>
    <p:extLst>
      <p:ext uri="{BB962C8B-B14F-4D97-AF65-F5344CB8AC3E}">
        <p14:creationId xmlns:p14="http://schemas.microsoft.com/office/powerpoint/2010/main" val="27913539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56048" y="2130434"/>
            <a:ext cx="8568531"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12094" y="3886200"/>
            <a:ext cx="7056438"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02/01/2023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mc:Choice xmlns:p14="http://schemas.microsoft.com/office/powerpoint/2010/main" Requires="p14">
      <p:transition spd="slow" p14:dur="2000" advTm="3430">
        <p14:ferris dir="l"/>
      </p:transition>
    </mc:Choice>
    <mc:Fallback>
      <p:transition spd="slow" advTm="343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02/01/2023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mc:Choice xmlns:p14="http://schemas.microsoft.com/office/powerpoint/2010/main" Requires="p14">
      <p:transition spd="slow" p14:dur="2000" advTm="3430">
        <p14:ferris dir="l"/>
      </p:transition>
    </mc:Choice>
    <mc:Fallback>
      <p:transition spd="slow" advTm="343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96301" y="4406909"/>
            <a:ext cx="8568531"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96301" y="2906713"/>
            <a:ext cx="8568531"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0E520D41-39D7-458C-BDC9-CA3350A7F61A}" type="datetimeFigureOut">
              <a:rPr lang="es-ES" smtClean="0"/>
              <a:t>02/01/2023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mc:Choice xmlns:p14="http://schemas.microsoft.com/office/powerpoint/2010/main" Requires="p14">
      <p:transition spd="slow" p14:dur="2000" advTm="3430">
        <p14:ferris dir="l"/>
      </p:transition>
    </mc:Choice>
    <mc:Fallback>
      <p:transition spd="slow" advTm="343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04032" y="1600206"/>
            <a:ext cx="445227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124318" y="1600206"/>
            <a:ext cx="445227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0E520D41-39D7-458C-BDC9-CA3350A7F61A}" type="datetimeFigureOut">
              <a:rPr lang="es-ES" smtClean="0"/>
              <a:t>02/01/2023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mc:Choice xmlns:p14="http://schemas.microsoft.com/office/powerpoint/2010/main" Requires="p14">
      <p:transition spd="slow" p14:dur="2000" advTm="3430">
        <p14:ferris dir="l"/>
      </p:transition>
    </mc:Choice>
    <mc:Fallback>
      <p:transition spd="slow" advTm="343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04034" y="1535113"/>
            <a:ext cx="445402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04034" y="2174875"/>
            <a:ext cx="445402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120822" y="1535113"/>
            <a:ext cx="4455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120822" y="2174875"/>
            <a:ext cx="4455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0E520D41-39D7-458C-BDC9-CA3350A7F61A}" type="datetimeFigureOut">
              <a:rPr lang="es-ES" smtClean="0"/>
              <a:t>02/01/2023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mc:Choice xmlns:p14="http://schemas.microsoft.com/office/powerpoint/2010/main" Requires="p14">
      <p:transition spd="slow" p14:dur="2000" advTm="3430">
        <p14:ferris dir="l"/>
      </p:transition>
    </mc:Choice>
    <mc:Fallback>
      <p:transition spd="slow" advTm="343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0E520D41-39D7-458C-BDC9-CA3350A7F61A}" type="datetimeFigureOut">
              <a:rPr lang="es-ES" smtClean="0"/>
              <a:t>02/01/2023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mc:Choice xmlns:p14="http://schemas.microsoft.com/office/powerpoint/2010/main" Requires="p14">
      <p:transition spd="slow" p14:dur="2000" advTm="3430">
        <p14:ferris dir="l"/>
      </p:transition>
    </mc:Choice>
    <mc:Fallback>
      <p:transition spd="slow" advTm="343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E520D41-39D7-458C-BDC9-CA3350A7F61A}" type="datetimeFigureOut">
              <a:rPr lang="es-ES" smtClean="0"/>
              <a:t>02/01/2023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mc:Choice xmlns:p14="http://schemas.microsoft.com/office/powerpoint/2010/main" Requires="p14">
      <p:transition spd="slow" p14:dur="2000" advTm="3430">
        <p14:ferris dir="l"/>
      </p:transition>
    </mc:Choice>
    <mc:Fallback>
      <p:transition spd="slow" advTm="343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04035" y="273050"/>
            <a:ext cx="3316456"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941244" y="273059"/>
            <a:ext cx="56353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04035" y="1435103"/>
            <a:ext cx="331645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520D41-39D7-458C-BDC9-CA3350A7F61A}" type="datetimeFigureOut">
              <a:rPr lang="es-ES" smtClean="0"/>
              <a:t>02/01/2023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mc:Choice xmlns:p14="http://schemas.microsoft.com/office/powerpoint/2010/main" Requires="p14">
      <p:transition spd="slow" p14:dur="2000" advTm="3430">
        <p14:ferris dir="l"/>
      </p:transition>
    </mc:Choice>
    <mc:Fallback>
      <p:transition spd="slow" advTm="343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975875" y="4800600"/>
            <a:ext cx="6048375"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975875" y="612775"/>
            <a:ext cx="6048375"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975875" y="5367338"/>
            <a:ext cx="6048375"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520D41-39D7-458C-BDC9-CA3350A7F61A}" type="datetimeFigureOut">
              <a:rPr lang="es-ES" smtClean="0"/>
              <a:t>02/01/2023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mc:Choice xmlns:p14="http://schemas.microsoft.com/office/powerpoint/2010/main" Requires="p14">
      <p:transition spd="slow" p14:dur="2000" advTm="3430">
        <p14:ferris dir="l"/>
      </p:transition>
    </mc:Choice>
    <mc:Fallback>
      <p:transition spd="slow" advTm="343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02/01/2023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mc:Choice xmlns:p14="http://schemas.microsoft.com/office/powerpoint/2010/main" Requires="p14">
      <p:transition spd="slow" p14:dur="2000" advTm="3430">
        <p14:ferris dir="l"/>
      </p:transition>
    </mc:Choice>
    <mc:Fallback>
      <p:transition spd="slow" advTm="343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308454" y="274647"/>
            <a:ext cx="2268141"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04035" y="274647"/>
            <a:ext cx="6636411"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02/01/2023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mc:Choice xmlns:p14="http://schemas.microsoft.com/office/powerpoint/2010/main" Requires="p14">
      <p:transition spd="slow" p14:dur="2000" advTm="3430">
        <p14:ferris dir="l"/>
      </p:transition>
    </mc:Choice>
    <mc:Fallback>
      <p:transition spd="slow" advTm="343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56047" y="2130428"/>
            <a:ext cx="8568531"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12094" y="3886200"/>
            <a:ext cx="7056438"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28198182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FF00"/>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04031" y="274638"/>
            <a:ext cx="9072563"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04031" y="1600206"/>
            <a:ext cx="9072563"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04034" y="6356359"/>
            <a:ext cx="2352146"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520D41-39D7-458C-BDC9-CA3350A7F61A}" type="datetimeFigureOut">
              <a:rPr lang="es-ES" smtClean="0"/>
              <a:t>02/01/2023</a:t>
            </a:fld>
            <a:endParaRPr lang="es-ES"/>
          </a:p>
        </p:txBody>
      </p:sp>
      <p:sp>
        <p:nvSpPr>
          <p:cNvPr id="5" name="4 Marcador de pie de página"/>
          <p:cNvSpPr>
            <a:spLocks noGrp="1"/>
          </p:cNvSpPr>
          <p:nvPr>
            <p:ph type="ftr" sz="quarter" idx="3"/>
          </p:nvPr>
        </p:nvSpPr>
        <p:spPr>
          <a:xfrm>
            <a:off x="3444215" y="6356359"/>
            <a:ext cx="3192198"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224449" y="6356359"/>
            <a:ext cx="2352146"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0D6E63-E413-45BB-9D98-02F712EB0ECB}"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2000" advTm="3430">
        <p14:ferris dir="l"/>
      </p:transition>
    </mc:Choice>
    <mc:Fallback>
      <p:transition spd="slow" advTm="343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04031" y="6245225"/>
            <a:ext cx="2352146"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3" Type="http://schemas.openxmlformats.org/officeDocument/2006/relationships/image" Target="../media/image73.gif"/><Relationship Id="rId2" Type="http://schemas.openxmlformats.org/officeDocument/2006/relationships/image" Target="../media/image72.gif"/><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74.jpeg"/><Relationship Id="rId4" Type="http://schemas.openxmlformats.org/officeDocument/2006/relationships/image" Target="../media/image2.gif"/></Relationships>
</file>

<file path=ppt/slides/_rels/slide74.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hyperlink" Target="https://vk.com/mispps" TargetMode="External"/><Relationship Id="rId3" Type="http://schemas.openxmlformats.org/officeDocument/2006/relationships/image" Target="../media/image75.png"/><Relationship Id="rId7" Type="http://schemas.openxmlformats.org/officeDocument/2006/relationships/hyperlink" Target="https://www.facebook.com/mispps" TargetMode="External"/><Relationship Id="rId12" Type="http://schemas.openxmlformats.org/officeDocument/2006/relationships/image" Target="../media/image8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7.png"/><Relationship Id="rId11" Type="http://schemas.openxmlformats.org/officeDocument/2006/relationships/hyperlink" Target="https://plus.google.com/+Mispps/" TargetMode="External"/><Relationship Id="rId5" Type="http://schemas.openxmlformats.org/officeDocument/2006/relationships/image" Target="../media/image76.png"/><Relationship Id="rId10" Type="http://schemas.openxmlformats.org/officeDocument/2006/relationships/image" Target="../media/image7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C:\Users\van\Pictures\m2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390634" y="3390636"/>
            <a:ext cx="6858000" cy="76736"/>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6613259" y="3390636"/>
            <a:ext cx="6858000" cy="76736"/>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7" y="0"/>
            <a:ext cx="10080625"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7" y="6783312"/>
            <a:ext cx="10080625" cy="74688"/>
          </a:xfrm>
          <a:prstGeom prst="rect">
            <a:avLst/>
          </a:prstGeom>
          <a:noFill/>
          <a:ln w="9525">
            <a:noFill/>
            <a:miter lim="800000"/>
            <a:headEnd/>
            <a:tailEnd/>
          </a:ln>
        </p:spPr>
      </p:pic>
      <p:sp>
        <p:nvSpPr>
          <p:cNvPr id="155665" name="Rectangle 17"/>
          <p:cNvSpPr>
            <a:spLocks noChangeArrowheads="1"/>
          </p:cNvSpPr>
          <p:nvPr/>
        </p:nvSpPr>
        <p:spPr bwMode="auto">
          <a:xfrm>
            <a:off x="393749" y="5857908"/>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393746" y="5715019"/>
            <a:ext cx="770703" cy="766986"/>
          </a:xfrm>
          <a:prstGeom prst="rect">
            <a:avLst/>
          </a:prstGeom>
          <a:noFill/>
          <a:ln w="38100">
            <a:solidFill>
              <a:srgbClr val="1CDEF8"/>
            </a:solidFill>
            <a:miter lim="800000"/>
            <a:headEnd/>
            <a:tailEnd/>
          </a:ln>
        </p:spPr>
      </p:pic>
      <p:sp>
        <p:nvSpPr>
          <p:cNvPr id="19" name="18 Rectángulo"/>
          <p:cNvSpPr/>
          <p:nvPr/>
        </p:nvSpPr>
        <p:spPr>
          <a:xfrm>
            <a:off x="2183207" y="4572025"/>
            <a:ext cx="2967991"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524768" y="983883"/>
            <a:ext cx="7252860" cy="4357718"/>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Cuidad  </a:t>
            </a: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la</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naturaleza</a:t>
            </a:r>
            <a:endPar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p:txBody>
      </p:sp>
      <p:pic>
        <p:nvPicPr>
          <p:cNvPr id="16" name="Picture 6" descr="http://www.nombres-animados.net/Letra-J/Jose-Luis/Nombre-animado-Jose-Luis-04.gif"/>
          <p:cNvPicPr>
            <a:picLocks noChangeAspect="1" noChangeArrowheads="1" noCrop="1"/>
          </p:cNvPicPr>
          <p:nvPr/>
        </p:nvPicPr>
        <p:blipFill>
          <a:blip r:embed="rId6" cstate="email">
            <a:duotone>
              <a:schemeClr val="accent2">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397975" y="5611366"/>
            <a:ext cx="2214601" cy="934064"/>
          </a:xfrm>
          <a:prstGeom prst="rect">
            <a:avLst/>
          </a:prstGeom>
          <a:noFill/>
        </p:spPr>
      </p:pic>
      <p:sp>
        <p:nvSpPr>
          <p:cNvPr id="13" name="12 Rectángulo"/>
          <p:cNvSpPr/>
          <p:nvPr/>
        </p:nvSpPr>
        <p:spPr>
          <a:xfrm>
            <a:off x="-5040312" y="-642966"/>
            <a:ext cx="5040313" cy="1015663"/>
          </a:xfrm>
          <a:prstGeom prst="rect">
            <a:avLst/>
          </a:prstGeom>
        </p:spPr>
        <p:txBody>
          <a:bodyPr>
            <a:spAutoFit/>
          </a:bodyPr>
          <a:lstStyle/>
          <a:p>
            <a:endParaRPr lang="es-ES" sz="6000" b="1" dirty="0"/>
          </a:p>
        </p:txBody>
      </p:sp>
    </p:spTree>
    <p:extLst>
      <p:ext uri="{BB962C8B-B14F-4D97-AF65-F5344CB8AC3E}">
        <p14:creationId xmlns:p14="http://schemas.microsoft.com/office/powerpoint/2010/main" val="840596170"/>
      </p:ext>
    </p:extLst>
  </p:cSld>
  <p:clrMapOvr>
    <a:masterClrMapping/>
  </p:clrMapOvr>
  <mc:AlternateContent xmlns:mc="http://schemas.openxmlformats.org/markup-compatibility/2006">
    <mc:Choice xmlns:p14="http://schemas.microsoft.com/office/powerpoint/2010/main" Requires="p14">
      <p:transition spd="slow" p14:dur="2000" advTm="7000">
        <p14:ferris dir="l"/>
        <p:sndAc>
          <p:stSnd>
            <p:snd r:embed="rId2" name="JIglesiasCaminito.wav"/>
          </p:stSnd>
        </p:sndAc>
      </p:transition>
    </mc:Choice>
    <mc:Fallback>
      <p:transition spd="slow" advTm="7000">
        <p:fade/>
        <p:sndAc>
          <p:stSnd>
            <p:snd r:embed="rId2" name="JIglesiasCaminito.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C:\Users\van\Pictures\m60_resiz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46996997"/>
      </p:ext>
    </p:extLst>
  </p:cSld>
  <p:clrMapOvr>
    <a:masterClrMapping/>
  </p:clrMapOvr>
  <mc:AlternateContent xmlns:mc="http://schemas.openxmlformats.org/markup-compatibility/2006">
    <mc:Choice xmlns:p14="http://schemas.microsoft.com/office/powerpoint/2010/main" Requires="p14">
      <p:transition spd="slow" p14:dur="2000" advTm="3430">
        <p14:ferris dir="l"/>
      </p:transition>
    </mc:Choice>
    <mc:Fallback>
      <p:transition spd="slow" advTm="343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C:\Users\van\Pictures\m5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77280639"/>
      </p:ext>
    </p:extLst>
  </p:cSld>
  <p:clrMapOvr>
    <a:masterClrMapping/>
  </p:clrMapOvr>
  <mc:AlternateContent xmlns:mc="http://schemas.openxmlformats.org/markup-compatibility/2006">
    <mc:Choice xmlns:p14="http://schemas.microsoft.com/office/powerpoint/2010/main" Requires="p14">
      <p:transition spd="slow" p14:dur="2000" advTm="3430">
        <p14:ferris dir="l"/>
      </p:transition>
    </mc:Choice>
    <mc:Fallback>
      <p:transition spd="slow" advTm="343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C:\Users\van\Pictures\m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01" y="0"/>
            <a:ext cx="10087626"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85911852"/>
      </p:ext>
    </p:extLst>
  </p:cSld>
  <p:clrMapOvr>
    <a:masterClrMapping/>
  </p:clrMapOvr>
  <mc:AlternateContent xmlns:mc="http://schemas.openxmlformats.org/markup-compatibility/2006">
    <mc:Choice xmlns:p14="http://schemas.microsoft.com/office/powerpoint/2010/main" Requires="p14">
      <p:transition spd="slow" p14:dur="2000" advTm="3430">
        <p14:ferris dir="l"/>
      </p:transition>
    </mc:Choice>
    <mc:Fallback>
      <p:transition spd="slow" advTm="343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151880" y="1063019"/>
            <a:ext cx="8085862"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FF0000"/>
                </a:solidFill>
                <a:latin typeface="Microsoft Sans Serif" pitchFamily="34" charset="0"/>
                <a:cs typeface="Microsoft Sans Serif" pitchFamily="34" charset="0"/>
              </a:rPr>
              <a:t>Por medio ambiente se entiende todo lo que rodea a un ser vivo. Entorno que afecta y condiciona especialmente las circunstancias de vida de las personas o de la sociedad en su </a:t>
            </a:r>
            <a:r>
              <a:rPr lang="es-ES" altLang="es-ES" sz="2400" b="1" i="1" dirty="0" smtClean="0">
                <a:solidFill>
                  <a:srgbClr val="FF0000"/>
                </a:solidFill>
                <a:latin typeface="Microsoft Sans Serif" pitchFamily="34" charset="0"/>
                <a:cs typeface="Microsoft Sans Serif" pitchFamily="34" charset="0"/>
              </a:rPr>
              <a:t>conjunto. Comprende </a:t>
            </a:r>
            <a:r>
              <a:rPr lang="es-ES" altLang="es-ES" sz="2400" b="1" i="1" dirty="0">
                <a:solidFill>
                  <a:srgbClr val="FF0000"/>
                </a:solidFill>
                <a:latin typeface="Microsoft Sans Serif" pitchFamily="34" charset="0"/>
                <a:cs typeface="Microsoft Sans Serif" pitchFamily="34" charset="0"/>
              </a:rPr>
              <a:t>el conjunto de valores naturales, sociales y culturales existentes en un lugar y en un momento determinado, que influyen en la vida del ser humano y en las generaciones venideras. Es decir, no se trata sólo del espacio en el que se desarrolla la vida, sino que también comprende seres vivos, objetos, agua, suelo, aire y las relaciones entre ellos, así como elementos tan intangibles como la </a:t>
            </a:r>
            <a:r>
              <a:rPr lang="es-ES" altLang="es-ES" sz="2400" b="1" i="1" dirty="0" smtClean="0">
                <a:solidFill>
                  <a:srgbClr val="FF0000"/>
                </a:solidFill>
                <a:latin typeface="Microsoft Sans Serif" pitchFamily="34" charset="0"/>
                <a:cs typeface="Microsoft Sans Serif" pitchFamily="34" charset="0"/>
              </a:rPr>
              <a:t>cultura El </a:t>
            </a:r>
            <a:r>
              <a:rPr lang="es-ES" altLang="es-ES" sz="2400" b="1" i="1" dirty="0">
                <a:solidFill>
                  <a:srgbClr val="FF0000"/>
                </a:solidFill>
                <a:latin typeface="Microsoft Sans Serif" pitchFamily="34" charset="0"/>
                <a:cs typeface="Microsoft Sans Serif" pitchFamily="34" charset="0"/>
              </a:rPr>
              <a:t>5 de junio se celebra el Día Mundial del Medio </a:t>
            </a:r>
            <a:r>
              <a:rPr lang="es-ES" altLang="es-ES" sz="2400" b="1" i="1" dirty="0" smtClean="0">
                <a:solidFill>
                  <a:srgbClr val="FF0000"/>
                </a:solidFill>
                <a:latin typeface="Microsoft Sans Serif" pitchFamily="34" charset="0"/>
                <a:cs typeface="Microsoft Sans Serif" pitchFamily="34" charset="0"/>
              </a:rPr>
              <a:t>Ambiente.</a:t>
            </a:r>
            <a:endParaRPr lang="es-ES" altLang="es-ES" sz="2400" b="1" i="1" dirty="0">
              <a:solidFill>
                <a:srgbClr val="FF0000"/>
              </a:solidFill>
              <a:latin typeface="Microsoft Sans Serif" pitchFamily="34" charset="0"/>
              <a:cs typeface="Microsoft Sans Serif" pitchFamily="34" charset="0"/>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389144264"/>
      </p:ext>
    </p:extLst>
  </p:cSld>
  <p:clrMapOvr>
    <a:masterClrMapping/>
  </p:clrMapOvr>
  <mc:AlternateContent xmlns:mc="http://schemas.openxmlformats.org/markup-compatibility/2006">
    <mc:Choice xmlns:p14="http://schemas.microsoft.com/office/powerpoint/2010/main" Requires="p14">
      <p:transition spd="slow" p14:dur="2000" advTm="35000">
        <p14:ferris dir="l"/>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C:\Users\van\Pictures\1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4814" y="-609600"/>
            <a:ext cx="14630908" cy="746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86784838"/>
      </p:ext>
    </p:extLst>
  </p:cSld>
  <p:clrMapOvr>
    <a:masterClrMapping/>
  </p:clrMapOvr>
  <mc:AlternateContent xmlns:mc="http://schemas.openxmlformats.org/markup-compatibility/2006">
    <mc:Choice xmlns:p14="http://schemas.microsoft.com/office/powerpoint/2010/main" Requires="p14">
      <p:transition spd="slow" p14:dur="2000" advTm="3430">
        <p14:ferris dir="l"/>
      </p:transition>
    </mc:Choice>
    <mc:Fallback>
      <p:transition spd="slow" advTm="343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C:\Users\van\Pictures\5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8011" y="0"/>
            <a:ext cx="10248636"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8945975"/>
      </p:ext>
    </p:extLst>
  </p:cSld>
  <p:clrMapOvr>
    <a:masterClrMapping/>
  </p:clrMapOvr>
  <mc:AlternateContent xmlns:mc="http://schemas.openxmlformats.org/markup-compatibility/2006">
    <mc:Choice xmlns:p14="http://schemas.microsoft.com/office/powerpoint/2010/main" Requires="p14">
      <p:transition spd="slow" p14:dur="2000" advTm="3430">
        <p14:ferris dir="l"/>
      </p:transition>
    </mc:Choice>
    <mc:Fallback>
      <p:transition spd="slow" advTm="343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C:\Users\van\Pictures\m5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226" y="0"/>
            <a:ext cx="10115851"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56987696"/>
      </p:ext>
    </p:extLst>
  </p:cSld>
  <p:clrMapOvr>
    <a:masterClrMapping/>
  </p:clrMapOvr>
  <mc:AlternateContent xmlns:mc="http://schemas.openxmlformats.org/markup-compatibility/2006">
    <mc:Choice xmlns:p14="http://schemas.microsoft.com/office/powerpoint/2010/main" Requires="p14">
      <p:transition spd="slow" p14:dur="2000" advTm="3430">
        <p14:ferris dir="l"/>
      </p:transition>
    </mc:Choice>
    <mc:Fallback>
      <p:transition spd="slow" advTm="343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C:\Users\van\Pictures\m5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82"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4585258"/>
      </p:ext>
    </p:extLst>
  </p:cSld>
  <p:clrMapOvr>
    <a:masterClrMapping/>
  </p:clrMapOvr>
  <mc:AlternateContent xmlns:mc="http://schemas.openxmlformats.org/markup-compatibility/2006">
    <mc:Choice xmlns:p14="http://schemas.microsoft.com/office/powerpoint/2010/main" Requires="p14">
      <p:transition spd="slow" p14:dur="2000" advTm="3430">
        <p14:ferris dir="l"/>
      </p:transition>
    </mc:Choice>
    <mc:Fallback>
      <p:transition spd="slow" advTm="343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C:\Users\van\Pictures\4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716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95359273"/>
      </p:ext>
    </p:extLst>
  </p:cSld>
  <p:clrMapOvr>
    <a:masterClrMapping/>
  </p:clrMapOvr>
  <mc:AlternateContent xmlns:mc="http://schemas.openxmlformats.org/markup-compatibility/2006">
    <mc:Choice xmlns:p14="http://schemas.microsoft.com/office/powerpoint/2010/main" Requires="p14">
      <p:transition spd="slow" p14:dur="2000" advTm="3430">
        <p14:ferris dir="l"/>
      </p:transition>
    </mc:Choice>
    <mc:Fallback>
      <p:transition spd="slow" advTm="343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C:\Users\van\Pictures\m53_resiz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44288402"/>
      </p:ext>
    </p:extLst>
  </p:cSld>
  <p:clrMapOvr>
    <a:masterClrMapping/>
  </p:clrMapOvr>
  <mc:AlternateContent xmlns:mc="http://schemas.openxmlformats.org/markup-compatibility/2006">
    <mc:Choice xmlns:p14="http://schemas.microsoft.com/office/powerpoint/2010/main" Requires="p14">
      <p:transition spd="slow" p14:dur="2000" advTm="3430">
        <p14:ferris dir="l"/>
      </p:transition>
    </mc:Choice>
    <mc:Fallback>
      <p:transition spd="slow" advTm="343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C:\Users\van\Pictures\2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0026" y="0"/>
            <a:ext cx="11970742" cy="723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15715844"/>
      </p:ext>
    </p:extLst>
  </p:cSld>
  <p:clrMapOvr>
    <a:masterClrMapping/>
  </p:clrMapOvr>
  <mc:AlternateContent xmlns:mc="http://schemas.openxmlformats.org/markup-compatibility/2006">
    <mc:Choice xmlns:p14="http://schemas.microsoft.com/office/powerpoint/2010/main" Requires="p14">
      <p:transition spd="slow" p14:dur="2000" advTm="3430">
        <p14:ferris dir="l"/>
      </p:transition>
    </mc:Choice>
    <mc:Fallback>
      <p:transition spd="slow" advTm="343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van\Pictures\m44_resiz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59" y="-21882"/>
            <a:ext cx="10241047" cy="68838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05773170"/>
      </p:ext>
    </p:extLst>
  </p:cSld>
  <p:clrMapOvr>
    <a:masterClrMapping/>
  </p:clrMapOvr>
  <mc:AlternateContent xmlns:mc="http://schemas.openxmlformats.org/markup-compatibility/2006">
    <mc:Choice xmlns:p14="http://schemas.microsoft.com/office/powerpoint/2010/main" Requires="p14">
      <p:transition spd="slow" p14:dur="2000" advTm="3430">
        <p14:ferris dir="l"/>
      </p:transition>
    </mc:Choice>
    <mc:Fallback>
      <p:transition spd="slow" advTm="343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van\Pictures\m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1950" y="0"/>
            <a:ext cx="10248636"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28533778"/>
      </p:ext>
    </p:extLst>
  </p:cSld>
  <p:clrMapOvr>
    <a:masterClrMapping/>
  </p:clrMapOvr>
  <mc:AlternateContent xmlns:mc="http://schemas.openxmlformats.org/markup-compatibility/2006">
    <mc:Choice xmlns:p14="http://schemas.microsoft.com/office/powerpoint/2010/main" Requires="p14">
      <p:transition spd="slow" p14:dur="2000" advTm="3430">
        <p14:ferris dir="l"/>
      </p:transition>
    </mc:Choice>
    <mc:Fallback>
      <p:transition spd="slow" advTm="343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295896" y="1047865"/>
            <a:ext cx="7560840" cy="48936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endParaRPr lang="es-ES" altLang="es-ES" sz="2400" b="1" i="1" dirty="0">
              <a:solidFill>
                <a:srgbClr val="FF0000"/>
              </a:solidFill>
              <a:latin typeface="Microsoft Sans Serif" pitchFamily="34" charset="0"/>
              <a:cs typeface="Microsoft Sans Serif" pitchFamily="34" charset="0"/>
            </a:endParaRPr>
          </a:p>
          <a:p>
            <a:pPr algn="ctr" fontAlgn="base">
              <a:spcBef>
                <a:spcPct val="0"/>
              </a:spcBef>
              <a:spcAft>
                <a:spcPct val="0"/>
              </a:spcAft>
            </a:pPr>
            <a:r>
              <a:rPr lang="es-ES" altLang="es-ES" sz="2400" b="1" i="1" dirty="0">
                <a:solidFill>
                  <a:srgbClr val="FF0000"/>
                </a:solidFill>
                <a:latin typeface="Microsoft Sans Serif" pitchFamily="34" charset="0"/>
                <a:cs typeface="Microsoft Sans Serif" pitchFamily="34" charset="0"/>
              </a:rPr>
              <a:t>2. Apaga las luces. Acostumbrarse a apagar las luces que no estamos utilizando también es una acción que todos en casa y en el trabajo podemos poner en marcha y, desde luego, utilizar la luz del día puede reducir el consumo energético en nuestros </a:t>
            </a:r>
            <a:r>
              <a:rPr lang="es-ES" altLang="es-ES" sz="2400" b="1" i="1" dirty="0" smtClean="0">
                <a:solidFill>
                  <a:srgbClr val="FF0000"/>
                </a:solidFill>
                <a:latin typeface="Microsoft Sans Serif" pitchFamily="34" charset="0"/>
                <a:cs typeface="Microsoft Sans Serif" pitchFamily="34" charset="0"/>
              </a:rPr>
              <a:t>hogares.  3</a:t>
            </a:r>
            <a:r>
              <a:rPr lang="es-ES" altLang="es-ES" sz="2400" b="1" i="1" dirty="0">
                <a:solidFill>
                  <a:srgbClr val="FF0000"/>
                </a:solidFill>
                <a:latin typeface="Microsoft Sans Serif" pitchFamily="34" charset="0"/>
                <a:cs typeface="Microsoft Sans Serif" pitchFamily="34" charset="0"/>
              </a:rPr>
              <a:t>. Evita dejar los aparatos enchufados. El cargador del móvil, la televisión, el PC, entre otros aparatos, que cuando están apagados siguen consumiendo energía, por eso cuando no estén en uso, es importante </a:t>
            </a:r>
            <a:r>
              <a:rPr lang="es-ES" altLang="es-ES" sz="2400" b="1" i="1" dirty="0" smtClean="0">
                <a:solidFill>
                  <a:srgbClr val="FF0000"/>
                </a:solidFill>
                <a:latin typeface="Microsoft Sans Serif" pitchFamily="34" charset="0"/>
                <a:cs typeface="Microsoft Sans Serif" pitchFamily="34" charset="0"/>
              </a:rPr>
              <a:t>desenchufarlos.</a:t>
            </a:r>
          </a:p>
          <a:p>
            <a:pPr algn="ctr" fontAlgn="base">
              <a:spcBef>
                <a:spcPct val="0"/>
              </a:spcBef>
              <a:spcAft>
                <a:spcPct val="0"/>
              </a:spcAft>
            </a:pPr>
            <a:endParaRPr lang="es-ES" altLang="es-ES" sz="2400" b="1" i="1" dirty="0" smtClean="0">
              <a:solidFill>
                <a:srgbClr val="FF0000"/>
              </a:solidFill>
              <a:latin typeface="Microsoft Sans Serif" pitchFamily="34" charset="0"/>
              <a:cs typeface="Microsoft Sans Serif" pitchFamily="34" charset="0"/>
            </a:endParaRPr>
          </a:p>
          <a:p>
            <a:pPr algn="ctr" fontAlgn="base">
              <a:spcBef>
                <a:spcPct val="0"/>
              </a:spcBef>
              <a:spcAft>
                <a:spcPct val="0"/>
              </a:spcAft>
            </a:pPr>
            <a:endParaRPr lang="es-ES" altLang="es-ES" sz="2400" b="1" i="1" dirty="0">
              <a:solidFill>
                <a:srgbClr val="00B0F0"/>
              </a:solidFill>
              <a:latin typeface="Microsoft Sans Serif" pitchFamily="34" charset="0"/>
              <a:cs typeface="Microsoft Sans Serif" pitchFamily="34" charset="0"/>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1729518186"/>
      </p:ext>
    </p:extLst>
  </p:cSld>
  <p:clrMapOvr>
    <a:masterClrMapping/>
  </p:clrMapOvr>
  <mc:AlternateContent xmlns:mc="http://schemas.openxmlformats.org/markup-compatibility/2006">
    <mc:Choice xmlns:p14="http://schemas.microsoft.com/office/powerpoint/2010/main" Requires="p14">
      <p:transition spd="slow" p14:dur="2000" advTm="21000">
        <p14:ferris dir="l"/>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1" end="1"/>
                                            </p:txEl>
                                          </p:spTgt>
                                        </p:tgtEl>
                                        <p:attrNameLst>
                                          <p:attrName>style.color</p:attrName>
                                        </p:attrNameLst>
                                      </p:cBhvr>
                                      <p:by>
                                        <p:hsl h="-7200000" s="0" l="0"/>
                                      </p:by>
                                    </p:animClr>
                                    <p:animClr clrSpc="hsl" dir="cw">
                                      <p:cBhvr>
                                        <p:cTn id="7" dur="500" fill="hold"/>
                                        <p:tgtEl>
                                          <p:spTgt spid="2055">
                                            <p:txEl>
                                              <p:pRg st="1" end="1"/>
                                            </p:txEl>
                                          </p:spTgt>
                                        </p:tgtEl>
                                        <p:attrNameLst>
                                          <p:attrName>fillcolor</p:attrName>
                                        </p:attrNameLst>
                                      </p:cBhvr>
                                      <p:by>
                                        <p:hsl h="-7200000" s="0" l="0"/>
                                      </p:by>
                                    </p:animClr>
                                    <p:animClr clrSpc="hsl" dir="cw">
                                      <p:cBhvr>
                                        <p:cTn id="8" dur="500" fill="hold"/>
                                        <p:tgtEl>
                                          <p:spTgt spid="2055">
                                            <p:txEl>
                                              <p:pRg st="1" end="1"/>
                                            </p:txEl>
                                          </p:spTgt>
                                        </p:tgtEl>
                                        <p:attrNameLst>
                                          <p:attrName>stroke.color</p:attrName>
                                        </p:attrNameLst>
                                      </p:cBhvr>
                                      <p:by>
                                        <p:hsl h="-7200000" s="0" l="0"/>
                                      </p:by>
                                    </p:animClr>
                                    <p:set>
                                      <p:cBhvr>
                                        <p:cTn id="9" dur="500" fill="hold"/>
                                        <p:tgtEl>
                                          <p:spTgt spid="2055">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van\Pictures\m26_resiz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8744" y="0"/>
            <a:ext cx="10217826"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19042759"/>
      </p:ext>
    </p:extLst>
  </p:cSld>
  <p:clrMapOvr>
    <a:masterClrMapping/>
  </p:clrMapOvr>
  <mc:AlternateContent xmlns:mc="http://schemas.openxmlformats.org/markup-compatibility/2006">
    <mc:Choice xmlns:p14="http://schemas.microsoft.com/office/powerpoint/2010/main" Requires="p14">
      <p:transition spd="slow" p14:dur="2000" advTm="3430">
        <p14:ferris dir="l"/>
        <p:sndAc>
          <p:stSnd>
            <p:snd r:embed="rId2" name="JIglesiasCorazoncorazon.wav"/>
          </p:stSnd>
        </p:sndAc>
      </p:transition>
    </mc:Choice>
    <mc:Fallback>
      <p:transition spd="slow" advTm="3430">
        <p:fade/>
        <p:sndAc>
          <p:stSnd>
            <p:snd r:embed="rId2" name="JIglesiasCorazoncorazon.wav"/>
          </p:stSnd>
        </p:sndAc>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3" descr="C:\Users\van\Pictures\5_resiz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73836" y="0"/>
            <a:ext cx="11454461"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42000944"/>
      </p:ext>
    </p:extLst>
  </p:cSld>
  <p:clrMapOvr>
    <a:masterClrMapping/>
  </p:clrMapOvr>
  <mc:AlternateContent xmlns:mc="http://schemas.openxmlformats.org/markup-compatibility/2006">
    <mc:Choice xmlns:p14="http://schemas.microsoft.com/office/powerpoint/2010/main" Requires="p14">
      <p:transition spd="slow" p14:dur="2000" advTm="3430">
        <p14:ferris dir="l"/>
      </p:transition>
    </mc:Choice>
    <mc:Fallback>
      <p:transition spd="slow" advTm="343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van\Pictures\m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1400"/>
            <a:ext cx="10080625" cy="702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0047787"/>
      </p:ext>
    </p:extLst>
  </p:cSld>
  <p:clrMapOvr>
    <a:masterClrMapping/>
  </p:clrMapOvr>
  <mc:AlternateContent xmlns:mc="http://schemas.openxmlformats.org/markup-compatibility/2006">
    <mc:Choice xmlns:p14="http://schemas.microsoft.com/office/powerpoint/2010/main" Requires="p14">
      <p:transition spd="slow" p14:dur="2000" advTm="3430">
        <p14:ferris dir="l"/>
      </p:transition>
    </mc:Choice>
    <mc:Fallback>
      <p:transition spd="slow" advTm="343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van\Pictures\54_resiz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723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18584986"/>
      </p:ext>
    </p:extLst>
  </p:cSld>
  <p:clrMapOvr>
    <a:masterClrMapping/>
  </p:clrMapOvr>
  <mc:AlternateContent xmlns:mc="http://schemas.openxmlformats.org/markup-compatibility/2006">
    <mc:Choice xmlns:p14="http://schemas.microsoft.com/office/powerpoint/2010/main" Requires="p14">
      <p:transition spd="slow" p14:dur="2000" advTm="3430">
        <p14:ferris dir="l"/>
      </p:transition>
    </mc:Choice>
    <mc:Fallback>
      <p:transition spd="slow" advTm="343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van\Pictures\m5_resiz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457"/>
            <a:ext cx="10080625" cy="68594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06571412"/>
      </p:ext>
    </p:extLst>
  </p:cSld>
  <p:clrMapOvr>
    <a:masterClrMapping/>
  </p:clrMapOvr>
  <mc:AlternateContent xmlns:mc="http://schemas.openxmlformats.org/markup-compatibility/2006">
    <mc:Choice xmlns:p14="http://schemas.microsoft.com/office/powerpoint/2010/main" Requires="p14">
      <p:transition spd="slow" p14:dur="2000" advTm="3430">
        <p14:ferris dir="l"/>
      </p:transition>
    </mc:Choice>
    <mc:Fallback>
      <p:transition spd="slow" advTm="343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Users\van\Pictures\m23_resiz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457"/>
            <a:ext cx="10080625" cy="68565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04445676"/>
      </p:ext>
    </p:extLst>
  </p:cSld>
  <p:clrMapOvr>
    <a:masterClrMapping/>
  </p:clrMapOvr>
  <mc:AlternateContent xmlns:mc="http://schemas.openxmlformats.org/markup-compatibility/2006">
    <mc:Choice xmlns:p14="http://schemas.microsoft.com/office/powerpoint/2010/main" Requires="p14">
      <p:transition spd="slow" p14:dur="2000" advTm="3430">
        <p14:ferris dir="l"/>
      </p:transition>
    </mc:Choice>
    <mc:Fallback>
      <p:transition spd="slow" advTm="343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Users\van\Pictures\m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94997946"/>
      </p:ext>
    </p:extLst>
  </p:cSld>
  <p:clrMapOvr>
    <a:masterClrMapping/>
  </p:clrMapOvr>
  <mc:AlternateContent xmlns:mc="http://schemas.openxmlformats.org/markup-compatibility/2006">
    <mc:Choice xmlns:p14="http://schemas.microsoft.com/office/powerpoint/2010/main" Requires="p14">
      <p:transition spd="slow" p14:dur="2000" advTm="3430">
        <p14:ferris dir="l"/>
      </p:transition>
    </mc:Choice>
    <mc:Fallback>
      <p:transition spd="slow" advTm="343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Users\van\Pictures\m30_resiz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131"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89805902"/>
      </p:ext>
    </p:extLst>
  </p:cSld>
  <p:clrMapOvr>
    <a:masterClrMapping/>
  </p:clrMapOvr>
  <mc:AlternateContent xmlns:mc="http://schemas.openxmlformats.org/markup-compatibility/2006">
    <mc:Choice xmlns:p14="http://schemas.microsoft.com/office/powerpoint/2010/main" Requires="p14">
      <p:transition spd="slow" p14:dur="2000" advTm="3430">
        <p14:ferris dir="l"/>
      </p:transition>
    </mc:Choice>
    <mc:Fallback>
      <p:transition spd="slow" advTm="343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Users\van\Pictures\m31_resiz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69969058"/>
      </p:ext>
    </p:extLst>
  </p:cSld>
  <p:clrMapOvr>
    <a:masterClrMapping/>
  </p:clrMapOvr>
  <mc:AlternateContent xmlns:mc="http://schemas.openxmlformats.org/markup-compatibility/2006">
    <mc:Choice xmlns:p14="http://schemas.microsoft.com/office/powerpoint/2010/main" Requires="p14">
      <p:transition spd="slow" p14:dur="2000" advTm="3430">
        <p14:ferris dir="l"/>
      </p:transition>
    </mc:Choice>
    <mc:Fallback>
      <p:transition spd="slow" advTm="3430">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151880" y="1700808"/>
            <a:ext cx="8085862" cy="3046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endParaRPr lang="es-ES" altLang="es-ES" sz="2400" b="1" i="1" dirty="0">
              <a:solidFill>
                <a:srgbClr val="FF0000"/>
              </a:solidFill>
              <a:latin typeface="Microsoft Sans Serif" pitchFamily="34" charset="0"/>
              <a:cs typeface="Microsoft Sans Serif" pitchFamily="34" charset="0"/>
            </a:endParaRPr>
          </a:p>
          <a:p>
            <a:pPr algn="ctr" fontAlgn="base">
              <a:spcBef>
                <a:spcPct val="0"/>
              </a:spcBef>
              <a:spcAft>
                <a:spcPct val="0"/>
              </a:spcAft>
            </a:pPr>
            <a:r>
              <a:rPr lang="es-ES" altLang="es-ES" sz="2400" b="1" i="1" dirty="0">
                <a:solidFill>
                  <a:srgbClr val="FF0000"/>
                </a:solidFill>
                <a:latin typeface="Microsoft Sans Serif" pitchFamily="34" charset="0"/>
                <a:cs typeface="Microsoft Sans Serif" pitchFamily="34" charset="0"/>
              </a:rPr>
              <a:t>4. Cierra los grifos correctamente y cuida el </a:t>
            </a:r>
            <a:r>
              <a:rPr lang="es-ES" altLang="es-ES" sz="2400" b="1" i="1" dirty="0" err="1">
                <a:solidFill>
                  <a:srgbClr val="FF0000"/>
                </a:solidFill>
                <a:latin typeface="Microsoft Sans Serif" pitchFamily="34" charset="0"/>
                <a:cs typeface="Microsoft Sans Serif" pitchFamily="34" charset="0"/>
              </a:rPr>
              <a:t>agua,ahorra</a:t>
            </a:r>
            <a:r>
              <a:rPr lang="es-ES" altLang="es-ES" sz="2400" b="1" i="1" dirty="0">
                <a:solidFill>
                  <a:srgbClr val="FF0000"/>
                </a:solidFill>
                <a:latin typeface="Microsoft Sans Serif" pitchFamily="34" charset="0"/>
                <a:cs typeface="Microsoft Sans Serif" pitchFamily="34" charset="0"/>
              </a:rPr>
              <a:t> y usa de una forma eficiente el agua cerrando el grifo, y controla que no existan fugas. Para la ONU, el agua es el epicentro del desarrollo sostenible y el desarrollo socioeconómico mundial y señala que hasta la fecha la escasez de agua ya afecta a 4 de cada 10 personas.</a:t>
            </a:r>
          </a:p>
          <a:p>
            <a:pPr algn="ctr" fontAlgn="base">
              <a:spcBef>
                <a:spcPct val="0"/>
              </a:spcBef>
              <a:spcAft>
                <a:spcPct val="0"/>
              </a:spcAft>
            </a:pPr>
            <a:endParaRPr lang="es-ES" altLang="es-ES" sz="2400" b="1" i="1" dirty="0">
              <a:solidFill>
                <a:srgbClr val="FF0000"/>
              </a:solidFill>
              <a:latin typeface="Microsoft Sans Serif" pitchFamily="34" charset="0"/>
              <a:cs typeface="Microsoft Sans Serif" pitchFamily="34" charset="0"/>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1780037053"/>
      </p:ext>
    </p:extLst>
  </p:cSld>
  <p:clrMapOvr>
    <a:masterClrMapping/>
  </p:clrMapOvr>
  <mc:AlternateContent xmlns:mc="http://schemas.openxmlformats.org/markup-compatibility/2006">
    <mc:Choice xmlns:p14="http://schemas.microsoft.com/office/powerpoint/2010/main" Requires="p14">
      <p:transition spd="slow" p14:dur="2000" advTm="16000">
        <p14:ferris dir="l"/>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1" end="1"/>
                                            </p:txEl>
                                          </p:spTgt>
                                        </p:tgtEl>
                                        <p:attrNameLst>
                                          <p:attrName>style.color</p:attrName>
                                        </p:attrNameLst>
                                      </p:cBhvr>
                                      <p:by>
                                        <p:hsl h="-7200000" s="0" l="0"/>
                                      </p:by>
                                    </p:animClr>
                                    <p:animClr clrSpc="hsl" dir="cw">
                                      <p:cBhvr>
                                        <p:cTn id="7" dur="500" fill="hold"/>
                                        <p:tgtEl>
                                          <p:spTgt spid="2055">
                                            <p:txEl>
                                              <p:pRg st="1" end="1"/>
                                            </p:txEl>
                                          </p:spTgt>
                                        </p:tgtEl>
                                        <p:attrNameLst>
                                          <p:attrName>fillcolor</p:attrName>
                                        </p:attrNameLst>
                                      </p:cBhvr>
                                      <p:by>
                                        <p:hsl h="-7200000" s="0" l="0"/>
                                      </p:by>
                                    </p:animClr>
                                    <p:animClr clrSpc="hsl" dir="cw">
                                      <p:cBhvr>
                                        <p:cTn id="8" dur="500" fill="hold"/>
                                        <p:tgtEl>
                                          <p:spTgt spid="2055">
                                            <p:txEl>
                                              <p:pRg st="1" end="1"/>
                                            </p:txEl>
                                          </p:spTgt>
                                        </p:tgtEl>
                                        <p:attrNameLst>
                                          <p:attrName>stroke.color</p:attrName>
                                        </p:attrNameLst>
                                      </p:cBhvr>
                                      <p:by>
                                        <p:hsl h="-7200000" s="0" l="0"/>
                                      </p:by>
                                    </p:animClr>
                                    <p:set>
                                      <p:cBhvr>
                                        <p:cTn id="9" dur="500" fill="hold"/>
                                        <p:tgtEl>
                                          <p:spTgt spid="2055">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Users\van\Pictures\m1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87063985"/>
      </p:ext>
    </p:extLst>
  </p:cSld>
  <p:clrMapOvr>
    <a:masterClrMapping/>
  </p:clrMapOvr>
  <mc:AlternateContent xmlns:mc="http://schemas.openxmlformats.org/markup-compatibility/2006">
    <mc:Choice xmlns:p14="http://schemas.microsoft.com/office/powerpoint/2010/main" Requires="p14">
      <p:transition spd="slow" p14:dur="2000" advTm="3430">
        <p14:ferris dir="l"/>
      </p:transition>
    </mc:Choice>
    <mc:Fallback>
      <p:transition spd="slow" advTm="3430">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van\Pictures\m5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4052"/>
            <a:ext cx="10080625" cy="68339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57488430"/>
      </p:ext>
    </p:extLst>
  </p:cSld>
  <p:clrMapOvr>
    <a:masterClrMapping/>
  </p:clrMapOvr>
  <mc:AlternateContent xmlns:mc="http://schemas.openxmlformats.org/markup-compatibility/2006">
    <mc:Choice xmlns:p14="http://schemas.microsoft.com/office/powerpoint/2010/main" Requires="p14">
      <p:transition spd="slow" p14:dur="2000" advTm="3430">
        <p14:ferris dir="l"/>
      </p:transition>
    </mc:Choice>
    <mc:Fallback>
      <p:transition spd="slow" advTm="3430">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Users\van\Pictures\m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8612"/>
            <a:ext cx="10080625" cy="683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97167160"/>
      </p:ext>
    </p:extLst>
  </p:cSld>
  <p:clrMapOvr>
    <a:masterClrMapping/>
  </p:clrMapOvr>
  <mc:AlternateContent xmlns:mc="http://schemas.openxmlformats.org/markup-compatibility/2006">
    <mc:Choice xmlns:p14="http://schemas.microsoft.com/office/powerpoint/2010/main" Requires="p14">
      <p:transition spd="slow" p14:dur="2000" advTm="3430">
        <p14:ferris dir="l"/>
      </p:transition>
    </mc:Choice>
    <mc:Fallback>
      <p:transition spd="slow" advTm="3430">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Users\van\Pictures\m2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36701741"/>
      </p:ext>
    </p:extLst>
  </p:cSld>
  <p:clrMapOvr>
    <a:masterClrMapping/>
  </p:clrMapOvr>
  <mc:AlternateContent xmlns:mc="http://schemas.openxmlformats.org/markup-compatibility/2006">
    <mc:Choice xmlns:p14="http://schemas.microsoft.com/office/powerpoint/2010/main" Requires="p14">
      <p:transition spd="slow" p14:dur="2000" advTm="3430">
        <p14:ferris dir="l"/>
      </p:transition>
    </mc:Choice>
    <mc:Fallback>
      <p:transition spd="slow" advTm="3430">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Users\van\Pictures\m1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4844"/>
            <a:ext cx="10080625" cy="68431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96796006"/>
      </p:ext>
    </p:extLst>
  </p:cSld>
  <p:clrMapOvr>
    <a:masterClrMapping/>
  </p:clrMapOvr>
  <mc:AlternateContent xmlns:mc="http://schemas.openxmlformats.org/markup-compatibility/2006">
    <mc:Choice xmlns:p14="http://schemas.microsoft.com/office/powerpoint/2010/main" Requires="p14">
      <p:transition spd="slow" p14:dur="2000" advTm="3430">
        <p14:ferris dir="l"/>
      </p:transition>
    </mc:Choice>
    <mc:Fallback>
      <p:transition spd="slow" advTm="3430">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4" descr="C:\Users\van\Pictures\m19_resiz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15310179"/>
      </p:ext>
    </p:extLst>
  </p:cSld>
  <p:clrMapOvr>
    <a:masterClrMapping/>
  </p:clrMapOvr>
  <mc:AlternateContent xmlns:mc="http://schemas.openxmlformats.org/markup-compatibility/2006">
    <mc:Choice xmlns:p14="http://schemas.microsoft.com/office/powerpoint/2010/main" Requires="p14">
      <p:transition spd="slow" p14:dur="2000" advTm="3430">
        <p14:ferris dir="l"/>
      </p:transition>
    </mc:Choice>
    <mc:Fallback>
      <p:transition spd="slow" advTm="3430">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Users\van\Pictures\m1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611"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33991508"/>
      </p:ext>
    </p:extLst>
  </p:cSld>
  <p:clrMapOvr>
    <a:masterClrMapping/>
  </p:clrMapOvr>
  <mc:AlternateContent xmlns:mc="http://schemas.openxmlformats.org/markup-compatibility/2006">
    <mc:Choice xmlns:p14="http://schemas.microsoft.com/office/powerpoint/2010/main" Requires="p14">
      <p:transition spd="slow" p14:dur="2000" advTm="3430">
        <p14:ferris dir="l"/>
      </p:transition>
    </mc:Choice>
    <mc:Fallback>
      <p:transition spd="slow" advTm="3430">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3" descr="C:\Users\van\Pictures\m48-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56569649"/>
      </p:ext>
    </p:extLst>
  </p:cSld>
  <p:clrMapOvr>
    <a:masterClrMapping/>
  </p:clrMapOvr>
  <mc:AlternateContent xmlns:mc="http://schemas.openxmlformats.org/markup-compatibility/2006">
    <mc:Choice xmlns:p14="http://schemas.microsoft.com/office/powerpoint/2010/main" Requires="p14">
      <p:transition spd="slow" p14:dur="2000" advTm="3430">
        <p14:ferris dir="l"/>
      </p:transition>
    </mc:Choice>
    <mc:Fallback>
      <p:transition spd="slow" advTm="3430">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Users\van\Pictures\m3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93643504"/>
      </p:ext>
    </p:extLst>
  </p:cSld>
  <p:clrMapOvr>
    <a:masterClrMapping/>
  </p:clrMapOvr>
  <mc:AlternateContent xmlns:mc="http://schemas.openxmlformats.org/markup-compatibility/2006">
    <mc:Choice xmlns:p14="http://schemas.microsoft.com/office/powerpoint/2010/main" Requires="p14">
      <p:transition spd="slow" p14:dur="2000" advTm="3430">
        <p14:ferris dir="l"/>
      </p:transition>
    </mc:Choice>
    <mc:Fallback>
      <p:transition spd="slow" advTm="3430">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127961" y="548680"/>
            <a:ext cx="8085862" cy="52629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endParaRPr lang="es-ES" altLang="es-ES" sz="2400" b="1" i="1" dirty="0">
              <a:solidFill>
                <a:srgbClr val="FF0000"/>
              </a:solidFill>
              <a:latin typeface="Microsoft Sans Serif" pitchFamily="34" charset="0"/>
              <a:cs typeface="Microsoft Sans Serif" pitchFamily="34" charset="0"/>
            </a:endParaRPr>
          </a:p>
          <a:p>
            <a:pPr algn="ctr" fontAlgn="base">
              <a:spcBef>
                <a:spcPct val="0"/>
              </a:spcBef>
              <a:spcAft>
                <a:spcPct val="0"/>
              </a:spcAft>
            </a:pPr>
            <a:endParaRPr lang="es-ES" altLang="es-ES" sz="2400" b="1" i="1" dirty="0">
              <a:solidFill>
                <a:srgbClr val="FF0000"/>
              </a:solidFill>
              <a:latin typeface="Microsoft Sans Serif" pitchFamily="34" charset="0"/>
              <a:cs typeface="Microsoft Sans Serif" pitchFamily="34" charset="0"/>
            </a:endParaRPr>
          </a:p>
          <a:p>
            <a:pPr algn="ctr" fontAlgn="base">
              <a:spcBef>
                <a:spcPct val="0"/>
              </a:spcBef>
              <a:spcAft>
                <a:spcPct val="0"/>
              </a:spcAft>
            </a:pPr>
            <a:r>
              <a:rPr lang="es-ES" altLang="es-ES" sz="2400" b="1" i="1" dirty="0">
                <a:solidFill>
                  <a:srgbClr val="FF0000"/>
                </a:solidFill>
                <a:latin typeface="Microsoft Sans Serif" pitchFamily="34" charset="0"/>
                <a:cs typeface="Microsoft Sans Serif" pitchFamily="34" charset="0"/>
              </a:rPr>
              <a:t>5. Lleva tus propias bolsas al supermercado. Ahora en casa o en el trabajo las bolsas reutilizables abundan, así que llevar una al supermercado no es una difícil tarea. Algo que sin duda nos puede hacer recordar que debemos evitar el uso de bolsas de plástico, ya que la producción de estas, requiere la utilización de aproximadamente 12 millones de barriles de petróleo, su degradación tarda aproximadamente 20 años.</a:t>
            </a:r>
          </a:p>
          <a:p>
            <a:pPr algn="ctr" fontAlgn="base">
              <a:spcBef>
                <a:spcPct val="0"/>
              </a:spcBef>
              <a:spcAft>
                <a:spcPct val="0"/>
              </a:spcAft>
            </a:pPr>
            <a:r>
              <a:rPr lang="es-ES" altLang="es-ES" sz="2400" b="1" i="1" dirty="0">
                <a:solidFill>
                  <a:srgbClr val="FF0000"/>
                </a:solidFill>
                <a:latin typeface="Microsoft Sans Serif" pitchFamily="34" charset="0"/>
                <a:cs typeface="Microsoft Sans Serif" pitchFamily="34" charset="0"/>
              </a:rPr>
              <a:t>Generar pequeñas acciones desde nuestros hábitos diarios, puede suponer grandes y positivos cambios al planeta tierra y la tecnología de la Bomba de Calor, contribuye significativamente a ello.</a:t>
            </a:r>
            <a:endParaRPr lang="es-ES" altLang="es-ES" sz="2400" b="1" i="1" dirty="0">
              <a:solidFill>
                <a:srgbClr val="00B0F0"/>
              </a:solidFill>
              <a:latin typeface="Microsoft Sans Serif" pitchFamily="34" charset="0"/>
              <a:cs typeface="Microsoft Sans Serif" pitchFamily="34" charset="0"/>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1801318205"/>
      </p:ext>
    </p:extLst>
  </p:cSld>
  <p:clrMapOvr>
    <a:masterClrMapping/>
  </p:clrMapOvr>
  <mc:AlternateContent xmlns:mc="http://schemas.openxmlformats.org/markup-compatibility/2006">
    <mc:Choice xmlns:p14="http://schemas.microsoft.com/office/powerpoint/2010/main" Requires="p14">
      <p:transition spd="slow" p14:dur="2000" advTm="22000">
        <p14:ferris dir="l"/>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2" end="2"/>
                                            </p:txEl>
                                          </p:spTgt>
                                        </p:tgtEl>
                                        <p:attrNameLst>
                                          <p:attrName>style.color</p:attrName>
                                        </p:attrNameLst>
                                      </p:cBhvr>
                                      <p:by>
                                        <p:hsl h="-7200000" s="0" l="0"/>
                                      </p:by>
                                    </p:animClr>
                                    <p:animClr clrSpc="hsl" dir="cw">
                                      <p:cBhvr>
                                        <p:cTn id="7" dur="500" fill="hold"/>
                                        <p:tgtEl>
                                          <p:spTgt spid="2055">
                                            <p:txEl>
                                              <p:pRg st="2" end="2"/>
                                            </p:txEl>
                                          </p:spTgt>
                                        </p:tgtEl>
                                        <p:attrNameLst>
                                          <p:attrName>fillcolor</p:attrName>
                                        </p:attrNameLst>
                                      </p:cBhvr>
                                      <p:by>
                                        <p:hsl h="-7200000" s="0" l="0"/>
                                      </p:by>
                                    </p:animClr>
                                    <p:animClr clrSpc="hsl" dir="cw">
                                      <p:cBhvr>
                                        <p:cTn id="8" dur="500" fill="hold"/>
                                        <p:tgtEl>
                                          <p:spTgt spid="2055">
                                            <p:txEl>
                                              <p:pRg st="2" end="2"/>
                                            </p:txEl>
                                          </p:spTgt>
                                        </p:tgtEl>
                                        <p:attrNameLst>
                                          <p:attrName>stroke.color</p:attrName>
                                        </p:attrNameLst>
                                      </p:cBhvr>
                                      <p:by>
                                        <p:hsl h="-7200000" s="0" l="0"/>
                                      </p:by>
                                    </p:animClr>
                                    <p:set>
                                      <p:cBhvr>
                                        <p:cTn id="9" dur="500" fill="hold"/>
                                        <p:tgtEl>
                                          <p:spTgt spid="2055">
                                            <p:txEl>
                                              <p:pRg st="2" end="2"/>
                                            </p:txEl>
                                          </p:spTgt>
                                        </p:tgtEl>
                                        <p:attrNameLst>
                                          <p:attrName>fill.type</p:attrName>
                                        </p:attrNameLst>
                                      </p:cBhvr>
                                      <p:to>
                                        <p:strVal val="solid"/>
                                      </p:to>
                                    </p:set>
                                  </p:childTnLst>
                                </p:cTn>
                              </p:par>
                              <p:par>
                                <p:cTn id="10" presetID="22" presetClass="emph" presetSubtype="0" repeatCount="indefinite" fill="hold" nodeType="withEffect">
                                  <p:stCondLst>
                                    <p:cond delay="0"/>
                                  </p:stCondLst>
                                  <p:iterate type="lt">
                                    <p:tmPct val="10000"/>
                                  </p:iterate>
                                  <p:childTnLst>
                                    <p:animClr clrSpc="hsl" dir="cw">
                                      <p:cBhvr override="childStyle">
                                        <p:cTn id="11" dur="500" fill="hold"/>
                                        <p:tgtEl>
                                          <p:spTgt spid="2055">
                                            <p:txEl>
                                              <p:pRg st="3" end="3"/>
                                            </p:txEl>
                                          </p:spTgt>
                                        </p:tgtEl>
                                        <p:attrNameLst>
                                          <p:attrName>style.color</p:attrName>
                                        </p:attrNameLst>
                                      </p:cBhvr>
                                      <p:by>
                                        <p:hsl h="-7200000" s="0" l="0"/>
                                      </p:by>
                                    </p:animClr>
                                    <p:animClr clrSpc="hsl" dir="cw">
                                      <p:cBhvr>
                                        <p:cTn id="12" dur="500" fill="hold"/>
                                        <p:tgtEl>
                                          <p:spTgt spid="2055">
                                            <p:txEl>
                                              <p:pRg st="3" end="3"/>
                                            </p:txEl>
                                          </p:spTgt>
                                        </p:tgtEl>
                                        <p:attrNameLst>
                                          <p:attrName>fillcolor</p:attrName>
                                        </p:attrNameLst>
                                      </p:cBhvr>
                                      <p:by>
                                        <p:hsl h="-7200000" s="0" l="0"/>
                                      </p:by>
                                    </p:animClr>
                                    <p:animClr clrSpc="hsl" dir="cw">
                                      <p:cBhvr>
                                        <p:cTn id="13" dur="500" fill="hold"/>
                                        <p:tgtEl>
                                          <p:spTgt spid="2055">
                                            <p:txEl>
                                              <p:pRg st="3" end="3"/>
                                            </p:txEl>
                                          </p:spTgt>
                                        </p:tgtEl>
                                        <p:attrNameLst>
                                          <p:attrName>stroke.color</p:attrName>
                                        </p:attrNameLst>
                                      </p:cBhvr>
                                      <p:by>
                                        <p:hsl h="-7200000" s="0" l="0"/>
                                      </p:by>
                                    </p:animClr>
                                    <p:set>
                                      <p:cBhvr>
                                        <p:cTn id="14" dur="500" fill="hold"/>
                                        <p:tgtEl>
                                          <p:spTgt spid="2055">
                                            <p:txEl>
                                              <p:pRg st="3" end="3"/>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Users\van\Pictures\m4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0035" y="0"/>
            <a:ext cx="11200694"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54649716"/>
      </p:ext>
    </p:extLst>
  </p:cSld>
  <p:clrMapOvr>
    <a:masterClrMapping/>
  </p:clrMapOvr>
  <mc:AlternateContent xmlns:mc="http://schemas.openxmlformats.org/markup-compatibility/2006">
    <mc:Choice xmlns:p14="http://schemas.microsoft.com/office/powerpoint/2010/main" Requires="p14">
      <p:transition spd="slow" p14:dur="2000" advTm="3430">
        <p14:ferris dir="l"/>
      </p:transition>
    </mc:Choice>
    <mc:Fallback>
      <p:transition spd="slow" advTm="3430">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Users\van\Pictures\m14_resiz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47948049"/>
      </p:ext>
    </p:extLst>
  </p:cSld>
  <p:clrMapOvr>
    <a:masterClrMapping/>
  </p:clrMapOvr>
  <mc:AlternateContent xmlns:mc="http://schemas.openxmlformats.org/markup-compatibility/2006">
    <mc:Choice xmlns:p14="http://schemas.microsoft.com/office/powerpoint/2010/main" Requires="p14">
      <p:transition spd="slow" p14:dur="2000" advTm="3430">
        <p14:ferris dir="l"/>
      </p:transition>
    </mc:Choice>
    <mc:Fallback>
      <p:transition spd="slow" advTm="3430">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Users\van\Pictures\m38.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61" y="0"/>
            <a:ext cx="10080625" cy="702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8660021"/>
      </p:ext>
    </p:extLst>
  </p:cSld>
  <p:clrMapOvr>
    <a:masterClrMapping/>
  </p:clrMapOvr>
  <mc:AlternateContent xmlns:mc="http://schemas.openxmlformats.org/markup-compatibility/2006">
    <mc:Choice xmlns:p14="http://schemas.microsoft.com/office/powerpoint/2010/main" Requires="p14">
      <p:transition spd="slow" p14:dur="2000" advTm="3430">
        <p14:ferris dir="l"/>
      </p:transition>
    </mc:Choice>
    <mc:Fallback>
      <p:transition spd="slow" advTm="3430">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Users\van\Pictures\m2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39563439"/>
      </p:ext>
    </p:extLst>
  </p:cSld>
  <p:clrMapOvr>
    <a:masterClrMapping/>
  </p:clrMapOvr>
  <mc:AlternateContent xmlns:mc="http://schemas.openxmlformats.org/markup-compatibility/2006">
    <mc:Choice xmlns:p14="http://schemas.microsoft.com/office/powerpoint/2010/main" Requires="p14">
      <p:transition spd="slow" p14:dur="2000" advTm="3430">
        <p14:ferris dir="l"/>
      </p:transition>
    </mc:Choice>
    <mc:Fallback>
      <p:transition spd="slow" advTm="3430">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Users\van\Pictures\m61_resiz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42079395"/>
      </p:ext>
    </p:extLst>
  </p:cSld>
  <p:clrMapOvr>
    <a:masterClrMapping/>
  </p:clrMapOvr>
  <mc:AlternateContent xmlns:mc="http://schemas.openxmlformats.org/markup-compatibility/2006">
    <mc:Choice xmlns:p14="http://schemas.microsoft.com/office/powerpoint/2010/main" Requires="p14">
      <p:transition spd="slow" p14:dur="2000" advTm="3430">
        <p14:ferris dir="l"/>
      </p:transition>
    </mc:Choice>
    <mc:Fallback>
      <p:transition spd="slow" advTm="3430">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3" descr="C:\Users\van\Pictures\m42-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50971272"/>
      </p:ext>
    </p:extLst>
  </p:cSld>
  <p:clrMapOvr>
    <a:masterClrMapping/>
  </p:clrMapOvr>
  <mc:AlternateContent xmlns:mc="http://schemas.openxmlformats.org/markup-compatibility/2006">
    <mc:Choice xmlns:p14="http://schemas.microsoft.com/office/powerpoint/2010/main" Requires="p14">
      <p:transition spd="slow" p14:dur="2000" advTm="3430">
        <p14:ferris dir="l"/>
      </p:transition>
    </mc:Choice>
    <mc:Fallback>
      <p:transition spd="slow" advTm="3430">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Users\van\Pictures\m5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920677"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49364616"/>
      </p:ext>
    </p:extLst>
  </p:cSld>
  <p:clrMapOvr>
    <a:masterClrMapping/>
  </p:clrMapOvr>
  <mc:AlternateContent xmlns:mc="http://schemas.openxmlformats.org/markup-compatibility/2006">
    <mc:Choice xmlns:p14="http://schemas.microsoft.com/office/powerpoint/2010/main" Requires="p14">
      <p:transition spd="slow" p14:dur="2000" advTm="3430">
        <p14:ferris dir="l"/>
      </p:transition>
    </mc:Choice>
    <mc:Fallback>
      <p:transition spd="slow" advTm="3430">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3" descr="C:\Users\van\Pictures\m2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0952"/>
            <a:ext cx="10224888" cy="68370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93099297"/>
      </p:ext>
    </p:extLst>
  </p:cSld>
  <p:clrMapOvr>
    <a:masterClrMapping/>
  </p:clrMapOvr>
  <mc:AlternateContent xmlns:mc="http://schemas.openxmlformats.org/markup-compatibility/2006">
    <mc:Choice xmlns:p14="http://schemas.microsoft.com/office/powerpoint/2010/main" Requires="p14">
      <p:transition spd="slow" p14:dur="2000" advTm="3430">
        <p14:ferris dir="l"/>
      </p:transition>
    </mc:Choice>
    <mc:Fallback>
      <p:transition spd="slow" advTm="3430">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3" descr="C:\Users\van\Pictures\m28_resize-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919" y="0"/>
            <a:ext cx="10104544"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8183394"/>
      </p:ext>
    </p:extLst>
  </p:cSld>
  <p:clrMapOvr>
    <a:masterClrMapping/>
  </p:clrMapOvr>
  <mc:AlternateContent xmlns:mc="http://schemas.openxmlformats.org/markup-compatibility/2006">
    <mc:Choice xmlns:p14="http://schemas.microsoft.com/office/powerpoint/2010/main" Requires="p14">
      <p:transition spd="slow" p14:dur="2000" advTm="3430">
        <p14:ferris dir="l"/>
      </p:transition>
    </mc:Choice>
    <mc:Fallback>
      <p:transition spd="slow" advTm="3430">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C:\Users\van\Pictures\m37_resiz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8168"/>
            <a:ext cx="10080625" cy="68761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30680393"/>
      </p:ext>
    </p:extLst>
  </p:cSld>
  <p:clrMapOvr>
    <a:masterClrMapping/>
  </p:clrMapOvr>
  <mc:AlternateContent xmlns:mc="http://schemas.openxmlformats.org/markup-compatibility/2006">
    <mc:Choice xmlns:p14="http://schemas.microsoft.com/office/powerpoint/2010/main" Requires="p14">
      <p:transition spd="slow" p14:dur="2000" advTm="3430">
        <p14:ferris dir="l"/>
      </p:transition>
    </mc:Choice>
    <mc:Fallback>
      <p:transition spd="slow" advTm="3430">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C:\Users\van\Pictures\m21_resiz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957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66238830"/>
      </p:ext>
    </p:extLst>
  </p:cSld>
  <p:clrMapOvr>
    <a:masterClrMapping/>
  </p:clrMapOvr>
  <mc:AlternateContent xmlns:mc="http://schemas.openxmlformats.org/markup-compatibility/2006">
    <mc:Choice xmlns:p14="http://schemas.microsoft.com/office/powerpoint/2010/main" Requires="p14">
      <p:transition spd="slow" p14:dur="2000" advTm="3430">
        <p14:ferris dir="l"/>
      </p:transition>
    </mc:Choice>
    <mc:Fallback>
      <p:transition spd="slow" advTm="3430">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C:\Users\van\Pictures\01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8011" y="-114300"/>
            <a:ext cx="10416646" cy="7083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79596365"/>
      </p:ext>
    </p:extLst>
  </p:cSld>
  <p:clrMapOvr>
    <a:masterClrMapping/>
  </p:clrMapOvr>
  <mc:AlternateContent xmlns:mc="http://schemas.openxmlformats.org/markup-compatibility/2006">
    <mc:Choice xmlns:p14="http://schemas.microsoft.com/office/powerpoint/2010/main" Requires="p14">
      <p:transition spd="slow" p14:dur="2000" advTm="3430">
        <p14:ferris dir="l"/>
      </p:transition>
    </mc:Choice>
    <mc:Fallback>
      <p:transition spd="slow" advTm="3430">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C:\Users\van\Pictures\Mor-7.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81857078"/>
      </p:ext>
    </p:extLst>
  </p:cSld>
  <p:clrMapOvr>
    <a:masterClrMapping/>
  </p:clrMapOvr>
  <mc:AlternateContent xmlns:mc="http://schemas.openxmlformats.org/markup-compatibility/2006">
    <mc:Choice xmlns:p14="http://schemas.microsoft.com/office/powerpoint/2010/main" Requires="p14">
      <p:transition spd="slow" p14:dur="2000" advTm="3430">
        <p14:ferris dir="l"/>
        <p:sndAc>
          <p:stSnd>
            <p:snd r:embed="rId2" name="JIglesiasEldiaquemequieras.wav"/>
          </p:stSnd>
        </p:sndAc>
      </p:transition>
    </mc:Choice>
    <mc:Fallback>
      <p:transition spd="slow" advTm="3430">
        <p:fade/>
        <p:sndAc>
          <p:stSnd>
            <p:snd r:embed="rId2" name="JIglesiasEldiaquemequieras.wav"/>
          </p:stSnd>
        </p:sndAc>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C:\Users\van\Pictures\SSet-2_resiz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30781842"/>
      </p:ext>
    </p:extLst>
  </p:cSld>
  <p:clrMapOvr>
    <a:masterClrMapping/>
  </p:clrMapOvr>
  <mc:AlternateContent xmlns:mc="http://schemas.openxmlformats.org/markup-compatibility/2006">
    <mc:Choice xmlns:p14="http://schemas.microsoft.com/office/powerpoint/2010/main" Requires="p14">
      <p:transition spd="slow" p14:dur="2000" advTm="3430">
        <p14:ferris dir="l"/>
      </p:transition>
    </mc:Choice>
    <mc:Fallback>
      <p:transition spd="slow" advTm="3430">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Users\van\Pictures\m54_resiz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61920615"/>
      </p:ext>
    </p:extLst>
  </p:cSld>
  <p:clrMapOvr>
    <a:masterClrMapping/>
  </p:clrMapOvr>
  <mc:AlternateContent xmlns:mc="http://schemas.openxmlformats.org/markup-compatibility/2006">
    <mc:Choice xmlns:p14="http://schemas.microsoft.com/office/powerpoint/2010/main" Requires="p14">
      <p:transition spd="slow" p14:dur="2000" advTm="3430">
        <p14:ferris dir="l"/>
      </p:transition>
    </mc:Choice>
    <mc:Fallback>
      <p:transition spd="slow" advTm="3430">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Users\van\Pictures\m39_resiz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2044"/>
            <a:ext cx="10080625" cy="702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05276279"/>
      </p:ext>
    </p:extLst>
  </p:cSld>
  <p:clrMapOvr>
    <a:masterClrMapping/>
  </p:clrMapOvr>
  <mc:AlternateContent xmlns:mc="http://schemas.openxmlformats.org/markup-compatibility/2006">
    <mc:Choice xmlns:p14="http://schemas.microsoft.com/office/powerpoint/2010/main" Requires="p14">
      <p:transition spd="slow" p14:dur="2000" advTm="3430">
        <p14:ferris dir="l"/>
      </p:transition>
    </mc:Choice>
    <mc:Fallback>
      <p:transition spd="slow" advTm="3430">
        <p:fad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3" descr="C:\Users\van\Pictures\m12-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149" y="4964"/>
            <a:ext cx="10100774" cy="6853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46808468"/>
      </p:ext>
    </p:extLst>
  </p:cSld>
  <p:clrMapOvr>
    <a:masterClrMapping/>
  </p:clrMapOvr>
  <mc:AlternateContent xmlns:mc="http://schemas.openxmlformats.org/markup-compatibility/2006">
    <mc:Choice xmlns:p14="http://schemas.microsoft.com/office/powerpoint/2010/main" Requires="p14">
      <p:transition spd="slow" p14:dur="2000" advTm="3430">
        <p14:ferris dir="l"/>
      </p:transition>
    </mc:Choice>
    <mc:Fallback>
      <p:transition spd="slow" advTm="3430">
        <p:fade/>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Users\van\Pictures\m1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66" y="678"/>
            <a:ext cx="10080625" cy="6857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14819954"/>
      </p:ext>
    </p:extLst>
  </p:cSld>
  <p:clrMapOvr>
    <a:masterClrMapping/>
  </p:clrMapOvr>
  <mc:AlternateContent xmlns:mc="http://schemas.openxmlformats.org/markup-compatibility/2006">
    <mc:Choice xmlns:p14="http://schemas.microsoft.com/office/powerpoint/2010/main" Requires="p14">
      <p:transition spd="slow" p14:dur="2000" advTm="3430">
        <p14:ferris dir="l"/>
      </p:transition>
    </mc:Choice>
    <mc:Fallback>
      <p:transition spd="slow" advTm="3430">
        <p:fade/>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Users\van\Pictures\m29_resiz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682"/>
            <a:ext cx="10080625" cy="68666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94854838"/>
      </p:ext>
    </p:extLst>
  </p:cSld>
  <p:clrMapOvr>
    <a:masterClrMapping/>
  </p:clrMapOvr>
  <mc:AlternateContent xmlns:mc="http://schemas.openxmlformats.org/markup-compatibility/2006">
    <mc:Choice xmlns:p14="http://schemas.microsoft.com/office/powerpoint/2010/main" Requires="p14">
      <p:transition spd="slow" p14:dur="2000" advTm="3430">
        <p14:ferris dir="l"/>
      </p:transition>
    </mc:Choice>
    <mc:Fallback>
      <p:transition spd="slow" advTm="3430">
        <p:fade/>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Users\van\Pictures\m3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73669225"/>
      </p:ext>
    </p:extLst>
  </p:cSld>
  <p:clrMapOvr>
    <a:masterClrMapping/>
  </p:clrMapOvr>
  <mc:AlternateContent xmlns:mc="http://schemas.openxmlformats.org/markup-compatibility/2006">
    <mc:Choice xmlns:p14="http://schemas.microsoft.com/office/powerpoint/2010/main" Requires="p14">
      <p:transition spd="slow" p14:dur="2000" advTm="3430">
        <p14:ferris dir="l"/>
      </p:transition>
    </mc:Choice>
    <mc:Fallback>
      <p:transition spd="slow" advTm="3430">
        <p:fade/>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C:\Users\van\Pictures\m4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17953040"/>
      </p:ext>
    </p:extLst>
  </p:cSld>
  <p:clrMapOvr>
    <a:masterClrMapping/>
  </p:clrMapOvr>
  <mc:AlternateContent xmlns:mc="http://schemas.openxmlformats.org/markup-compatibility/2006">
    <mc:Choice xmlns:p14="http://schemas.microsoft.com/office/powerpoint/2010/main" Requires="p14">
      <p:transition spd="slow" p14:dur="2000" advTm="3430">
        <p14:ferris dir="l"/>
      </p:transition>
    </mc:Choice>
    <mc:Fallback>
      <p:transition spd="slow" advTm="3430">
        <p:fade/>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C:\Users\van\Pictures\m4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4550"/>
            <a:ext cx="10080625" cy="68925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68902007"/>
      </p:ext>
    </p:extLst>
  </p:cSld>
  <p:clrMapOvr>
    <a:masterClrMapping/>
  </p:clrMapOvr>
  <mc:AlternateContent xmlns:mc="http://schemas.openxmlformats.org/markup-compatibility/2006">
    <mc:Choice xmlns:p14="http://schemas.microsoft.com/office/powerpoint/2010/main" Requires="p14">
      <p:transition spd="slow" p14:dur="2000" advTm="3430">
        <p14:ferris dir="l"/>
      </p:transition>
    </mc:Choice>
    <mc:Fallback>
      <p:transition spd="slow" advTm="3430">
        <p:fade/>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C:\Users\van\Pictures\m45_resize-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4965"/>
            <a:ext cx="10080625" cy="6853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69543902"/>
      </p:ext>
    </p:extLst>
  </p:cSld>
  <p:clrMapOvr>
    <a:masterClrMapping/>
  </p:clrMapOvr>
  <mc:AlternateContent xmlns:mc="http://schemas.openxmlformats.org/markup-compatibility/2006">
    <mc:Choice xmlns:p14="http://schemas.microsoft.com/office/powerpoint/2010/main" Requires="p14">
      <p:transition spd="slow" p14:dur="2000" advTm="3430">
        <p14:ferris dir="l"/>
      </p:transition>
    </mc:Choice>
    <mc:Fallback>
      <p:transition spd="slow" advTm="3430">
        <p:fade/>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C:\Users\van\Pictures\m5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7"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90871331"/>
      </p:ext>
    </p:extLst>
  </p:cSld>
  <p:clrMapOvr>
    <a:masterClrMapping/>
  </p:clrMapOvr>
  <mc:AlternateContent xmlns:mc="http://schemas.openxmlformats.org/markup-compatibility/2006">
    <mc:Choice xmlns:p14="http://schemas.microsoft.com/office/powerpoint/2010/main" Requires="p14">
      <p:transition spd="slow" p14:dur="2000" advTm="3430">
        <p14:ferris dir="l"/>
      </p:transition>
    </mc:Choice>
    <mc:Fallback>
      <p:transition spd="slow" advTm="3430">
        <p:fade/>
      </p:transition>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C:\Users\van\Pictures\3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27255899"/>
      </p:ext>
    </p:extLst>
  </p:cSld>
  <p:clrMapOvr>
    <a:masterClrMapping/>
  </p:clrMapOvr>
  <mc:AlternateContent xmlns:mc="http://schemas.openxmlformats.org/markup-compatibility/2006">
    <mc:Choice xmlns:p14="http://schemas.microsoft.com/office/powerpoint/2010/main" Requires="p14">
      <p:transition spd="slow" p14:dur="2000" advTm="3430">
        <p14:ferris dir="l"/>
      </p:transition>
    </mc:Choice>
    <mc:Fallback>
      <p:transition spd="slow" advTm="3430">
        <p:fade/>
      </p:transition>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C:\Users\van\Pictures\m22_resiz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99392"/>
            <a:ext cx="10080625" cy="6957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54076251"/>
      </p:ext>
    </p:extLst>
  </p:cSld>
  <p:clrMapOvr>
    <a:masterClrMapping/>
  </p:clrMapOvr>
  <mc:AlternateContent xmlns:mc="http://schemas.openxmlformats.org/markup-compatibility/2006">
    <mc:Choice xmlns:p14="http://schemas.microsoft.com/office/powerpoint/2010/main" Requires="p14">
      <p:transition spd="slow" p14:dur="2000" advTm="3430">
        <p14:ferris dir="l"/>
      </p:transition>
    </mc:Choice>
    <mc:Fallback>
      <p:transition spd="slow" advTm="3430">
        <p:fade/>
      </p:transition>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3" descr="C:\Users\van\Pictures\m7-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964"/>
            <a:ext cx="10080625" cy="69524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7622350"/>
      </p:ext>
    </p:extLst>
  </p:cSld>
  <p:clrMapOvr>
    <a:masterClrMapping/>
  </p:clrMapOvr>
  <mc:AlternateContent xmlns:mc="http://schemas.openxmlformats.org/markup-compatibility/2006">
    <mc:Choice xmlns:p14="http://schemas.microsoft.com/office/powerpoint/2010/main" Requires="p14">
      <p:transition spd="slow" p14:dur="2000" advTm="3430">
        <p14:ferris dir="l"/>
      </p:transition>
    </mc:Choice>
    <mc:Fallback>
      <p:transition spd="slow" advTm="3430">
        <p:fade/>
      </p:transition>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C:\Users\van\Pictures\Mor-1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4200" y="0"/>
            <a:ext cx="133148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4392830"/>
      </p:ext>
    </p:extLst>
  </p:cSld>
  <p:clrMapOvr>
    <a:masterClrMapping/>
  </p:clrMapOvr>
  <mc:AlternateContent xmlns:mc="http://schemas.openxmlformats.org/markup-compatibility/2006">
    <mc:Choice xmlns:p14="http://schemas.microsoft.com/office/powerpoint/2010/main" Requires="p14">
      <p:transition spd="slow" p14:dur="2000" advTm="3430">
        <p14:ferris dir="l"/>
      </p:transition>
    </mc:Choice>
    <mc:Fallback>
      <p:transition spd="slow" advTm="3430">
        <p:fade/>
      </p:transition>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C:\Users\van\Pictures\29_resiz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48702530"/>
      </p:ext>
    </p:extLst>
  </p:cSld>
  <p:clrMapOvr>
    <a:masterClrMapping/>
  </p:clrMapOvr>
  <mc:AlternateContent xmlns:mc="http://schemas.openxmlformats.org/markup-compatibility/2006">
    <mc:Choice xmlns:p14="http://schemas.microsoft.com/office/powerpoint/2010/main" Requires="p14">
      <p:transition spd="slow" p14:dur="2000" advTm="3430">
        <p14:ferris dir="l"/>
      </p:transition>
    </mc:Choice>
    <mc:Fallback>
      <p:transition spd="slow" advTm="3430">
        <p:fade/>
      </p:transition>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C:\Users\van\Pictures\41_resiz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69153240"/>
      </p:ext>
    </p:extLst>
  </p:cSld>
  <p:clrMapOvr>
    <a:masterClrMapping/>
  </p:clrMapOvr>
  <mc:AlternateContent xmlns:mc="http://schemas.openxmlformats.org/markup-compatibility/2006">
    <mc:Choice xmlns:p14="http://schemas.microsoft.com/office/powerpoint/2010/main" Requires="p14">
      <p:transition spd="slow" p14:dur="2000" advTm="3430">
        <p14:ferris dir="l"/>
      </p:transition>
    </mc:Choice>
    <mc:Fallback>
      <p:transition spd="slow" advTm="3430">
        <p:fade/>
      </p:transition>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C:\Users\van\Pictures\m3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15763046"/>
      </p:ext>
    </p:extLst>
  </p:cSld>
  <p:clrMapOvr>
    <a:masterClrMapping/>
  </p:clrMapOvr>
  <mc:AlternateContent xmlns:mc="http://schemas.openxmlformats.org/markup-compatibility/2006">
    <mc:Choice xmlns:p14="http://schemas.microsoft.com/office/powerpoint/2010/main" Requires="p14">
      <p:transition spd="slow" p14:dur="2000" advTm="3430">
        <p14:ferris dir="l"/>
      </p:transition>
    </mc:Choice>
    <mc:Fallback>
      <p:transition spd="slow" advTm="3430">
        <p:fade/>
      </p:transition>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descr="C:\Users\van\Pictures\Mor-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0080625" cy="7223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85432501"/>
      </p:ext>
    </p:extLst>
  </p:cSld>
  <p:clrMapOvr>
    <a:masterClrMapping/>
  </p:clrMapOvr>
  <mc:AlternateContent xmlns:mc="http://schemas.openxmlformats.org/markup-compatibility/2006">
    <mc:Choice xmlns:p14="http://schemas.microsoft.com/office/powerpoint/2010/main" Requires="p14">
      <p:transition spd="slow" p14:dur="2000" advTm="3430">
        <p14:ferris dir="l"/>
      </p:transition>
    </mc:Choice>
    <mc:Fallback>
      <p:transition spd="slow" advTm="3430">
        <p:fade/>
      </p:transition>
    </mc:Fallback>
  </mc:AlternateContent>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descr="C:\Users\van\Pictures\Vatican-view-at-sunset-Rome-680x33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36280" y="0"/>
            <a:ext cx="15579466"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95414746"/>
      </p:ext>
    </p:extLst>
  </p:cSld>
  <p:clrMapOvr>
    <a:masterClrMapping/>
  </p:clrMapOvr>
  <mc:AlternateContent xmlns:mc="http://schemas.openxmlformats.org/markup-compatibility/2006">
    <mc:Choice xmlns:p14="http://schemas.microsoft.com/office/powerpoint/2010/main" Requires="p14">
      <p:transition spd="slow" p14:dur="2000" advTm="3430">
        <p14:ferris dir="l"/>
      </p:transition>
    </mc:Choice>
    <mc:Fallback>
      <p:transition spd="slow" advTm="3430">
        <p:fade/>
      </p:transition>
    </mc:Fallback>
  </mc:AlternateContent>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2" descr="C:\Documents and Settings\Owner\My Documents\My Pictures\M-2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37946905"/>
      </p:ext>
    </p:extLst>
  </p:cSld>
  <p:clrMapOvr>
    <a:masterClrMapping/>
  </p:clrMapOvr>
  <mc:AlternateContent xmlns:mc="http://schemas.openxmlformats.org/markup-compatibility/2006">
    <mc:Choice xmlns:p14="http://schemas.microsoft.com/office/powerpoint/2010/main" Requires="p14">
      <p:transition spd="slow" p14:dur="2000" advTm="3430">
        <p14:ferris dir="l"/>
      </p:transition>
    </mc:Choice>
    <mc:Fallback>
      <p:transition spd="slow" advTm="3430">
        <p:fade/>
      </p:transition>
    </mc:Fallback>
  </mc:AlternateContent>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Picture 2" descr="C:\Users\van\Pictures\m46_resiz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452" y="-27322"/>
            <a:ext cx="10080625" cy="6885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89454681"/>
      </p:ext>
    </p:extLst>
  </p:cSld>
  <p:clrMapOvr>
    <a:masterClrMapping/>
  </p:clrMapOvr>
  <mc:AlternateContent xmlns:mc="http://schemas.openxmlformats.org/markup-compatibility/2006">
    <mc:Choice xmlns:p14="http://schemas.microsoft.com/office/powerpoint/2010/main" Requires="p14">
      <p:transition spd="slow" p14:dur="2000" advTm="3430">
        <p14:ferris dir="l"/>
      </p:transition>
    </mc:Choice>
    <mc:Fallback>
      <p:transition spd="slow" advTm="3430">
        <p:fade/>
      </p:transition>
    </mc:Fallback>
  </mc:AlternateContent>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2" descr="C:\Users\van\Pictures\m49_resiz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62912874"/>
      </p:ext>
    </p:extLst>
  </p:cSld>
  <p:clrMapOvr>
    <a:masterClrMapping/>
  </p:clrMapOvr>
  <mc:AlternateContent xmlns:mc="http://schemas.openxmlformats.org/markup-compatibility/2006">
    <mc:Choice xmlns:p14="http://schemas.microsoft.com/office/powerpoint/2010/main" Requires="p14">
      <p:transition spd="slow" p14:dur="2000" advTm="3430">
        <p14:ferris dir="l"/>
      </p:transition>
    </mc:Choice>
    <mc:Fallback>
      <p:transition spd="slow" advTm="3430">
        <p:fade/>
      </p:transition>
    </mc:Fallback>
  </mc:AlternateContent>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C:\Users\van\Pictures\13_resiz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48221784"/>
      </p:ext>
    </p:extLst>
  </p:cSld>
  <p:clrMapOvr>
    <a:masterClrMapping/>
  </p:clrMapOvr>
  <mc:AlternateContent xmlns:mc="http://schemas.openxmlformats.org/markup-compatibility/2006">
    <mc:Choice xmlns:p14="http://schemas.microsoft.com/office/powerpoint/2010/main" Requires="p14">
      <p:transition spd="slow" p14:dur="2000" advTm="3430">
        <p14:ferris dir="l"/>
      </p:transition>
    </mc:Choice>
    <mc:Fallback>
      <p:transition spd="slow" advTm="3430">
        <p:fade/>
      </p:transition>
    </mc:Fallback>
  </mc:AlternateContent>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2" y="0"/>
            <a:ext cx="1011965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4">
                <a:tint val="45000"/>
                <a:satMod val="400000"/>
              </a:schemeClr>
            </a:duotone>
            <a:extLst>
              <a:ext uri="{28A0092B-C50C-407E-A947-70E740481C1C}">
                <a14:useLocalDpi xmlns:a14="http://schemas.microsoft.com/office/drawing/2010/main"/>
              </a:ext>
            </a:extLst>
          </a:blip>
          <a:srcRect/>
          <a:stretch>
            <a:fillRect/>
          </a:stretch>
        </p:blipFill>
        <p:spPr bwMode="auto">
          <a:xfrm>
            <a:off x="19514" y="49543"/>
            <a:ext cx="10080626" cy="6858000"/>
          </a:xfrm>
          <a:prstGeom prst="rect">
            <a:avLst/>
          </a:prstGeom>
          <a:noFill/>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390633" y="3390645"/>
            <a:ext cx="6858000" cy="76735"/>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6613259" y="3390645"/>
            <a:ext cx="6858000" cy="76735"/>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9" y="0"/>
            <a:ext cx="10080625"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9" y="6783316"/>
            <a:ext cx="10080625"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626707" y="5464909"/>
            <a:ext cx="664272" cy="684513"/>
          </a:xfrm>
          <a:prstGeom prst="rect">
            <a:avLst/>
          </a:prstGeom>
          <a:noFill/>
          <a:ln w="38100">
            <a:solidFill>
              <a:srgbClr val="1CDEF8"/>
            </a:solidFill>
            <a:miter lim="800000"/>
            <a:headEnd/>
            <a:tailEnd/>
          </a:ln>
        </p:spPr>
      </p:pic>
      <p:sp>
        <p:nvSpPr>
          <p:cNvPr id="22" name="WordArt 12"/>
          <p:cNvSpPr>
            <a:spLocks noChangeArrowheads="1" noChangeShapeType="1" noTextEdit="1"/>
          </p:cNvSpPr>
          <p:nvPr/>
        </p:nvSpPr>
        <p:spPr bwMode="auto">
          <a:xfrm>
            <a:off x="966776" y="1067209"/>
            <a:ext cx="3936336"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a:t>
            </a: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día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328344" y="1067209"/>
            <a:ext cx="3856521" cy="4822667"/>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lunes, 02 de enero de 2023</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 mismo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19:30</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cstate="email">
            <a:duotone>
              <a:schemeClr val="accent6">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397975" y="5210969"/>
            <a:ext cx="2214601" cy="934064"/>
          </a:xfrm>
          <a:prstGeom prst="rect">
            <a:avLst/>
          </a:prstGeom>
          <a:noFill/>
        </p:spPr>
      </p:pic>
    </p:spTree>
    <p:extLst>
      <p:ext uri="{BB962C8B-B14F-4D97-AF65-F5344CB8AC3E}">
        <p14:creationId xmlns:p14="http://schemas.microsoft.com/office/powerpoint/2010/main" val="2939018304"/>
      </p:ext>
    </p:extLst>
  </p:cSld>
  <p:clrMapOvr>
    <a:masterClrMapping/>
  </p:clrMapOvr>
  <mc:AlternateContent xmlns:mc="http://schemas.openxmlformats.org/markup-compatibility/2006">
    <mc:Choice xmlns:p14="http://schemas.microsoft.com/office/powerpoint/2010/main" Requires="p14">
      <p:transition spd="slow" p14:dur="2000" advTm="10000">
        <p14:ferris dir="l"/>
      </p:transition>
    </mc:Choice>
    <mc:Fallback>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21" presetClass="exit" presetSubtype="4" fill="hold" nodeType="withEffect">
                                  <p:stCondLst>
                                    <p:cond delay="0"/>
                                  </p:stCondLst>
                                  <p:childTnLst>
                                    <p:animEffect transition="out" filter="wheel(4)">
                                      <p:cBhvr>
                                        <p:cTn id="9" dur="2000"/>
                                        <p:tgtEl>
                                          <p:spTgt spid="14"/>
                                        </p:tgtEl>
                                      </p:cBhvr>
                                    </p:animEffect>
                                    <p:set>
                                      <p:cBhvr>
                                        <p:cTn id="10" dur="1" fill="hold">
                                          <p:stCondLst>
                                            <p:cond delay="1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0080625"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0080625"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84137" y="0"/>
            <a:ext cx="5376333"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1"/>
            <a:ext cx="10080625"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260078" y="4724402"/>
            <a:ext cx="2940182"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16387" y="4191000"/>
            <a:ext cx="2604161"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52276" y="4876800"/>
            <a:ext cx="1344083"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588036"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FONDOS Y LETRA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FONDOS Y LETRAS</Template>
  <TotalTime>48</TotalTime>
  <Words>438</Words>
  <Application>Microsoft Office PowerPoint</Application>
  <PresentationFormat>Personalizado</PresentationFormat>
  <Paragraphs>25</Paragraphs>
  <Slides>74</Slides>
  <Notes>4</Notes>
  <HiddenSlides>0</HiddenSlides>
  <MMClips>0</MMClips>
  <ScaleCrop>false</ScaleCrop>
  <HeadingPairs>
    <vt:vector size="4" baseType="variant">
      <vt:variant>
        <vt:lpstr>Tema</vt:lpstr>
      </vt:variant>
      <vt:variant>
        <vt:i4>2</vt:i4>
      </vt:variant>
      <vt:variant>
        <vt:lpstr>Títulos de diapositiva</vt:lpstr>
      </vt:variant>
      <vt:variant>
        <vt:i4>74</vt:i4>
      </vt:variant>
    </vt:vector>
  </HeadingPairs>
  <TitlesOfParts>
    <vt:vector size="76" baseType="lpstr">
      <vt:lpstr>FONDOS Y LETRAS</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28</cp:revision>
  <dcterms:created xsi:type="dcterms:W3CDTF">2023-01-02T18:30:42Z</dcterms:created>
  <dcterms:modified xsi:type="dcterms:W3CDTF">2023-01-02T19:19:39Z</dcterms:modified>
</cp:coreProperties>
</file>