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81" r:id="rId2"/>
    <p:sldId id="265" r:id="rId3"/>
    <p:sldId id="266" r:id="rId4"/>
    <p:sldId id="268" r:id="rId5"/>
    <p:sldId id="262" r:id="rId6"/>
    <p:sldId id="271" r:id="rId7"/>
    <p:sldId id="270" r:id="rId8"/>
    <p:sldId id="267" r:id="rId9"/>
    <p:sldId id="272" r:id="rId10"/>
    <p:sldId id="273" r:id="rId11"/>
    <p:sldId id="298" r:id="rId12"/>
    <p:sldId id="275" r:id="rId13"/>
    <p:sldId id="296" r:id="rId14"/>
    <p:sldId id="274" r:id="rId15"/>
    <p:sldId id="294" r:id="rId16"/>
    <p:sldId id="301" r:id="rId17"/>
    <p:sldId id="283" r:id="rId18"/>
    <p:sldId id="269" r:id="rId19"/>
    <p:sldId id="277" r:id="rId20"/>
    <p:sldId id="291" r:id="rId21"/>
    <p:sldId id="297" r:id="rId22"/>
    <p:sldId id="299" r:id="rId23"/>
    <p:sldId id="284" r:id="rId24"/>
    <p:sldId id="280" r:id="rId25"/>
    <p:sldId id="295" r:id="rId26"/>
    <p:sldId id="279" r:id="rId27"/>
    <p:sldId id="306" r:id="rId28"/>
    <p:sldId id="285" r:id="rId29"/>
    <p:sldId id="263" r:id="rId30"/>
    <p:sldId id="317" r:id="rId31"/>
    <p:sldId id="318" r:id="rId32"/>
    <p:sldId id="300" r:id="rId33"/>
    <p:sldId id="319" r:id="rId34"/>
    <p:sldId id="293" r:id="rId35"/>
    <p:sldId id="287" r:id="rId36"/>
    <p:sldId id="303" r:id="rId37"/>
    <p:sldId id="305" r:id="rId38"/>
    <p:sldId id="304" r:id="rId39"/>
    <p:sldId id="309" r:id="rId40"/>
    <p:sldId id="289" r:id="rId41"/>
    <p:sldId id="286" r:id="rId42"/>
    <p:sldId id="308" r:id="rId43"/>
    <p:sldId id="310" r:id="rId44"/>
    <p:sldId id="311" r:id="rId45"/>
    <p:sldId id="312" r:id="rId46"/>
    <p:sldId id="313" r:id="rId47"/>
    <p:sldId id="315" r:id="rId48"/>
    <p:sldId id="316" r:id="rId49"/>
    <p:sldId id="314" r:id="rId50"/>
    <p:sldId id="256" r:id="rId51"/>
  </p:sldIdLst>
  <p:sldSz cx="12192000" cy="6858000"/>
  <p:notesSz cx="6858000" cy="9144000"/>
  <p:embeddedFontLst>
    <p:embeddedFont>
      <p:font typeface="Calibri" panose="020F0502020204030204" pitchFamily="34" charset="0"/>
      <p:regular r:id="rId52"/>
      <p:bold r:id="rId53"/>
      <p:italic r:id="rId54"/>
      <p:boldItalic r:id="rId55"/>
    </p:embeddedFont>
    <p:embeddedFont>
      <p:font typeface="Calibri Light" panose="020F0302020204030204" pitchFamily="34" charset="0"/>
      <p:regular r:id="rId56"/>
      <p:italic r:id="rId57"/>
    </p:embeddedFont>
    <p:embeddedFont>
      <p:font typeface="Cambria" panose="02040503050406030204" pitchFamily="18" charset="0"/>
      <p:regular r:id="rId58"/>
      <p:bold r:id="rId59"/>
      <p:italic r:id="rId60"/>
      <p:boldItalic r:id="rId61"/>
    </p:embeddedFont>
    <p:embeddedFont>
      <p:font typeface="Kristen ITC" panose="03050502040202030202" pitchFamily="66" charset="0"/>
      <p:regular r:id="rId6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ASODyPaUY3rAnrQjTn5RQ==" hashData="jLIpNUFce/7Pmzq2fPV4YGREBtf8hyrV7KIuDQBe9Fn/MNY2TDy1X7zNmXGIFL69Lc0Dag6Foox6ckW9db+zJ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8" autoAdjust="0"/>
    <p:restoredTop sz="94660"/>
  </p:normalViewPr>
  <p:slideViewPr>
    <p:cSldViewPr snapToGrid="0">
      <p:cViewPr varScale="1">
        <p:scale>
          <a:sx n="96" d="100"/>
          <a:sy n="96" d="100"/>
        </p:scale>
        <p:origin x="84" y="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font" Target="fonts/font4.fntdata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2.fntdata"/><Relationship Id="rId58" Type="http://schemas.openxmlformats.org/officeDocument/2006/relationships/font" Target="fonts/font7.fntdata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font" Target="fonts/font10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5.fntdata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8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3.fntdata"/><Relationship Id="rId62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6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1.fntdata"/><Relationship Id="rId60" Type="http://schemas.openxmlformats.org/officeDocument/2006/relationships/font" Target="fonts/font9.fntdata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A9A731-4C3A-4267-9CA9-ECC14254A1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2397A58-B12D-4465-A8AA-AC31104116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DD4A014-1B12-45C6-B943-43B473975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39C11-ADEB-4D30-99D8-0C00B54560DE}" type="datetimeFigureOut">
              <a:rPr lang="en-CA" smtClean="0"/>
              <a:t>2020-06-22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2530C2-8772-437C-BE06-AA143B959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4563B6A-FCD8-45E2-8A1D-A8E2452FC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4B627-3DC1-458F-A56C-374881BA7EF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1840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000">
        <p:diamond/>
      </p:transition>
    </mc:Choice>
    <mc:Fallback xmlns="">
      <p:transition spd="slow" advClick="0" advTm="2000">
        <p:diamond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358C30-A871-4ABA-B53C-17FA25759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FF6ED9F-103D-4753-9EBF-7C0D927776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0743EBD-BABD-4AE1-873B-54A9B85EB0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39C11-ADEB-4D30-99D8-0C00B54560DE}" type="datetimeFigureOut">
              <a:rPr lang="en-CA" smtClean="0"/>
              <a:t>2020-06-22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F5598B5-2204-4622-BE2E-135077BD3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E4D6F07-B018-433A-8C11-FC3C2B63BE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4B627-3DC1-458F-A56C-374881BA7EF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651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000">
        <p:diamond/>
      </p:transition>
    </mc:Choice>
    <mc:Fallback xmlns="">
      <p:transition spd="slow" advClick="0" advTm="2000">
        <p:diamond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9FB5F31-BD76-4014-8224-04B9111BE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8FE8B0A-C2FF-44E5-AAF7-2BE14726F0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478B2C7-32FD-40B9-A0D1-11E42D4A5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39C11-ADEB-4D30-99D8-0C00B54560DE}" type="datetimeFigureOut">
              <a:rPr lang="en-CA" smtClean="0"/>
              <a:t>2020-06-22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C9ED12-42CE-4D4F-901F-894C14DA6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A7599C2-69BB-4CB5-913B-370192D75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4B627-3DC1-458F-A56C-374881BA7EF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8357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000">
        <p:diamond/>
      </p:transition>
    </mc:Choice>
    <mc:Fallback xmlns="">
      <p:transition spd="slow" advClick="0" advTm="2000">
        <p:diamond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A86E93-9E45-4114-A615-EEE85D13A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15D4C01-F57D-430D-8A8A-80B4A4CA64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5362618-FCE5-4F08-9A68-B8049E3174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3F9A2E4-F74E-4E21-B8A7-A434A69C8C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39C11-ADEB-4D30-99D8-0C00B54560DE}" type="datetimeFigureOut">
              <a:rPr lang="en-CA" smtClean="0"/>
              <a:t>2020-06-22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90AFAB3-9451-4995-86E2-C5BEA0847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4266BA6-8E60-4460-BCA5-E5F5DF04F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4B627-3DC1-458F-A56C-374881BA7EF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28052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000">
        <p:diamond/>
      </p:transition>
    </mc:Choice>
    <mc:Fallback xmlns="">
      <p:transition spd="slow" advClick="0" advTm="2000">
        <p:diamond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B6A14A-85A9-4FB6-8E0B-5CAA0B8F3A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7902333-66D6-4964-8A4E-3BCA2EE5C9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7761675-686D-41BB-B8A9-5F1F83DA55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EB910CB-BC67-41F7-8A85-2FCD2C90CF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D6F9ACF-34C4-4311-A1B4-368E5541AA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87B0519-050D-4657-BD75-F6EDA2BA6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39C11-ADEB-4D30-99D8-0C00B54560DE}" type="datetimeFigureOut">
              <a:rPr lang="en-CA" smtClean="0"/>
              <a:t>2020-06-22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B920DD01-2B4A-4D00-A97D-230D3C5057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4440063-0E8A-4F6B-A073-18ADF3833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4B627-3DC1-458F-A56C-374881BA7EF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34349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000">
        <p:diamond/>
      </p:transition>
    </mc:Choice>
    <mc:Fallback xmlns="">
      <p:transition spd="slow" advClick="0" advTm="2000">
        <p:diamond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704657-CDA3-4354-9D19-F81EF76D9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1BABBA2-6C91-4343-BCA4-45020B8E4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39C11-ADEB-4D30-99D8-0C00B54560DE}" type="datetimeFigureOut">
              <a:rPr lang="en-CA" smtClean="0"/>
              <a:t>2020-06-22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FE2941F-C879-4EBE-8DBC-C92250A4B1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AC5B2AD-C5A5-41B8-ADED-6F163ED13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4B627-3DC1-458F-A56C-374881BA7EF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64571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000">
        <p:diamond/>
      </p:transition>
    </mc:Choice>
    <mc:Fallback xmlns="">
      <p:transition spd="slow" advClick="0" advTm="2000">
        <p:diamond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E6508A3-73E6-4EB3-B248-BB8FB994D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39C11-ADEB-4D30-99D8-0C00B54560DE}" type="datetimeFigureOut">
              <a:rPr lang="en-CA" smtClean="0"/>
              <a:t>2020-06-22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DEC9FE8-A372-4AF5-AE60-CA063DEAB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8695A75-00D5-4AE7-8A16-4FE80DC8A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4B627-3DC1-458F-A56C-374881BA7EF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72066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000">
        <p:diamond/>
      </p:transition>
    </mc:Choice>
    <mc:Fallback xmlns="">
      <p:transition spd="slow" advClick="0" advTm="2000">
        <p:diamond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33A21D-ABB7-453A-8647-2CF5B9CA3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9AF092B-2822-4CFD-B2A1-A42C05D14A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659B363-6F78-4424-A3DA-4F7917AFB1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24BB574-54E1-4286-B1BF-F8FE577AD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39C11-ADEB-4D30-99D8-0C00B54560DE}" type="datetimeFigureOut">
              <a:rPr lang="en-CA" smtClean="0"/>
              <a:t>2020-06-22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BC6D678-AFA4-46E6-A630-F98170696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629972B-799D-43F7-B55D-1DF0968A9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4B627-3DC1-458F-A56C-374881BA7EF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714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000">
        <p:diamond/>
      </p:transition>
    </mc:Choice>
    <mc:Fallback xmlns="">
      <p:transition spd="slow" advClick="0" advTm="2000">
        <p:diamond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1B08D6-6E64-48F6-9480-8887FB4F2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5CFFA5B-D73A-4836-BC07-81F6E0AD48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9E1DA15-421B-4707-9A4C-CF44883938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A6AADE7-DE1B-4373-B6F8-275573BFF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39C11-ADEB-4D30-99D8-0C00B54560DE}" type="datetimeFigureOut">
              <a:rPr lang="en-CA" smtClean="0"/>
              <a:t>2020-06-22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82B3118-F08A-45EF-A7D6-315F66B0D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8F884C2-A85B-441C-BBA6-BC7F23212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4B627-3DC1-458F-A56C-374881BA7EF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1549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000">
        <p:diamond/>
      </p:transition>
    </mc:Choice>
    <mc:Fallback xmlns="">
      <p:transition spd="slow" advClick="0" advTm="2000">
        <p:diamond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181E77-FFDC-41BA-89EE-C6B7ED8F61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A8A1C92-AE66-4327-BE3A-699230EBFF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CC7226D-209B-40A1-BD01-094D1A5C7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39C11-ADEB-4D30-99D8-0C00B54560DE}" type="datetimeFigureOut">
              <a:rPr lang="en-CA" smtClean="0"/>
              <a:t>2020-06-22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4596245-DCB7-4BEF-9BE6-F73CCA4BED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9DBF430-5A58-48E5-BB6D-F884C7F9E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4B627-3DC1-458F-A56C-374881BA7EF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0482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000">
        <p:diamond/>
      </p:transition>
    </mc:Choice>
    <mc:Fallback xmlns="">
      <p:transition spd="slow" advClick="0" advTm="2000">
        <p:diamond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449E1ED-DC80-49F0-B382-E40DF0B4AA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55061D1-596D-4D12-A654-9E08AFC828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2C8B2E4-2553-44D2-AF2C-DF104F1C09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39C11-ADEB-4D30-99D8-0C00B54560DE}" type="datetimeFigureOut">
              <a:rPr lang="en-CA" smtClean="0"/>
              <a:t>2020-06-22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5D8B126-CEEF-4850-BB52-FF74E7448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BB1040F-0B7F-4471-8207-CC2F0C880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4B627-3DC1-458F-A56C-374881BA7EF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4684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000">
        <p:diamond/>
      </p:transition>
    </mc:Choice>
    <mc:Fallback xmlns="">
      <p:transition spd="slow" advClick="0" advTm="2000">
        <p:diamond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F8BEF8D-5A47-4D7A-BC52-D996D636E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A2284AE-24EF-4D7E-B7AC-A3CF32B9BD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8809F9F-536B-4561-90FD-A491F85F1B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639C11-ADEB-4D30-99D8-0C00B54560DE}" type="datetimeFigureOut">
              <a:rPr lang="en-CA" smtClean="0"/>
              <a:t>2020-06-22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A7FAEF-6CED-49C8-847D-A5A15990EA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3A093F1-66A1-4F22-AC99-169E1A9AC2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4B627-3DC1-458F-A56C-374881BA7EF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07549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750" advClick="0" advTm="2000">
        <p:diamond/>
      </p:transition>
    </mc:Choice>
    <mc:Fallback xmlns="">
      <p:transition spd="slow" advClick="0" advTm="2000">
        <p:diamond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225F26D-5114-4D04-A791-2657F1D853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7104"/>
            <a:ext cx="12192000" cy="6858000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993E7988-E043-4A86-BD54-0DB56B42F57D}"/>
              </a:ext>
            </a:extLst>
          </p:cNvPr>
          <p:cNvSpPr/>
          <p:nvPr/>
        </p:nvSpPr>
        <p:spPr>
          <a:xfrm>
            <a:off x="4567728" y="481310"/>
            <a:ext cx="44090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Cuevas - Arcos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AE5AA88-099B-4F6C-AA5F-3C4B6CAE82A3}"/>
              </a:ext>
            </a:extLst>
          </p:cNvPr>
          <p:cNvSpPr txBox="1"/>
          <p:nvPr/>
        </p:nvSpPr>
        <p:spPr>
          <a:xfrm>
            <a:off x="4686300" y="1371600"/>
            <a:ext cx="51911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Caprichos de la </a:t>
            </a:r>
            <a:r>
              <a:rPr lang="en-CA" sz="28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Naturaleza</a:t>
            </a:r>
            <a:endParaRPr lang="en-CA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BE1B5868-2E7A-49C4-814F-2EA8579B710B}"/>
              </a:ext>
            </a:extLst>
          </p:cNvPr>
          <p:cNvSpPr txBox="1"/>
          <p:nvPr/>
        </p:nvSpPr>
        <p:spPr>
          <a:xfrm>
            <a:off x="2896950" y="2557082"/>
            <a:ext cx="6190092" cy="2785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10" b="1" i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ambria" panose="02040503050406030204" pitchFamily="18" charset="0"/>
              </a:rPr>
              <a:t>Todos los derechos de autor © pertenecen a los respectivos artistas / fotógrafos</a:t>
            </a:r>
            <a:endParaRPr lang="en-CA" sz="121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290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5000">
        <p:diamond/>
        <p:sndAc>
          <p:stSnd>
            <p:snd r:embed="rId2" name="01-Salvador Bacarisse - Concertino para guitarra y orquesta - Romanza -- O.S. RTV_.wav"/>
          </p:stSnd>
        </p:sndAc>
      </p:transition>
    </mc:Choice>
    <mc:Fallback>
      <p:transition spd="slow" advClick="0" advTm="5000">
        <p:diamond/>
        <p:sndAc>
          <p:stSnd>
            <p:snd r:embed="rId2" name="01-Salvador Bacarisse - Concertino para guitarra y orquesta - Romanza -- O.S. RTV_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6A2CEFE-D253-41B8-B709-E4E8E8A702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42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4F8B420-4FDC-4791-A0A0-DF8F69BA8C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784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B4ADBC3-647E-4485-99CB-C6E5E60876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340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5259F1D-2D5E-4A90-9AC4-688293CFC7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203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354F62E6-C509-4BB4-BB4D-6B4570ABF1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606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1F748DD-341B-4231-8C5A-E6908089C4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23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E8727A2-6742-4BD9-85A1-D276985BEC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305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690928B-F151-4B47-9DDF-CEBC10E78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00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4BCE0F0-65A3-4694-972D-6D09394D55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348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6E9DA1E-B535-4404-B5F3-79989282E7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392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F817D6A-A998-4539-9538-D09E82507A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973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1DBC2F6-A78F-458B-90D9-01CAE1CF5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693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FD67FCD-5F23-41DC-8A72-6AA41407A7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6E807C8-96C7-4B9A-9A6C-E86DC06EC7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424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99D41A93-493F-4189-924D-C0ED38AD64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437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6EBBC24-5504-402D-AAFE-9475651E11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3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01F5E0D-48FC-445D-92A8-9B8607524C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338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716D355-4A69-4060-99C7-FEDFE1F2A6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999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426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6ED3768-ECDE-4F14-B709-B4CC601A72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625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1A1F04A-E8E6-41AB-919C-25E0C947A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5314" y="0"/>
            <a:ext cx="122573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632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BD608DA-DDF4-4DB4-A540-C984820C47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2828" y="0"/>
            <a:ext cx="122648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943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B68CFE6-BAA2-4ECD-BC35-D754C634A6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268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A639BDB-97D8-4423-AE79-B33B2386CE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329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48D182B-3426-474D-80B4-1F8291D9C8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434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842FA25-AC19-4CF9-9599-8DB16861C8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992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04174A7-A9A4-4AB6-9385-5C8D24A798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411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A9A4235-C905-4C48-9535-EF7051F59B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019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9ED456F-7673-4BE1-BB31-A89DE8975A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791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0F9149C-CCC0-4FAE-9FC1-4FDA61D67D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040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1EECBEF-23D5-4BFB-B223-B51F622E22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369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AAE461F6-7C29-4B10-A378-EF5AA5A1A6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6644" y="0"/>
            <a:ext cx="12248644" cy="6942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01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3EE92C3A-EB5C-4B6D-AA58-8401303A41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3288" y="0"/>
            <a:ext cx="12305288" cy="6979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839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7BA5851-8714-4C9F-85A3-53829A9C4F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1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375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2FA6274-C7E6-4F23-9C62-72FD499683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4736" y="0"/>
            <a:ext cx="122567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202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7944E2A-63F2-449A-AC3C-B0630001A7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60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B17272F-2324-46EB-BDBE-05F267059C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067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3B22F39D-9766-49A7-8165-6880BCCCC2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668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9CCA02B-696F-4F4D-AC73-2E6BAE752A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058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1BBBF47-3F77-4803-B29F-02F3CA896E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356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D0129BE-5615-4973-B830-5DFD65B9B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7E24E64-5FA5-40A9-BC74-D589554DB78C}"/>
              </a:ext>
            </a:extLst>
          </p:cNvPr>
          <p:cNvSpPr txBox="1"/>
          <p:nvPr/>
        </p:nvSpPr>
        <p:spPr>
          <a:xfrm>
            <a:off x="1561763" y="5170811"/>
            <a:ext cx="9339736" cy="7940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456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alibri" panose="020F0502020204030204" pitchFamily="34" charset="0"/>
              </a:rPr>
              <a:t>Cuevas de </a:t>
            </a:r>
            <a:r>
              <a:rPr lang="en-CA" sz="4560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alibri" panose="020F0502020204030204" pitchFamily="34" charset="0"/>
              </a:rPr>
              <a:t>marmol</a:t>
            </a:r>
            <a:r>
              <a:rPr lang="en-CA" sz="456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alibri" panose="020F0502020204030204" pitchFamily="34" charset="0"/>
              </a:rPr>
              <a:t> – Patagonia, Chile</a:t>
            </a:r>
          </a:p>
        </p:txBody>
      </p:sp>
    </p:spTree>
    <p:extLst>
      <p:ext uri="{BB962C8B-B14F-4D97-AF65-F5344CB8AC3E}">
        <p14:creationId xmlns:p14="http://schemas.microsoft.com/office/powerpoint/2010/main" val="1923774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diamond/>
      </p:transition>
    </mc:Choice>
    <mc:Fallback>
      <p:transition spd="slow" advClick="0" advTm="4000">
        <p:diamond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634D1D4-4967-40FD-ACC4-B5436CA47F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863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A1C9434-74E4-4DBD-8F7E-A688B4AFBD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577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206590C-33D5-44F3-9E77-9691B45D6C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833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3777B5D-C527-4EC8-BB3B-A0E64E0DA1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21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52333A77-410D-40E5-9AE7-04F52A5A92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19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4480DFA-FDCC-463A-96B3-F485A6A89B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610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772BBA6-921F-4E6E-BF5C-CAF9FDE2684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2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577F394-41D6-469A-B403-1A1E62838B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711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14E8DAF-C030-4351-8B5B-D48493CCBD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686BC5D-2491-44AD-8EB4-76EA6F6201C4}"/>
              </a:ext>
            </a:extLst>
          </p:cNvPr>
          <p:cNvSpPr txBox="1"/>
          <p:nvPr/>
        </p:nvSpPr>
        <p:spPr>
          <a:xfrm>
            <a:off x="5494492" y="1424198"/>
            <a:ext cx="1091966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50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alibri" panose="020F0502020204030204" pitchFamily="34" charset="0"/>
              </a:rPr>
              <a:t>FIN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D892756A-E0D0-4826-9586-F944CBCED153}"/>
              </a:ext>
            </a:extLst>
          </p:cNvPr>
          <p:cNvSpPr txBox="1"/>
          <p:nvPr/>
        </p:nvSpPr>
        <p:spPr>
          <a:xfrm>
            <a:off x="7235688" y="2713383"/>
            <a:ext cx="3177537" cy="4739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8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alibri" panose="020F0502020204030204" pitchFamily="34" charset="0"/>
              </a:rPr>
              <a:t>inesgaret@gmail.com</a:t>
            </a:r>
          </a:p>
        </p:txBody>
      </p:sp>
    </p:spTree>
    <p:extLst>
      <p:ext uri="{BB962C8B-B14F-4D97-AF65-F5344CB8AC3E}">
        <p14:creationId xmlns:p14="http://schemas.microsoft.com/office/powerpoint/2010/main" val="1254558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000">
        <p:diamond/>
      </p:transition>
    </mc:Choice>
    <mc:Fallback>
      <p:transition spd="slow" advClick="0" advTm="3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7570A052-8B23-42C4-8469-138F8BEDDD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978E2109-E7CC-4DBF-B809-0053E6FF48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A4161BAA-0778-4F43-88A7-D90F85E53C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0B5713ED-F95F-4FD6-8285-E11DBD4500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1F615F77-7C7F-4DEC-9E71-8FB0B65CC4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0A7F3EC5-D8DB-4904-AE7C-9C6091630B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3ED903CC-8059-47AF-8F33-B06D521B6B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22832707-FD01-4079-8D73-DC914FDF0F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2EC89A14-F2E1-4AA1-84DF-7CA8FE1B74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C3E85C52-85B8-4917-8C54-4D8095CEB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5DE38445-A7E6-4CD5-9D3F-98137816A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887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fade thruBlk="1"/>
      </p:transition>
    </mc:Choice>
    <mc:Fallback>
      <p:transition spd="slow" advClick="0">
        <p:fade thruBlk="1"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492</TotalTime>
  <Words>49</Words>
  <Application>Microsoft Office PowerPoint</Application>
  <PresentationFormat>Panorámica</PresentationFormat>
  <Paragraphs>8</Paragraphs>
  <Slides>50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50</vt:i4>
      </vt:variant>
    </vt:vector>
  </HeadingPairs>
  <TitlesOfParts>
    <vt:vector size="56" baseType="lpstr">
      <vt:lpstr>Calibri Light</vt:lpstr>
      <vt:lpstr>Calibri</vt:lpstr>
      <vt:lpstr>Arial</vt:lpstr>
      <vt:lpstr>Cambria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38</cp:revision>
  <dcterms:created xsi:type="dcterms:W3CDTF">2020-06-19T15:25:22Z</dcterms:created>
  <dcterms:modified xsi:type="dcterms:W3CDTF">2020-06-22T16:00:34Z</dcterms:modified>
</cp:coreProperties>
</file>