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67" r:id="rId24"/>
    <p:sldId id="266" r:id="rId25"/>
    <p:sldId id="265" r:id="rId26"/>
    <p:sldId id="264" r:id="rId27"/>
    <p:sldId id="263" r:id="rId28"/>
    <p:sldId id="262" r:id="rId29"/>
    <p:sldId id="261" r:id="rId30"/>
    <p:sldId id="260" r:id="rId31"/>
    <p:sldId id="259" r:id="rId32"/>
    <p:sldId id="258" r:id="rId33"/>
    <p:sldId id="257" r:id="rId34"/>
    <p:sldId id="289" r:id="rId35"/>
    <p:sldId id="290" r:id="rId36"/>
    <p:sldId id="288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iYeW2JHKL1Fc2e4emNyOQ==" hashData="1t4kJji5K6jfK0h8ywvmZVOQN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3EF6C-79D4-4B4A-B88D-AF7D935BF4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4BCA2-03C5-4BAB-BBB0-8FC0CD126738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B8E86-5E97-453C-A75D-BC228CE81C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21F7B9-FD07-4314-979F-B62FA3F1882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www.tvn.hu_5dd5a4ea94e7c9141542a8563bd9695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www.smiliz.fr/glitters/img.php?f=ADVENTURESUBTITLES&amp;t=25&amp;txt=Autor+Tomas+MF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32656"/>
            <a:ext cx="2743200" cy="352425"/>
          </a:xfrm>
          <a:prstGeom prst="rect">
            <a:avLst/>
          </a:prstGeom>
          <a:noFill/>
        </p:spPr>
      </p:pic>
      <p:pic>
        <p:nvPicPr>
          <p:cNvPr id="1030" name="Picture 6" descr="http://www.smiliz.fr/glitters/img.php?f=ALLSTAR4&amp;t=60&amp;txt=CUEVA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1772816"/>
            <a:ext cx="2628900" cy="695325"/>
          </a:xfrm>
          <a:prstGeom prst="rect">
            <a:avLst/>
          </a:prstGeom>
          <a:noFill/>
        </p:spPr>
      </p:pic>
      <p:pic>
        <p:nvPicPr>
          <p:cNvPr id="1032" name="Picture 8" descr="http://www.smiliz.fr/glitters/img.php?f=ALLSTAR4&amp;t=60&amp;txt=FLAUTA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2780928"/>
            <a:ext cx="3000375" cy="695325"/>
          </a:xfrm>
          <a:prstGeom prst="rect">
            <a:avLst/>
          </a:prstGeom>
          <a:noFill/>
        </p:spPr>
      </p:pic>
      <p:pic>
        <p:nvPicPr>
          <p:cNvPr id="1034" name="Picture 10" descr="http://www.smiliz.fr/glitters/img.php?f=ALLSTAR4&amp;t=60&amp;txt=DE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3717032"/>
            <a:ext cx="1076325" cy="695325"/>
          </a:xfrm>
          <a:prstGeom prst="rect">
            <a:avLst/>
          </a:prstGeom>
          <a:noFill/>
        </p:spPr>
      </p:pic>
      <p:pic>
        <p:nvPicPr>
          <p:cNvPr id="1036" name="Picture 12" descr="http://www.smiliz.fr/glitters/img.php?f=ALLSTAR4&amp;t=60&amp;txt=CANA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3717032"/>
            <a:ext cx="2219325" cy="695325"/>
          </a:xfrm>
          <a:prstGeom prst="rect">
            <a:avLst/>
          </a:prstGeom>
          <a:noFill/>
        </p:spPr>
      </p:pic>
      <p:pic>
        <p:nvPicPr>
          <p:cNvPr id="1038" name="Picture 14" descr="http://www.smiliz.fr/glitters/img.php?f=ALLSTAR4&amp;t=60&amp;txt=_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6096" y="3212976"/>
            <a:ext cx="360040" cy="792088"/>
          </a:xfrm>
          <a:prstGeom prst="rect">
            <a:avLst/>
          </a:prstGeom>
          <a:noFill/>
        </p:spPr>
      </p:pic>
      <p:pic>
        <p:nvPicPr>
          <p:cNvPr id="1040" name="Picture 16" descr="http://www.smiliz.fr/glitters/img.php?f=ALLSTAR4&amp;t=35&amp;txt=Automatico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8" y="5301208"/>
            <a:ext cx="2809875" cy="457200"/>
          </a:xfrm>
          <a:prstGeom prst="rect">
            <a:avLst/>
          </a:prstGeom>
          <a:noFill/>
        </p:spPr>
      </p:pic>
      <p:pic>
        <p:nvPicPr>
          <p:cNvPr id="1042" name="Picture 18" descr="C:\Users\Usuario\Desktop\descargas\0_1g_1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595369">
            <a:off x="353114" y="1344931"/>
            <a:ext cx="746819" cy="476308"/>
          </a:xfrm>
          <a:prstGeom prst="rect">
            <a:avLst/>
          </a:prstGeom>
          <a:noFill/>
        </p:spPr>
      </p:pic>
      <p:pic>
        <p:nvPicPr>
          <p:cNvPr id="13" name="Picture 18" descr="C:\Users\Usuario\Desktop\descargas\0_1g_1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595369">
            <a:off x="353114" y="3793203"/>
            <a:ext cx="746819" cy="476308"/>
          </a:xfrm>
          <a:prstGeom prst="rect">
            <a:avLst/>
          </a:prstGeom>
          <a:noFill/>
        </p:spPr>
      </p:pic>
      <p:pic>
        <p:nvPicPr>
          <p:cNvPr id="14" name="Picture 18" descr="C:\Users\Usuario\Desktop\descargas\0_1g_1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595369">
            <a:off x="353113" y="5089347"/>
            <a:ext cx="746819" cy="476308"/>
          </a:xfrm>
          <a:prstGeom prst="rect">
            <a:avLst/>
          </a:prstGeom>
          <a:noFill/>
        </p:spPr>
      </p:pic>
      <p:pic>
        <p:nvPicPr>
          <p:cNvPr id="15" name="Picture 18" descr="C:\Users\Usuario\Desktop\descargas\0_1g_1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595369">
            <a:off x="353114" y="2497060"/>
            <a:ext cx="746819" cy="476308"/>
          </a:xfrm>
          <a:prstGeom prst="rect">
            <a:avLst/>
          </a:prstGeom>
          <a:noFill/>
        </p:spPr>
      </p:pic>
      <p:pic>
        <p:nvPicPr>
          <p:cNvPr id="1043" name="Picture 19" descr="C:\Users\Usuario\Desktop\descargas\0_1g11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640592">
            <a:off x="8135558" y="1346826"/>
            <a:ext cx="745232" cy="476587"/>
          </a:xfrm>
          <a:prstGeom prst="rect">
            <a:avLst/>
          </a:prstGeom>
          <a:noFill/>
        </p:spPr>
      </p:pic>
      <p:pic>
        <p:nvPicPr>
          <p:cNvPr id="17" name="Picture 19" descr="C:\Users\Usuario\Desktop\descargas\0_1g11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640592">
            <a:off x="8135558" y="2570962"/>
            <a:ext cx="745232" cy="476587"/>
          </a:xfrm>
          <a:prstGeom prst="rect">
            <a:avLst/>
          </a:prstGeom>
          <a:noFill/>
        </p:spPr>
      </p:pic>
      <p:pic>
        <p:nvPicPr>
          <p:cNvPr id="18" name="Picture 19" descr="C:\Users\Usuario\Desktop\descargas\0_1g11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640592">
            <a:off x="8135558" y="3795098"/>
            <a:ext cx="745232" cy="476587"/>
          </a:xfrm>
          <a:prstGeom prst="rect">
            <a:avLst/>
          </a:prstGeom>
          <a:noFill/>
        </p:spPr>
      </p:pic>
      <p:pic>
        <p:nvPicPr>
          <p:cNvPr id="19" name="Picture 19" descr="C:\Users\Usuario\Desktop\descargas\0_1g11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640592">
            <a:off x="8135559" y="5091242"/>
            <a:ext cx="745232" cy="476587"/>
          </a:xfrm>
          <a:prstGeom prst="rect">
            <a:avLst/>
          </a:prstGeom>
          <a:noFill/>
        </p:spPr>
      </p:pic>
      <p:pic>
        <p:nvPicPr>
          <p:cNvPr id="1047" name="Picture 23" descr="http://www.smiliz.fr/glitters/img.php?f=ALLSTAR4&amp;t=20&amp;txt=Musica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23728" y="4653136"/>
            <a:ext cx="1057275" cy="323850"/>
          </a:xfrm>
          <a:prstGeom prst="rect">
            <a:avLst/>
          </a:prstGeom>
          <a:noFill/>
        </p:spPr>
      </p:pic>
      <p:pic>
        <p:nvPicPr>
          <p:cNvPr id="1049" name="Picture 25" descr="http://www.smiliz.fr/glitters/img.php?f=ALLSTAR4&amp;t=30&amp;txt=Flauta+de+pan&amp;a=1&amp;chx=22a6ab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403648" y="5085184"/>
            <a:ext cx="2800350" cy="409575"/>
          </a:xfrm>
          <a:prstGeom prst="rect">
            <a:avLst/>
          </a:prstGeom>
          <a:noFill/>
        </p:spPr>
      </p:pic>
      <p:pic>
        <p:nvPicPr>
          <p:cNvPr id="20" name="Picture 4" descr="http://www.smiliz.fr/glitters/img.php?f=ADVENTURESUBTITLES&amp;t=25&amp;txt=Autor+Tomas+MF&amp;a=1&amp;chx=a6e7d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6165304"/>
            <a:ext cx="2743200" cy="3524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  <p:sndAc>
      <p:stSnd>
        <p:snd r:embed="rId2" name="Musica Instrumental - Flauta de pan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e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09320"/>
          </a:xfrm>
          <a:prstGeom prst="rect">
            <a:avLst/>
          </a:prstGeom>
        </p:spPr>
      </p:pic>
      <p:pic>
        <p:nvPicPr>
          <p:cNvPr id="8194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a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37312"/>
          </a:xfrm>
          <a:prstGeom prst="rect">
            <a:avLst/>
          </a:prstGeom>
        </p:spPr>
      </p:pic>
      <p:pic>
        <p:nvPicPr>
          <p:cNvPr id="9218" name="Picture 2" descr="C:\Users\Usuario\Desktop\descargas\zzzzzzzzMARCOS\marcosMUY DELGADOS ya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b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37312"/>
          </a:xfrm>
          <a:prstGeom prst="rect">
            <a:avLst/>
          </a:prstGeom>
        </p:spPr>
      </p:pic>
      <p:pic>
        <p:nvPicPr>
          <p:cNvPr id="10242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c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237312"/>
          </a:xfrm>
          <a:prstGeom prst="rect">
            <a:avLst/>
          </a:prstGeom>
        </p:spPr>
      </p:pic>
      <p:pic>
        <p:nvPicPr>
          <p:cNvPr id="11266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d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653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e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f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65304"/>
          </a:xfrm>
          <a:prstGeom prst="rect">
            <a:avLst/>
          </a:prstGeom>
        </p:spPr>
      </p:pic>
      <p:pic>
        <p:nvPicPr>
          <p:cNvPr id="12290" name="Picture 2" descr="C:\Users\Usuario\Desktop\descargas\zzzzzzzzMARCOS\marcosMUY DELGADOS ya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a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13314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b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65304"/>
          </a:xfrm>
          <a:prstGeom prst="rect">
            <a:avLst/>
          </a:prstGeom>
        </p:spPr>
      </p:pic>
      <p:pic>
        <p:nvPicPr>
          <p:cNvPr id="14338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c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15362" name="Picture 2" descr="C:\Users\Usuario\Desktop\descargas\zzzzzzzzMARCOS\marcosMUY DELGADOS ya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d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09320"/>
          </a:xfrm>
          <a:prstGeom prst="rect">
            <a:avLst/>
          </a:prstGeom>
        </p:spPr>
      </p:pic>
      <p:pic>
        <p:nvPicPr>
          <p:cNvPr id="16386" name="Picture 2" descr="C:\Users\Usuario\Desktop\descargas\zzzzzzzzMARCOS\marcosMUY DELGADOS ya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f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373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5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37312"/>
          </a:xfrm>
          <a:prstGeom prst="rect">
            <a:avLst/>
          </a:prstGeom>
        </p:spPr>
      </p:pic>
      <p:pic>
        <p:nvPicPr>
          <p:cNvPr id="17410" name="Picture 2" descr="C:\Users\Usuario\Desktop\descargas\zzzzzzzzMARCOS\marcosMUY DELGADOS ya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7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18434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8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69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0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19458" name="Picture 2" descr="C:\Users\Usuario\Desktop\descargas\zzzzzzzzMARCOS\marcosMUY DELGADOS ya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1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20482" name="Picture 2" descr="C:\Users\Usuario\Desktop\descargas\zzzzzzzzMARCOS\marcosMUY DELGADOS ya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2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21506" name="Picture 2" descr="C:\Users\Usuario\Desktop\descargas\zzzzzzzzMARCOS\marcosMUY DELGADOS ya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3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22530" name="Picture 2" descr="C:\Users\Usuario\Desktop\descargas\zzzzzzzzMARCOS\marcosMUY DELGADOS ya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4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23554" name="Picture 2" descr="C:\Users\Usuario\Desktop\descargas\zzzzzzzzMARCOS\marcosMUY DELGADOS ya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5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09320"/>
          </a:xfrm>
          <a:prstGeom prst="rect">
            <a:avLst/>
          </a:prstGeom>
        </p:spPr>
      </p:pic>
      <p:pic>
        <p:nvPicPr>
          <p:cNvPr id="24578" name="Picture 2" descr="C:\Users\Usuario\Desktop\descargas\zzzzzzzzMARCOS\marcosMUY DELGADOS ya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6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25602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7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65304"/>
          </a:xfrm>
          <a:prstGeom prst="rect">
            <a:avLst/>
          </a:prstGeom>
        </p:spPr>
      </p:pic>
      <p:pic>
        <p:nvPicPr>
          <p:cNvPr id="26626" name="Picture 2" descr="C:\Users\Usuario\Desktop\descargas\zzzzzzzzMARCOS\marcosMUY DELGADOS ya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8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27650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79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65304"/>
          </a:xfrm>
          <a:prstGeom prst="rect">
            <a:avLst/>
          </a:prstGeom>
        </p:spPr>
      </p:pic>
      <p:pic>
        <p:nvPicPr>
          <p:cNvPr id="7170" name="Picture 2" descr="C:\Users\Usuario\Desktop\descargas\zzzzzzzzMARCOS\marcosMUY DELGADOS ya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80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83306"/>
          </a:xfrm>
          <a:prstGeom prst="rect">
            <a:avLst/>
          </a:prstGeom>
        </p:spPr>
      </p:pic>
      <p:pic>
        <p:nvPicPr>
          <p:cNvPr id="6146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81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5122" name="Picture 2" descr="C:\Users\Usuario\Desktop\descargas\zzzzzzzzMARCOS\marcosMUY DELGADOS ya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82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44611"/>
          </a:xfrm>
          <a:prstGeom prst="rect">
            <a:avLst/>
          </a:prstGeom>
        </p:spPr>
      </p:pic>
      <p:pic>
        <p:nvPicPr>
          <p:cNvPr id="4098" name="Picture 2" descr="C:\Users\Usuario\Desktop\descargas\zzzzzzzzMARCOS\marcosMUY DELGADOS ya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83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09320"/>
          </a:xfrm>
          <a:prstGeom prst="rect">
            <a:avLst/>
          </a:prstGeom>
        </p:spPr>
      </p:pic>
      <p:pic>
        <p:nvPicPr>
          <p:cNvPr id="3074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b84_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45324"/>
          </a:xfrm>
          <a:prstGeom prst="rect">
            <a:avLst/>
          </a:prstGeom>
        </p:spPr>
      </p:pic>
      <p:pic>
        <p:nvPicPr>
          <p:cNvPr id="2050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752162917659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83306"/>
          </a:xfrm>
          <a:prstGeom prst="rect">
            <a:avLst/>
          </a:prstGeom>
        </p:spPr>
      </p:pic>
      <p:pic>
        <p:nvPicPr>
          <p:cNvPr id="28674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44044187_bce83ef3b2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29698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4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60</Words>
  <Application>Microsoft Office PowerPoint</Application>
  <PresentationFormat>Presentación en pantalla (4:3)</PresentationFormat>
  <Paragraphs>28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2013-10-18T10:19:29Z</dcterms:created>
  <dcterms:modified xsi:type="dcterms:W3CDTF">2013-10-18T12:44:11Z</dcterms:modified>
</cp:coreProperties>
</file>