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4"/>
  </p:notesMasterIdLst>
  <p:sldIdLst>
    <p:sldId id="265" r:id="rId3"/>
    <p:sldId id="314" r:id="rId4"/>
    <p:sldId id="293" r:id="rId5"/>
    <p:sldId id="308" r:id="rId6"/>
    <p:sldId id="297" r:id="rId7"/>
    <p:sldId id="320" r:id="rId8"/>
    <p:sldId id="275" r:id="rId9"/>
    <p:sldId id="313" r:id="rId10"/>
    <p:sldId id="276" r:id="rId11"/>
    <p:sldId id="272" r:id="rId12"/>
    <p:sldId id="271" r:id="rId13"/>
    <p:sldId id="287" r:id="rId14"/>
    <p:sldId id="321" r:id="rId15"/>
    <p:sldId id="316" r:id="rId16"/>
    <p:sldId id="296" r:id="rId17"/>
    <p:sldId id="305" r:id="rId18"/>
    <p:sldId id="311" r:id="rId19"/>
    <p:sldId id="299" r:id="rId20"/>
    <p:sldId id="337" r:id="rId21"/>
    <p:sldId id="300" r:id="rId22"/>
    <p:sldId id="286" r:id="rId23"/>
    <p:sldId id="306" r:id="rId24"/>
    <p:sldId id="310" r:id="rId25"/>
    <p:sldId id="318" r:id="rId26"/>
    <p:sldId id="284" r:id="rId27"/>
    <p:sldId id="294" r:id="rId28"/>
    <p:sldId id="322" r:id="rId29"/>
    <p:sldId id="332" r:id="rId30"/>
    <p:sldId id="333" r:id="rId31"/>
    <p:sldId id="303" r:id="rId32"/>
    <p:sldId id="288" r:id="rId33"/>
    <p:sldId id="323" r:id="rId34"/>
    <p:sldId id="295" r:id="rId35"/>
    <p:sldId id="335" r:id="rId36"/>
    <p:sldId id="282" r:id="rId37"/>
    <p:sldId id="292" r:id="rId38"/>
    <p:sldId id="309" r:id="rId39"/>
    <p:sldId id="283" r:id="rId40"/>
    <p:sldId id="315" r:id="rId41"/>
    <p:sldId id="329" r:id="rId42"/>
    <p:sldId id="312" r:id="rId43"/>
    <p:sldId id="324" r:id="rId44"/>
    <p:sldId id="331" r:id="rId45"/>
    <p:sldId id="319" r:id="rId46"/>
    <p:sldId id="285" r:id="rId47"/>
    <p:sldId id="302" r:id="rId48"/>
    <p:sldId id="325" r:id="rId49"/>
    <p:sldId id="326" r:id="rId50"/>
    <p:sldId id="317" r:id="rId51"/>
    <p:sldId id="290" r:id="rId52"/>
    <p:sldId id="304" r:id="rId53"/>
    <p:sldId id="291" r:id="rId54"/>
    <p:sldId id="289" r:id="rId55"/>
    <p:sldId id="307" r:id="rId56"/>
    <p:sldId id="301" r:id="rId57"/>
    <p:sldId id="330" r:id="rId58"/>
    <p:sldId id="298" r:id="rId59"/>
    <p:sldId id="328" r:id="rId60"/>
    <p:sldId id="336" r:id="rId61"/>
    <p:sldId id="263" r:id="rId62"/>
    <p:sldId id="338" r:id="rId63"/>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mUDCcj1Caetbjhv8Po0CLg==" hashData="niheY/hVP75s+oASRRLBjVSmVVU="/>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B7E07"/>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98" autoAdjust="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64EEFF0-72B9-4616-AC26-3D60C0AB18DB}" type="datetimeFigureOut">
              <a:rPr lang="es-ES" smtClean="0"/>
              <a:pPr/>
              <a:t>09/08/2014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9519136-D1BE-4697-9C70-B5C2DA837D83}"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B9519136-D1BE-4697-9C70-B5C2DA837D83}" type="slidenum">
              <a:rPr lang="es-ES" smtClean="0"/>
              <a:pPr/>
              <a:t>24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Subtítu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lvl1pPr>
              <a:defRPr/>
            </a:lvl1pPr>
          </a:lstStyle>
          <a:p>
            <a:endParaRPr lang="es-ES"/>
          </a:p>
        </p:txBody>
      </p:sp>
      <p:sp>
        <p:nvSpPr>
          <p:cNvPr id="5" name="Marcador de pie de página 4"/>
          <p:cNvSpPr>
            <a:spLocks noGrp="1"/>
          </p:cNvSpPr>
          <p:nvPr>
            <p:ph type="ftr" sz="quarter" idx="11"/>
          </p:nvPr>
        </p:nvSpPr>
        <p:spPr/>
        <p:txBody>
          <a:bodyPr/>
          <a:lstStyle>
            <a:lvl1pPr>
              <a:defRPr/>
            </a:lvl1pPr>
          </a:lstStyle>
          <a:p>
            <a:endParaRPr lang="es-ES"/>
          </a:p>
        </p:txBody>
      </p:sp>
      <p:sp>
        <p:nvSpPr>
          <p:cNvPr id="6" name="Marcador de número de diapositiva 5"/>
          <p:cNvSpPr>
            <a:spLocks noGrp="1"/>
          </p:cNvSpPr>
          <p:nvPr>
            <p:ph type="sldNum" sz="quarter" idx="12"/>
          </p:nvPr>
        </p:nvSpPr>
        <p:spPr/>
        <p:txBody>
          <a:bodyPr/>
          <a:lstStyle>
            <a:lvl1pPr>
              <a:defRPr/>
            </a:lvl1pPr>
          </a:lstStyle>
          <a:p>
            <a:fld id="{6A2669B8-93E1-431F-BA52-C81265C0D6DA}" type="slidenum">
              <a:rPr lang="es-ES"/>
              <a:pPr/>
              <a:t>‹Nº›</a:t>
            </a:fld>
            <a:endParaRPr lang="es-ES"/>
          </a:p>
        </p:txBody>
      </p:sp>
    </p:spTree>
  </p:cSld>
  <p:clrMapOvr>
    <a:masterClrMapping/>
  </p:clrMapOvr>
  <p:transition spd="slow" advTm="5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lvl1pPr>
              <a:defRPr/>
            </a:lvl1pPr>
          </a:lstStyle>
          <a:p>
            <a:endParaRPr lang="es-ES"/>
          </a:p>
        </p:txBody>
      </p:sp>
      <p:sp>
        <p:nvSpPr>
          <p:cNvPr id="5" name="Marcador de pie de página 4"/>
          <p:cNvSpPr>
            <a:spLocks noGrp="1"/>
          </p:cNvSpPr>
          <p:nvPr>
            <p:ph type="ftr" sz="quarter" idx="11"/>
          </p:nvPr>
        </p:nvSpPr>
        <p:spPr/>
        <p:txBody>
          <a:bodyPr/>
          <a:lstStyle>
            <a:lvl1pPr>
              <a:defRPr/>
            </a:lvl1pPr>
          </a:lstStyle>
          <a:p>
            <a:endParaRPr lang="es-ES"/>
          </a:p>
        </p:txBody>
      </p:sp>
      <p:sp>
        <p:nvSpPr>
          <p:cNvPr id="6" name="Marcador de número de diapositiva 5"/>
          <p:cNvSpPr>
            <a:spLocks noGrp="1"/>
          </p:cNvSpPr>
          <p:nvPr>
            <p:ph type="sldNum" sz="quarter" idx="12"/>
          </p:nvPr>
        </p:nvSpPr>
        <p:spPr/>
        <p:txBody>
          <a:bodyPr/>
          <a:lstStyle>
            <a:lvl1pPr>
              <a:defRPr/>
            </a:lvl1pPr>
          </a:lstStyle>
          <a:p>
            <a:fld id="{79523068-2E17-408A-AF95-D1BBD971AAE7}" type="slidenum">
              <a:rPr lang="es-ES"/>
              <a:pPr/>
              <a:t>‹Nº›</a:t>
            </a:fld>
            <a:endParaRPr lang="es-ES"/>
          </a:p>
        </p:txBody>
      </p:sp>
    </p:spTree>
  </p:cSld>
  <p:clrMapOvr>
    <a:masterClrMapping/>
  </p:clrMapOvr>
  <p:transition spd="slow" advTm="5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lvl1pPr>
              <a:defRPr/>
            </a:lvl1pPr>
          </a:lstStyle>
          <a:p>
            <a:endParaRPr lang="es-ES"/>
          </a:p>
        </p:txBody>
      </p:sp>
      <p:sp>
        <p:nvSpPr>
          <p:cNvPr id="5" name="Marcador de pie de página 4"/>
          <p:cNvSpPr>
            <a:spLocks noGrp="1"/>
          </p:cNvSpPr>
          <p:nvPr>
            <p:ph type="ftr" sz="quarter" idx="11"/>
          </p:nvPr>
        </p:nvSpPr>
        <p:spPr/>
        <p:txBody>
          <a:bodyPr/>
          <a:lstStyle>
            <a:lvl1pPr>
              <a:defRPr/>
            </a:lvl1pPr>
          </a:lstStyle>
          <a:p>
            <a:endParaRPr lang="es-ES"/>
          </a:p>
        </p:txBody>
      </p:sp>
      <p:sp>
        <p:nvSpPr>
          <p:cNvPr id="6" name="Marcador de número de diapositiva 5"/>
          <p:cNvSpPr>
            <a:spLocks noGrp="1"/>
          </p:cNvSpPr>
          <p:nvPr>
            <p:ph type="sldNum" sz="quarter" idx="12"/>
          </p:nvPr>
        </p:nvSpPr>
        <p:spPr/>
        <p:txBody>
          <a:bodyPr/>
          <a:lstStyle>
            <a:lvl1pPr>
              <a:defRPr/>
            </a:lvl1pPr>
          </a:lstStyle>
          <a:p>
            <a:fld id="{77483728-C6EC-43CB-AA82-4ED77A846E6B}" type="slidenum">
              <a:rPr lang="es-ES"/>
              <a:pPr/>
              <a:t>‹Nº›</a:t>
            </a:fld>
            <a:endParaRPr lang="es-ES"/>
          </a:p>
        </p:txBody>
      </p:sp>
    </p:spTree>
  </p:cSld>
  <p:clrMapOvr>
    <a:masterClrMapping/>
  </p:clrMapOvr>
  <p:transition spd="slow" advTm="5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conteni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fecha 4"/>
          <p:cNvSpPr>
            <a:spLocks noGrp="1"/>
          </p:cNvSpPr>
          <p:nvPr>
            <p:ph type="dt" sz="half" idx="10"/>
          </p:nvPr>
        </p:nvSpPr>
        <p:spPr/>
        <p:txBody>
          <a:bodyPr/>
          <a:lstStyle>
            <a:lvl1pPr>
              <a:defRPr/>
            </a:lvl1pPr>
          </a:lstStyle>
          <a:p>
            <a:endParaRPr lang="es-ES"/>
          </a:p>
        </p:txBody>
      </p:sp>
      <p:sp>
        <p:nvSpPr>
          <p:cNvPr id="6" name="Marcador de pie de página 5"/>
          <p:cNvSpPr>
            <a:spLocks noGrp="1"/>
          </p:cNvSpPr>
          <p:nvPr>
            <p:ph type="ftr" sz="quarter" idx="11"/>
          </p:nvPr>
        </p:nvSpPr>
        <p:spPr/>
        <p:txBody>
          <a:bodyPr/>
          <a:lstStyle>
            <a:lvl1pPr>
              <a:defRPr/>
            </a:lvl1pPr>
          </a:lstStyle>
          <a:p>
            <a:endParaRPr lang="es-ES"/>
          </a:p>
        </p:txBody>
      </p:sp>
      <p:sp>
        <p:nvSpPr>
          <p:cNvPr id="7" name="Marcador de número de diapositiva 6"/>
          <p:cNvSpPr>
            <a:spLocks noGrp="1"/>
          </p:cNvSpPr>
          <p:nvPr>
            <p:ph type="sldNum" sz="quarter" idx="12"/>
          </p:nvPr>
        </p:nvSpPr>
        <p:spPr/>
        <p:txBody>
          <a:bodyPr/>
          <a:lstStyle>
            <a:lvl1pPr>
              <a:defRPr/>
            </a:lvl1pPr>
          </a:lstStyle>
          <a:p>
            <a:fld id="{DA4366DE-408B-4809-8110-85CADA51B492}" type="slidenum">
              <a:rPr lang="es-ES"/>
              <a:pPr/>
              <a:t>‹Nº›</a:t>
            </a:fld>
            <a:endParaRPr lang="es-ES"/>
          </a:p>
        </p:txBody>
      </p:sp>
    </p:spTree>
  </p:cSld>
  <p:clrMapOvr>
    <a:masterClrMapping/>
  </p:clrMapOvr>
  <p:transition spd="slow" advTm="5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Marcador de fecha 6"/>
          <p:cNvSpPr>
            <a:spLocks noGrp="1"/>
          </p:cNvSpPr>
          <p:nvPr>
            <p:ph type="dt" sz="half" idx="10"/>
          </p:nvPr>
        </p:nvSpPr>
        <p:spPr/>
        <p:txBody>
          <a:bodyPr/>
          <a:lstStyle>
            <a:lvl1pPr>
              <a:defRPr/>
            </a:lvl1pPr>
          </a:lstStyle>
          <a:p>
            <a:endParaRPr lang="es-ES"/>
          </a:p>
        </p:txBody>
      </p:sp>
      <p:sp>
        <p:nvSpPr>
          <p:cNvPr id="8" name="Marcador de pie de página 7"/>
          <p:cNvSpPr>
            <a:spLocks noGrp="1"/>
          </p:cNvSpPr>
          <p:nvPr>
            <p:ph type="ftr" sz="quarter" idx="11"/>
          </p:nvPr>
        </p:nvSpPr>
        <p:spPr/>
        <p:txBody>
          <a:bodyPr/>
          <a:lstStyle>
            <a:lvl1pPr>
              <a:defRPr/>
            </a:lvl1pPr>
          </a:lstStyle>
          <a:p>
            <a:endParaRPr lang="es-ES"/>
          </a:p>
        </p:txBody>
      </p:sp>
      <p:sp>
        <p:nvSpPr>
          <p:cNvPr id="9" name="Marcador de número de diapositiva 8"/>
          <p:cNvSpPr>
            <a:spLocks noGrp="1"/>
          </p:cNvSpPr>
          <p:nvPr>
            <p:ph type="sldNum" sz="quarter" idx="12"/>
          </p:nvPr>
        </p:nvSpPr>
        <p:spPr/>
        <p:txBody>
          <a:bodyPr/>
          <a:lstStyle>
            <a:lvl1pPr>
              <a:defRPr/>
            </a:lvl1pPr>
          </a:lstStyle>
          <a:p>
            <a:fld id="{4B10E389-AE03-43C1-A5E7-413A21A73845}" type="slidenum">
              <a:rPr lang="es-ES"/>
              <a:pPr/>
              <a:t>‹Nº›</a:t>
            </a:fld>
            <a:endParaRPr lang="es-ES"/>
          </a:p>
        </p:txBody>
      </p:sp>
    </p:spTree>
  </p:cSld>
  <p:clrMapOvr>
    <a:masterClrMapping/>
  </p:clrMapOvr>
  <p:transition spd="slow" advTm="5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fecha 2"/>
          <p:cNvSpPr>
            <a:spLocks noGrp="1"/>
          </p:cNvSpPr>
          <p:nvPr>
            <p:ph type="dt" sz="half" idx="10"/>
          </p:nvPr>
        </p:nvSpPr>
        <p:spPr/>
        <p:txBody>
          <a:bodyPr/>
          <a:lstStyle>
            <a:lvl1pPr>
              <a:defRPr/>
            </a:lvl1pPr>
          </a:lstStyle>
          <a:p>
            <a:endParaRPr lang="es-ES"/>
          </a:p>
        </p:txBody>
      </p:sp>
      <p:sp>
        <p:nvSpPr>
          <p:cNvPr id="4" name="Marcador de pie de página 3"/>
          <p:cNvSpPr>
            <a:spLocks noGrp="1"/>
          </p:cNvSpPr>
          <p:nvPr>
            <p:ph type="ftr" sz="quarter" idx="11"/>
          </p:nvPr>
        </p:nvSpPr>
        <p:spPr/>
        <p:txBody>
          <a:bodyPr/>
          <a:lstStyle>
            <a:lvl1pPr>
              <a:defRPr/>
            </a:lvl1pPr>
          </a:lstStyle>
          <a:p>
            <a:endParaRPr lang="es-ES"/>
          </a:p>
        </p:txBody>
      </p:sp>
      <p:sp>
        <p:nvSpPr>
          <p:cNvPr id="5" name="Marcador de número de diapositiva 4"/>
          <p:cNvSpPr>
            <a:spLocks noGrp="1"/>
          </p:cNvSpPr>
          <p:nvPr>
            <p:ph type="sldNum" sz="quarter" idx="12"/>
          </p:nvPr>
        </p:nvSpPr>
        <p:spPr/>
        <p:txBody>
          <a:bodyPr/>
          <a:lstStyle>
            <a:lvl1pPr>
              <a:defRPr/>
            </a:lvl1pPr>
          </a:lstStyle>
          <a:p>
            <a:fld id="{7C68E931-C666-4AA7-B37F-2590CFDBB647}" type="slidenum">
              <a:rPr lang="es-ES"/>
              <a:pPr/>
              <a:t>‹Nº›</a:t>
            </a:fld>
            <a:endParaRPr lang="es-ES"/>
          </a:p>
        </p:txBody>
      </p:sp>
    </p:spTree>
  </p:cSld>
  <p:clrMapOvr>
    <a:masterClrMapping/>
  </p:clrMapOvr>
  <p:transition spd="slow" advTm="5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lvl1pPr>
              <a:defRPr/>
            </a:lvl1pPr>
          </a:lstStyle>
          <a:p>
            <a:endParaRPr lang="es-ES"/>
          </a:p>
        </p:txBody>
      </p:sp>
      <p:sp>
        <p:nvSpPr>
          <p:cNvPr id="3" name="Marcador de pie de página 2"/>
          <p:cNvSpPr>
            <a:spLocks noGrp="1"/>
          </p:cNvSpPr>
          <p:nvPr>
            <p:ph type="ftr" sz="quarter" idx="11"/>
          </p:nvPr>
        </p:nvSpPr>
        <p:spPr/>
        <p:txBody>
          <a:bodyPr/>
          <a:lstStyle>
            <a:lvl1pPr>
              <a:defRPr/>
            </a:lvl1pPr>
          </a:lstStyle>
          <a:p>
            <a:endParaRPr lang="es-ES"/>
          </a:p>
        </p:txBody>
      </p:sp>
      <p:sp>
        <p:nvSpPr>
          <p:cNvPr id="4" name="Marcador de número de diapositiva 3"/>
          <p:cNvSpPr>
            <a:spLocks noGrp="1"/>
          </p:cNvSpPr>
          <p:nvPr>
            <p:ph type="sldNum" sz="quarter" idx="12"/>
          </p:nvPr>
        </p:nvSpPr>
        <p:spPr/>
        <p:txBody>
          <a:bodyPr/>
          <a:lstStyle>
            <a:lvl1pPr>
              <a:defRPr/>
            </a:lvl1pPr>
          </a:lstStyle>
          <a:p>
            <a:fld id="{18F6DE42-2FE7-4BAB-9978-1DE98EEA513E}" type="slidenum">
              <a:rPr lang="es-ES"/>
              <a:pPr/>
              <a:t>‹Nº›</a:t>
            </a:fld>
            <a:endParaRPr lang="es-ES"/>
          </a:p>
        </p:txBody>
      </p:sp>
    </p:spTree>
  </p:cSld>
  <p:clrMapOvr>
    <a:masterClrMapping/>
  </p:clrMapOvr>
  <p:transition spd="slow" advTm="5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Marcador de conteni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lvl1pPr>
              <a:defRPr/>
            </a:lvl1pPr>
          </a:lstStyle>
          <a:p>
            <a:endParaRPr lang="es-ES"/>
          </a:p>
        </p:txBody>
      </p:sp>
      <p:sp>
        <p:nvSpPr>
          <p:cNvPr id="6" name="Marcador de pie de página 5"/>
          <p:cNvSpPr>
            <a:spLocks noGrp="1"/>
          </p:cNvSpPr>
          <p:nvPr>
            <p:ph type="ftr" sz="quarter" idx="11"/>
          </p:nvPr>
        </p:nvSpPr>
        <p:spPr/>
        <p:txBody>
          <a:bodyPr/>
          <a:lstStyle>
            <a:lvl1pPr>
              <a:defRPr/>
            </a:lvl1pPr>
          </a:lstStyle>
          <a:p>
            <a:endParaRPr lang="es-ES"/>
          </a:p>
        </p:txBody>
      </p:sp>
      <p:sp>
        <p:nvSpPr>
          <p:cNvPr id="7" name="Marcador de número de diapositiva 6"/>
          <p:cNvSpPr>
            <a:spLocks noGrp="1"/>
          </p:cNvSpPr>
          <p:nvPr>
            <p:ph type="sldNum" sz="quarter" idx="12"/>
          </p:nvPr>
        </p:nvSpPr>
        <p:spPr/>
        <p:txBody>
          <a:bodyPr/>
          <a:lstStyle>
            <a:lvl1pPr>
              <a:defRPr/>
            </a:lvl1pPr>
          </a:lstStyle>
          <a:p>
            <a:fld id="{D2BD175D-3306-4F6C-9372-03FC4F91DD77}" type="slidenum">
              <a:rPr lang="es-ES"/>
              <a:pPr/>
              <a:t>‹Nº›</a:t>
            </a:fld>
            <a:endParaRPr lang="es-ES"/>
          </a:p>
        </p:txBody>
      </p:sp>
    </p:spTree>
  </p:cSld>
  <p:clrMapOvr>
    <a:masterClrMapping/>
  </p:clrMapOvr>
  <p:transition spd="slow" advTm="5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Marcador de posición de imagen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Marcador de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lvl1pPr>
              <a:defRPr/>
            </a:lvl1pPr>
          </a:lstStyle>
          <a:p>
            <a:endParaRPr lang="es-ES"/>
          </a:p>
        </p:txBody>
      </p:sp>
      <p:sp>
        <p:nvSpPr>
          <p:cNvPr id="6" name="Marcador de pie de página 5"/>
          <p:cNvSpPr>
            <a:spLocks noGrp="1"/>
          </p:cNvSpPr>
          <p:nvPr>
            <p:ph type="ftr" sz="quarter" idx="11"/>
          </p:nvPr>
        </p:nvSpPr>
        <p:spPr/>
        <p:txBody>
          <a:bodyPr/>
          <a:lstStyle>
            <a:lvl1pPr>
              <a:defRPr/>
            </a:lvl1pPr>
          </a:lstStyle>
          <a:p>
            <a:endParaRPr lang="es-ES"/>
          </a:p>
        </p:txBody>
      </p:sp>
      <p:sp>
        <p:nvSpPr>
          <p:cNvPr id="7" name="Marcador de número de diapositiva 6"/>
          <p:cNvSpPr>
            <a:spLocks noGrp="1"/>
          </p:cNvSpPr>
          <p:nvPr>
            <p:ph type="sldNum" sz="quarter" idx="12"/>
          </p:nvPr>
        </p:nvSpPr>
        <p:spPr/>
        <p:txBody>
          <a:bodyPr/>
          <a:lstStyle>
            <a:lvl1pPr>
              <a:defRPr/>
            </a:lvl1pPr>
          </a:lstStyle>
          <a:p>
            <a:fld id="{D5E83847-66F1-493E-BAB5-B75389E5FFDA}" type="slidenum">
              <a:rPr lang="es-ES"/>
              <a:pPr/>
              <a:t>‹Nº›</a:t>
            </a:fld>
            <a:endParaRPr lang="es-ES"/>
          </a:p>
        </p:txBody>
      </p:sp>
    </p:spTree>
  </p:cSld>
  <p:clrMapOvr>
    <a:masterClrMapping/>
  </p:clrMapOvr>
  <p:transition spd="slow" advTm="5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lvl1pPr>
              <a:defRPr/>
            </a:lvl1pPr>
          </a:lstStyle>
          <a:p>
            <a:endParaRPr lang="es-ES"/>
          </a:p>
        </p:txBody>
      </p:sp>
      <p:sp>
        <p:nvSpPr>
          <p:cNvPr id="5" name="Marcador de pie de página 4"/>
          <p:cNvSpPr>
            <a:spLocks noGrp="1"/>
          </p:cNvSpPr>
          <p:nvPr>
            <p:ph type="ftr" sz="quarter" idx="11"/>
          </p:nvPr>
        </p:nvSpPr>
        <p:spPr/>
        <p:txBody>
          <a:bodyPr/>
          <a:lstStyle>
            <a:lvl1pPr>
              <a:defRPr/>
            </a:lvl1pPr>
          </a:lstStyle>
          <a:p>
            <a:endParaRPr lang="es-ES"/>
          </a:p>
        </p:txBody>
      </p:sp>
      <p:sp>
        <p:nvSpPr>
          <p:cNvPr id="6" name="Marcador de número de diapositiva 5"/>
          <p:cNvSpPr>
            <a:spLocks noGrp="1"/>
          </p:cNvSpPr>
          <p:nvPr>
            <p:ph type="sldNum" sz="quarter" idx="12"/>
          </p:nvPr>
        </p:nvSpPr>
        <p:spPr/>
        <p:txBody>
          <a:bodyPr/>
          <a:lstStyle>
            <a:lvl1pPr>
              <a:defRPr/>
            </a:lvl1pPr>
          </a:lstStyle>
          <a:p>
            <a:fld id="{EC4A768D-1BEB-413E-BEF9-6258F95BCA95}" type="slidenum">
              <a:rPr lang="es-ES"/>
              <a:pPr/>
              <a:t>‹Nº›</a:t>
            </a:fld>
            <a:endParaRPr lang="es-ES"/>
          </a:p>
        </p:txBody>
      </p:sp>
    </p:spTree>
  </p:cSld>
  <p:clrMapOvr>
    <a:masterClrMapping/>
  </p:clrMapOvr>
  <p:transition spd="slow" advTm="5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lvl1pPr>
              <a:defRPr/>
            </a:lvl1pPr>
          </a:lstStyle>
          <a:p>
            <a:endParaRPr lang="es-ES"/>
          </a:p>
        </p:txBody>
      </p:sp>
      <p:sp>
        <p:nvSpPr>
          <p:cNvPr id="5" name="Marcador de pie de página 4"/>
          <p:cNvSpPr>
            <a:spLocks noGrp="1"/>
          </p:cNvSpPr>
          <p:nvPr>
            <p:ph type="ftr" sz="quarter" idx="11"/>
          </p:nvPr>
        </p:nvSpPr>
        <p:spPr/>
        <p:txBody>
          <a:bodyPr/>
          <a:lstStyle>
            <a:lvl1pPr>
              <a:defRPr/>
            </a:lvl1pPr>
          </a:lstStyle>
          <a:p>
            <a:endParaRPr lang="es-ES"/>
          </a:p>
        </p:txBody>
      </p:sp>
      <p:sp>
        <p:nvSpPr>
          <p:cNvPr id="6" name="Marcador de número de diapositiva 5"/>
          <p:cNvSpPr>
            <a:spLocks noGrp="1"/>
          </p:cNvSpPr>
          <p:nvPr>
            <p:ph type="sldNum" sz="quarter" idx="12"/>
          </p:nvPr>
        </p:nvSpPr>
        <p:spPr/>
        <p:txBody>
          <a:bodyPr/>
          <a:lstStyle>
            <a:lvl1pPr>
              <a:defRPr/>
            </a:lvl1pPr>
          </a:lstStyle>
          <a:p>
            <a:fld id="{FF2C922F-3BB6-4AA7-9B1B-963B48859EC1}" type="slidenum">
              <a:rPr lang="es-ES"/>
              <a:pPr/>
              <a:t>‹Nº›</a:t>
            </a:fld>
            <a:endParaRPr lang="es-ES"/>
          </a:p>
        </p:txBody>
      </p:sp>
    </p:spTree>
  </p:cSld>
  <p:clrMapOvr>
    <a:masterClrMapping/>
  </p:clrMapOvr>
  <p:transition spd="slow" advTm="5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839F1B2E-5D68-4019-AF9D-8ED04188A494}"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D303FF8-F1BB-4FB9-8AF5-9DADC4AD0E63}"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5000">
    <p:dissolv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CCFF349C-2908-4AE2-B414-91793AD8949B}" type="slidenum">
              <a:rPr lang="es-ES_tradnl" smtClean="0">
                <a:solidFill>
                  <a:srgbClr val="000000"/>
                </a:solidFill>
                <a:cs typeface="+mn-cs"/>
              </a:rPr>
              <a:pPr/>
              <a:t>‹Nº›</a:t>
            </a:fld>
            <a:endParaRPr lang="es-ES_tradnl" smtClean="0">
              <a:solidFill>
                <a:srgbClr val="000000"/>
              </a:solidFill>
              <a:cs typeface="+mn-cs"/>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es.wikipedia.org/wiki/Archivo:Submarine_Eruption-numbers.svg" TargetMode="External"/><Relationship Id="rId2" Type="http://schemas.openxmlformats.org/officeDocument/2006/relationships/image" Target="../media/image1.gif"/><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hyperlink" Target="//commons.wikimedia.org/wiki/File:Submarine_Eruption-numbers.svg" TargetMode="Externa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audio" Target="../media/audio3.wav"/><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48.jpeg"/></Relationships>
</file>

<file path=ppt/slides/_rels/slide4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audio" Target="../media/audio4.wav"/><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3.gif"/><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3.gif"/><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6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3" descr="illusion-019"/>
          <p:cNvPicPr>
            <a:picLocks noChangeAspect="1" noChangeArrowheads="1" noCrop="1"/>
          </p:cNvPicPr>
          <p:nvPr/>
        </p:nvPicPr>
        <p:blipFill>
          <a:blip r:embed="rId3" cstate="print">
            <a:duotone>
              <a:prstClr val="black"/>
              <a:srgbClr val="FF0000">
                <a:tint val="45000"/>
                <a:satMod val="400000"/>
              </a:srgbClr>
            </a:duotone>
            <a:lum bright="34000" contrast="-36000"/>
          </a:blip>
          <a:srcRect/>
          <a:stretch>
            <a:fillRect/>
          </a:stretch>
        </p:blipFill>
        <p:spPr bwMode="auto">
          <a:xfrm>
            <a:off x="0" y="0"/>
            <a:ext cx="9144000" cy="6948488"/>
          </a:xfrm>
          <a:prstGeom prst="rect">
            <a:avLst/>
          </a:prstGeom>
          <a:noFill/>
        </p:spPr>
      </p:pic>
      <p:pic>
        <p:nvPicPr>
          <p:cNvPr id="13316" name="Picture 8"/>
          <p:cNvPicPr>
            <a:picLocks noChangeAspect="1" noChangeArrowheads="1"/>
          </p:cNvPicPr>
          <p:nvPr/>
        </p:nvPicPr>
        <p:blipFill>
          <a:blip r:embed="rId4" cstate="print"/>
          <a:srcRect/>
          <a:stretch>
            <a:fillRect/>
          </a:stretch>
        </p:blipFill>
        <p:spPr bwMode="auto">
          <a:xfrm>
            <a:off x="214313" y="285750"/>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6"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LUIS</a:t>
            </a:r>
          </a:p>
        </p:txBody>
      </p:sp>
      <p:sp>
        <p:nvSpPr>
          <p:cNvPr id="9" name="8 Rectángulo"/>
          <p:cNvSpPr/>
          <p:nvPr/>
        </p:nvSpPr>
        <p:spPr>
          <a:xfrm>
            <a:off x="1259632" y="1556792"/>
            <a:ext cx="6714274" cy="3416320"/>
          </a:xfrm>
          <a:prstGeom prst="rect">
            <a:avLst/>
          </a:prstGeom>
        </p:spPr>
        <p:txBody>
          <a:bodyPr wrap="none">
            <a:spAutoFit/>
          </a:bodyPr>
          <a:lstStyle/>
          <a:p>
            <a:pPr algn="ctr">
              <a:defRPr/>
            </a:pPr>
            <a:r>
              <a:rPr lang="es-ES" sz="7200" b="1" kern="1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Snap ITC"/>
              </a:rPr>
              <a:t>CUANDO </a:t>
            </a:r>
          </a:p>
          <a:p>
            <a:pPr algn="ctr">
              <a:defRPr/>
            </a:pPr>
            <a:r>
              <a:rPr lang="es-ES" sz="7200" b="1" kern="1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Snap ITC"/>
              </a:rPr>
              <a:t>LA TIERRA </a:t>
            </a:r>
          </a:p>
          <a:p>
            <a:pPr algn="ctr">
              <a:defRPr/>
            </a:pPr>
            <a:r>
              <a:rPr lang="es-ES" sz="7200" b="1" kern="1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Snap ITC"/>
              </a:rPr>
              <a:t>SE ENFADA</a:t>
            </a:r>
            <a:endParaRPr lang="es-ES" sz="7200" b="1" kern="1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Snap ITC"/>
            </a:endParaRPr>
          </a:p>
        </p:txBody>
      </p:sp>
      <p:sp>
        <p:nvSpPr>
          <p:cNvPr id="12" name="11 CuadroTexto"/>
          <p:cNvSpPr txBox="1"/>
          <p:nvPr/>
        </p:nvSpPr>
        <p:spPr>
          <a:xfrm>
            <a:off x="1403648" y="476672"/>
            <a:ext cx="2088232" cy="400110"/>
          </a:xfrm>
          <a:prstGeom prst="rect">
            <a:avLst/>
          </a:prstGeom>
          <a:noFill/>
        </p:spPr>
        <p:txBody>
          <a:bodyPr wrap="square" rtlCol="0">
            <a:spAutoFit/>
          </a:bodyPr>
          <a:lstStyle/>
          <a:p>
            <a:r>
              <a:rPr lang="es-ES" sz="2000" b="1" dirty="0" smtClean="0">
                <a:solidFill>
                  <a:srgbClr val="FFFF00"/>
                </a:solidFill>
              </a:rPr>
              <a:t>THE SADOWS</a:t>
            </a:r>
            <a:endParaRPr lang="es-ES" sz="2000" b="1" dirty="0">
              <a:solidFill>
                <a:srgbClr val="FFFF00"/>
              </a:solidFill>
            </a:endParaRPr>
          </a:p>
        </p:txBody>
      </p:sp>
    </p:spTree>
  </p:cSld>
  <p:clrMapOvr>
    <a:masterClrMapping/>
  </p:clrMapOvr>
  <p:transition spd="slow" advTm="10000">
    <p:dissolve/>
    <p:sndAc>
      <p:stSnd>
        <p:snd r:embed="rId2" name="The-Shadows-Tabo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1"/>
                                        </p:tgtEl>
                                        <p:attrNameLst>
                                          <p:attrName>style.opacity</p:attrName>
                                        </p:attrNameLst>
                                      </p:cBhvr>
                                      <p:to>
                                        <p:strVal val="0.25"/>
                                      </p:to>
                                    </p:set>
                                    <p:animEffect filter="image" prLst="opacity: 0.25">
                                      <p:cBhvr rctx="IE">
                                        <p:cTn id="7" dur="indefinite"/>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C:\Documents and Settings\Dell\Escritorio\kamcsatka-4-1024.jpg"/>
          <p:cNvPicPr>
            <a:picLocks noChangeAspect="1" noChangeArrowheads="1"/>
          </p:cNvPicPr>
          <p:nvPr/>
        </p:nvPicPr>
        <p:blipFill>
          <a:blip r:embed="rId2" cstate="print"/>
          <a:srcRect/>
          <a:stretch>
            <a:fillRect/>
          </a:stretch>
        </p:blipFill>
        <p:spPr bwMode="auto">
          <a:xfrm>
            <a:off x="0" y="-457201"/>
            <a:ext cx="9753601" cy="7315201"/>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C:\Documents and Settings\Dell\Escritorio\kamcsatka-28-1024.jpg"/>
          <p:cNvPicPr>
            <a:picLocks noChangeAspect="1" noChangeArrowheads="1"/>
          </p:cNvPicPr>
          <p:nvPr/>
        </p:nvPicPr>
        <p:blipFill>
          <a:blip r:embed="rId2" cstate="print"/>
          <a:srcRect/>
          <a:stretch>
            <a:fillRect/>
          </a:stretch>
        </p:blipFill>
        <p:spPr bwMode="auto">
          <a:xfrm>
            <a:off x="0" y="-544513"/>
            <a:ext cx="9753600" cy="7573913"/>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2" descr="C:\Documents and Settings\Dell\Escritorio\kamcsatka-16-1024.jpg"/>
          <p:cNvPicPr>
            <a:picLocks noChangeAspect="1" noChangeArrowheads="1"/>
          </p:cNvPicPr>
          <p:nvPr/>
        </p:nvPicPr>
        <p:blipFill>
          <a:blip r:embed="rId2" cstate="print"/>
          <a:srcRect/>
          <a:stretch>
            <a:fillRect/>
          </a:stretch>
        </p:blipFill>
        <p:spPr bwMode="auto">
          <a:xfrm>
            <a:off x="-609601" y="-243408"/>
            <a:ext cx="9753601" cy="7315201"/>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C:\Documents and Settings\Dell\Escritorio\kamcsatka-10-1024.jpg"/>
          <p:cNvPicPr>
            <a:picLocks noChangeAspect="1" noChangeArrowheads="1"/>
          </p:cNvPicPr>
          <p:nvPr/>
        </p:nvPicPr>
        <p:blipFill>
          <a:blip r:embed="rId2" cstate="print"/>
          <a:srcRect/>
          <a:stretch>
            <a:fillRect/>
          </a:stretch>
        </p:blipFill>
        <p:spPr bwMode="auto">
          <a:xfrm>
            <a:off x="-609601" y="-457201"/>
            <a:ext cx="9753601" cy="7315201"/>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cstate="print">
            <a:duotone>
              <a:prstClr val="black"/>
              <a:srgbClr val="FF0000">
                <a:tint val="45000"/>
                <a:satMod val="400000"/>
              </a:srgbClr>
            </a:duotone>
            <a:lum bright="34000" contrast="-36000"/>
          </a:blip>
          <a:srcRect/>
          <a:stretch>
            <a:fillRect/>
          </a:stretch>
        </p:blipFill>
        <p:spPr bwMode="auto">
          <a:xfrm>
            <a:off x="0" y="0"/>
            <a:ext cx="9144000" cy="6948488"/>
          </a:xfrm>
          <a:prstGeom prst="rect">
            <a:avLst/>
          </a:prstGeom>
          <a:noFill/>
        </p:spPr>
      </p:pic>
      <p:sp>
        <p:nvSpPr>
          <p:cNvPr id="2" name="1 Rectángulo"/>
          <p:cNvSpPr/>
          <p:nvPr/>
        </p:nvSpPr>
        <p:spPr>
          <a:xfrm>
            <a:off x="899592" y="1484784"/>
            <a:ext cx="7380312" cy="4524315"/>
          </a:xfrm>
          <a:prstGeom prst="rect">
            <a:avLst/>
          </a:prstGeom>
        </p:spPr>
        <p:txBody>
          <a:bodyPr wrap="square">
            <a:spAutoFit/>
          </a:bodyPr>
          <a:lstStyle/>
          <a:p>
            <a:pPr algn="ctr"/>
            <a:r>
              <a:rPr lang="es-ES" sz="3600" b="1" dirty="0" smtClean="0">
                <a:solidFill>
                  <a:srgbClr val="FFFF00"/>
                </a:solidFill>
              </a:rPr>
              <a:t>Erupción volcánica </a:t>
            </a:r>
          </a:p>
          <a:p>
            <a:pPr algn="ctr"/>
            <a:r>
              <a:rPr lang="es-ES" sz="2800" b="1" dirty="0" smtClean="0">
                <a:solidFill>
                  <a:srgbClr val="FFFF00"/>
                </a:solidFill>
              </a:rPr>
              <a:t>es una emisión violenta en la superficie terrestre de materias procedentes del interior del volcán. Exceptuando los géiseres, que emiten agua caliente, y los volcanes de lodo, cuya materia, en gran parte orgánica, proviene de yacimientos de hidrocarburos relativamente cercanos a la superficie, las erupciones terrestres se deben a los volcanes.</a:t>
            </a:r>
            <a:endParaRPr lang="es-ES" sz="2800" b="1" dirty="0">
              <a:solidFill>
                <a:srgbClr val="FFFF00"/>
              </a:solidFill>
            </a:endParaRPr>
          </a:p>
        </p:txBody>
      </p:sp>
    </p:spTree>
  </p:cSld>
  <p:clrMapOvr>
    <a:masterClrMapping/>
  </p:clrMapOvr>
  <p:transition spd="slow" advTm="2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2"/>
          <p:cNvSpPr>
            <a:spLocks noGrp="1" noChangeArrowheads="1"/>
          </p:cNvSpPr>
          <p:nvPr>
            <p:ph type="title"/>
          </p:nvPr>
        </p:nvSpPr>
        <p:spPr/>
        <p:txBody>
          <a:bodyPr/>
          <a:lstStyle/>
          <a:p>
            <a:pPr eaLnBrk="1" hangingPunct="1"/>
            <a:endParaRPr lang="es-ES" smtClean="0"/>
          </a:p>
        </p:txBody>
      </p:sp>
      <p:sp>
        <p:nvSpPr>
          <p:cNvPr id="30722" name="Rectangle 3"/>
          <p:cNvSpPr>
            <a:spLocks noGrp="1" noChangeArrowheads="1"/>
          </p:cNvSpPr>
          <p:nvPr>
            <p:ph type="body" idx="1"/>
          </p:nvPr>
        </p:nvSpPr>
        <p:spPr/>
        <p:txBody>
          <a:bodyPr/>
          <a:lstStyle/>
          <a:p>
            <a:pPr eaLnBrk="1" hangingPunct="1"/>
            <a:endParaRPr lang="es-ES" smtClean="0"/>
          </a:p>
        </p:txBody>
      </p:sp>
      <p:pic>
        <p:nvPicPr>
          <p:cNvPr id="30723" name="Picture 4" descr="jInBe"/>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5" name="4 Rectángulo"/>
          <p:cNvSpPr/>
          <p:nvPr/>
        </p:nvSpPr>
        <p:spPr>
          <a:xfrm>
            <a:off x="323528" y="332656"/>
            <a:ext cx="2133918" cy="646331"/>
          </a:xfrm>
          <a:prstGeom prst="rect">
            <a:avLst/>
          </a:prstGeom>
        </p:spPr>
        <p:txBody>
          <a:bodyPr wrap="none">
            <a:spAutoFit/>
          </a:bodyPr>
          <a:lstStyle/>
          <a:p>
            <a:r>
              <a:rPr lang="es-ES" sz="3600" b="1" dirty="0" smtClean="0">
                <a:solidFill>
                  <a:srgbClr val="FFFF00"/>
                </a:solidFill>
              </a:rPr>
              <a:t>Géiseres</a:t>
            </a:r>
            <a:endParaRPr lang="es-ES" sz="3600" dirty="0"/>
          </a:p>
        </p:txBody>
      </p:sp>
    </p:spTree>
  </p:cSld>
  <p:clrMapOvr>
    <a:masterClrMapping/>
  </p:clrMapOvr>
  <p:transition spd="slow" advTm="5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Picture 2" descr="C:\Documents and Settings\Dell\Escritorio\19139.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2 Rectángulo"/>
          <p:cNvSpPr/>
          <p:nvPr/>
        </p:nvSpPr>
        <p:spPr>
          <a:xfrm>
            <a:off x="179512" y="5661248"/>
            <a:ext cx="2133918" cy="646331"/>
          </a:xfrm>
          <a:prstGeom prst="rect">
            <a:avLst/>
          </a:prstGeom>
        </p:spPr>
        <p:txBody>
          <a:bodyPr wrap="none">
            <a:spAutoFit/>
          </a:bodyPr>
          <a:lstStyle/>
          <a:p>
            <a:r>
              <a:rPr lang="es-ES" sz="3600" b="1" dirty="0" smtClean="0">
                <a:solidFill>
                  <a:srgbClr val="FFFF00"/>
                </a:solidFill>
              </a:rPr>
              <a:t>Géiseres</a:t>
            </a:r>
            <a:endParaRPr lang="es-ES" sz="3600" dirty="0"/>
          </a:p>
        </p:txBody>
      </p:sp>
    </p:spTree>
  </p:cSld>
  <p:clrMapOvr>
    <a:masterClrMapping/>
  </p:clrMapOvr>
  <p:transition spd="slow" advTm="5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p:cNvSpPr>
            <a:spLocks noGrp="1" noChangeArrowheads="1"/>
          </p:cNvSpPr>
          <p:nvPr>
            <p:ph type="title"/>
          </p:nvPr>
        </p:nvSpPr>
        <p:spPr/>
        <p:txBody>
          <a:bodyPr/>
          <a:lstStyle/>
          <a:p>
            <a:pPr eaLnBrk="1" hangingPunct="1"/>
            <a:endParaRPr lang="es-ES" smtClean="0"/>
          </a:p>
        </p:txBody>
      </p:sp>
      <p:sp>
        <p:nvSpPr>
          <p:cNvPr id="31746" name="Rectangle 3"/>
          <p:cNvSpPr>
            <a:spLocks noGrp="1" noChangeArrowheads="1"/>
          </p:cNvSpPr>
          <p:nvPr>
            <p:ph type="body" idx="1"/>
          </p:nvPr>
        </p:nvSpPr>
        <p:spPr/>
        <p:txBody>
          <a:bodyPr/>
          <a:lstStyle/>
          <a:p>
            <a:pPr eaLnBrk="1" hangingPunct="1"/>
            <a:endParaRPr lang="es-ES" smtClean="0"/>
          </a:p>
        </p:txBody>
      </p:sp>
      <p:pic>
        <p:nvPicPr>
          <p:cNvPr id="31747" name="Picture 4" descr="Kamchatka_01"/>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5" name="4 Rectángulo"/>
          <p:cNvSpPr/>
          <p:nvPr/>
        </p:nvSpPr>
        <p:spPr>
          <a:xfrm>
            <a:off x="395536" y="332656"/>
            <a:ext cx="2133918" cy="646331"/>
          </a:xfrm>
          <a:prstGeom prst="rect">
            <a:avLst/>
          </a:prstGeom>
        </p:spPr>
        <p:txBody>
          <a:bodyPr wrap="none">
            <a:spAutoFit/>
          </a:bodyPr>
          <a:lstStyle/>
          <a:p>
            <a:r>
              <a:rPr lang="es-ES" sz="3600" b="1" dirty="0" smtClean="0">
                <a:solidFill>
                  <a:srgbClr val="FFFF00"/>
                </a:solidFill>
              </a:rPr>
              <a:t>Géiseres</a:t>
            </a:r>
            <a:endParaRPr lang="es-ES" sz="3600" dirty="0"/>
          </a:p>
        </p:txBody>
      </p:sp>
    </p:spTree>
  </p:cSld>
  <p:clrMapOvr>
    <a:masterClrMapping/>
  </p:clrMapOvr>
  <p:transition spd="slow" advTm="5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2"/>
          <p:cNvSpPr>
            <a:spLocks noGrp="1" noChangeArrowheads="1"/>
          </p:cNvSpPr>
          <p:nvPr>
            <p:ph type="title"/>
          </p:nvPr>
        </p:nvSpPr>
        <p:spPr/>
        <p:txBody>
          <a:bodyPr/>
          <a:lstStyle/>
          <a:p>
            <a:pPr eaLnBrk="1" hangingPunct="1"/>
            <a:endParaRPr lang="es-ES" smtClean="0"/>
          </a:p>
        </p:txBody>
      </p:sp>
      <p:sp>
        <p:nvSpPr>
          <p:cNvPr id="53250" name="Rectangle 3"/>
          <p:cNvSpPr>
            <a:spLocks noGrp="1" noChangeArrowheads="1"/>
          </p:cNvSpPr>
          <p:nvPr>
            <p:ph type="body" idx="1"/>
          </p:nvPr>
        </p:nvSpPr>
        <p:spPr/>
        <p:txBody>
          <a:bodyPr/>
          <a:lstStyle/>
          <a:p>
            <a:pPr eaLnBrk="1" hangingPunct="1"/>
            <a:endParaRPr lang="es-ES" smtClean="0"/>
          </a:p>
        </p:txBody>
      </p:sp>
      <p:pic>
        <p:nvPicPr>
          <p:cNvPr id="53251" name="Picture 4" descr="travel_1114_4f611a6a9a80c_o"/>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5" name="4 Rectángulo"/>
          <p:cNvSpPr/>
          <p:nvPr/>
        </p:nvSpPr>
        <p:spPr>
          <a:xfrm>
            <a:off x="323528" y="404664"/>
            <a:ext cx="2133918" cy="646331"/>
          </a:xfrm>
          <a:prstGeom prst="rect">
            <a:avLst/>
          </a:prstGeom>
        </p:spPr>
        <p:txBody>
          <a:bodyPr wrap="none">
            <a:spAutoFit/>
          </a:bodyPr>
          <a:lstStyle/>
          <a:p>
            <a:r>
              <a:rPr lang="es-ES" sz="3600" b="1" dirty="0" smtClean="0">
                <a:solidFill>
                  <a:srgbClr val="FFFF00"/>
                </a:solidFill>
              </a:rPr>
              <a:t>Géiseres</a:t>
            </a:r>
            <a:endParaRPr lang="es-ES" sz="3600" dirty="0"/>
          </a:p>
        </p:txBody>
      </p:sp>
    </p:spTree>
  </p:cSld>
  <p:clrMapOvr>
    <a:masterClrMapping/>
  </p:clrMapOvr>
  <p:transition spd="slow" advTm="5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2"/>
          <p:cNvSpPr>
            <a:spLocks noGrp="1" noChangeArrowheads="1"/>
          </p:cNvSpPr>
          <p:nvPr>
            <p:ph type="title"/>
          </p:nvPr>
        </p:nvSpPr>
        <p:spPr/>
        <p:txBody>
          <a:bodyPr/>
          <a:lstStyle/>
          <a:p>
            <a:pPr eaLnBrk="1" hangingPunct="1"/>
            <a:endParaRPr lang="es-ES" smtClean="0"/>
          </a:p>
        </p:txBody>
      </p:sp>
      <p:sp>
        <p:nvSpPr>
          <p:cNvPr id="52226" name="Rectangle 3"/>
          <p:cNvSpPr>
            <a:spLocks noGrp="1" noChangeArrowheads="1"/>
          </p:cNvSpPr>
          <p:nvPr>
            <p:ph type="body" idx="1"/>
          </p:nvPr>
        </p:nvSpPr>
        <p:spPr/>
        <p:txBody>
          <a:bodyPr/>
          <a:lstStyle/>
          <a:p>
            <a:pPr eaLnBrk="1" hangingPunct="1"/>
            <a:endParaRPr lang="es-ES" smtClean="0"/>
          </a:p>
        </p:txBody>
      </p:sp>
      <p:pic>
        <p:nvPicPr>
          <p:cNvPr id="52227" name="Picture 4" descr="10"/>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5" name="4 CuadroTexto"/>
          <p:cNvSpPr txBox="1"/>
          <p:nvPr/>
        </p:nvSpPr>
        <p:spPr>
          <a:xfrm>
            <a:off x="395536" y="6093296"/>
            <a:ext cx="3538148" cy="461665"/>
          </a:xfrm>
          <a:prstGeom prst="rect">
            <a:avLst/>
          </a:prstGeom>
          <a:noFill/>
        </p:spPr>
        <p:txBody>
          <a:bodyPr wrap="none" rtlCol="0">
            <a:spAutoFit/>
          </a:bodyPr>
          <a:lstStyle/>
          <a:p>
            <a:r>
              <a:rPr lang="es-ES" sz="2400" b="1" dirty="0" smtClean="0">
                <a:solidFill>
                  <a:srgbClr val="FFFF00"/>
                </a:solidFill>
              </a:rPr>
              <a:t>ERUPCION DE BARRO</a:t>
            </a:r>
            <a:endParaRPr lang="es-ES" sz="2400" b="1" dirty="0">
              <a:solidFill>
                <a:srgbClr val="FFFF00"/>
              </a:solidFill>
            </a:endParaRPr>
          </a:p>
        </p:txBody>
      </p:sp>
    </p:spTree>
  </p:cSld>
  <p:clrMapOvr>
    <a:masterClrMapping/>
  </p:clrMapOvr>
  <p:transition spd="slow" advTm="5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2"/>
          <p:cNvSpPr>
            <a:spLocks noGrp="1" noChangeArrowheads="1"/>
          </p:cNvSpPr>
          <p:nvPr>
            <p:ph type="title"/>
          </p:nvPr>
        </p:nvSpPr>
        <p:spPr/>
        <p:txBody>
          <a:bodyPr/>
          <a:lstStyle/>
          <a:p>
            <a:pPr eaLnBrk="1" hangingPunct="1"/>
            <a:endParaRPr lang="es-ES" smtClean="0"/>
          </a:p>
        </p:txBody>
      </p:sp>
      <p:sp>
        <p:nvSpPr>
          <p:cNvPr id="43010" name="Rectangle 3"/>
          <p:cNvSpPr>
            <a:spLocks noGrp="1" noChangeArrowheads="1"/>
          </p:cNvSpPr>
          <p:nvPr>
            <p:ph type="body" idx="1"/>
          </p:nvPr>
        </p:nvSpPr>
        <p:spPr/>
        <p:txBody>
          <a:bodyPr/>
          <a:lstStyle/>
          <a:p>
            <a:pPr eaLnBrk="1" hangingPunct="1"/>
            <a:endParaRPr lang="es-ES" smtClean="0"/>
          </a:p>
        </p:txBody>
      </p:sp>
      <p:pic>
        <p:nvPicPr>
          <p:cNvPr id="43011" name="Picture 4" descr="2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cstate="print">
            <a:duotone>
              <a:prstClr val="black"/>
              <a:srgbClr val="FF0000">
                <a:tint val="45000"/>
                <a:satMod val="400000"/>
              </a:srgbClr>
            </a:duotone>
            <a:lum bright="34000" contrast="-36000"/>
          </a:blip>
          <a:srcRect/>
          <a:stretch>
            <a:fillRect/>
          </a:stretch>
        </p:blipFill>
        <p:spPr bwMode="auto">
          <a:xfrm>
            <a:off x="0" y="0"/>
            <a:ext cx="9144000" cy="6948488"/>
          </a:xfrm>
          <a:prstGeom prst="rect">
            <a:avLst/>
          </a:prstGeom>
          <a:noFill/>
        </p:spPr>
      </p:pic>
      <p:sp>
        <p:nvSpPr>
          <p:cNvPr id="2" name="1 Rectángulo"/>
          <p:cNvSpPr/>
          <p:nvPr/>
        </p:nvSpPr>
        <p:spPr>
          <a:xfrm>
            <a:off x="827584" y="1052736"/>
            <a:ext cx="7632848" cy="4893647"/>
          </a:xfrm>
          <a:prstGeom prst="rect">
            <a:avLst/>
          </a:prstGeom>
        </p:spPr>
        <p:txBody>
          <a:bodyPr wrap="square">
            <a:spAutoFit/>
          </a:bodyPr>
          <a:lstStyle/>
          <a:p>
            <a:pPr algn="ctr"/>
            <a:r>
              <a:rPr lang="es-ES" sz="2400" b="1" dirty="0" smtClean="0">
                <a:solidFill>
                  <a:srgbClr val="FFFF00"/>
                </a:solidFill>
              </a:rPr>
              <a:t>Las erupciones son consecuencia del aumento de la temperatura en el magma que se encuentra en el interior del manto terrestre. Esto ocasiona una erupción volcánica en la que se expulsa la lava hirviendo que se encontraba en el magma. Puede generar derretimiento de hielos y glaciares, los derrumbes, los aluviones, etc.</a:t>
            </a:r>
          </a:p>
          <a:p>
            <a:pPr algn="ctr"/>
            <a:r>
              <a:rPr lang="es-ES" sz="2400" b="1" dirty="0" smtClean="0">
                <a:solidFill>
                  <a:srgbClr val="FFFF00"/>
                </a:solidFill>
              </a:rPr>
              <a:t>Las erupciones también se caracterizan por otros factores: temperatura de la lava, su contenido de gases </a:t>
            </a:r>
            <a:r>
              <a:rPr lang="es-ES" sz="2400" b="1" dirty="0" err="1" smtClean="0">
                <a:solidFill>
                  <a:srgbClr val="FFFF00"/>
                </a:solidFill>
              </a:rPr>
              <a:t>oclusos</a:t>
            </a:r>
            <a:r>
              <a:rPr lang="es-ES" sz="2400" b="1" dirty="0" smtClean="0">
                <a:solidFill>
                  <a:srgbClr val="FFFF00"/>
                </a:solidFill>
              </a:rPr>
              <a:t>, estado del conducto volcánico (chimenea libre u obturada por materias sólidas, lago de lava que opone su empuje a la salida del magma del fondo, </a:t>
            </a:r>
            <a:r>
              <a:rPr lang="es-ES" sz="2400" b="1" dirty="0" err="1" smtClean="0">
                <a:solidFill>
                  <a:srgbClr val="FFFF00"/>
                </a:solidFill>
              </a:rPr>
              <a:t>etc</a:t>
            </a:r>
            <a:r>
              <a:rPr lang="es-ES" sz="2400" b="1" dirty="0" smtClean="0">
                <a:solidFill>
                  <a:srgbClr val="FFFF00"/>
                </a:solidFill>
              </a:rPr>
              <a:t>).</a:t>
            </a:r>
          </a:p>
        </p:txBody>
      </p:sp>
    </p:spTree>
  </p:cSld>
  <p:clrMapOvr>
    <a:masterClrMapping/>
  </p:clrMapOvr>
  <p:transition spd="slow" advTm="2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descr="C:\Documents and Settings\Dell\Escritorio\kamcsatka-14-1024.jpg"/>
          <p:cNvPicPr>
            <a:picLocks noChangeAspect="1" noChangeArrowheads="1"/>
          </p:cNvPicPr>
          <p:nvPr/>
        </p:nvPicPr>
        <p:blipFill>
          <a:blip r:embed="rId2" cstate="print"/>
          <a:srcRect/>
          <a:stretch>
            <a:fillRect/>
          </a:stretch>
        </p:blipFill>
        <p:spPr bwMode="auto">
          <a:xfrm>
            <a:off x="-609601" y="0"/>
            <a:ext cx="9753601" cy="7315201"/>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C:\Documents and Settings\Dell\Escritorio\kamcsatka-22-1024.jpg"/>
          <p:cNvPicPr>
            <a:picLocks noChangeAspect="1" noChangeArrowheads="1"/>
          </p:cNvPicPr>
          <p:nvPr/>
        </p:nvPicPr>
        <p:blipFill>
          <a:blip r:embed="rId2" cstate="print"/>
          <a:srcRect/>
          <a:stretch>
            <a:fillRect/>
          </a:stretch>
        </p:blipFill>
        <p:spPr bwMode="auto">
          <a:xfrm>
            <a:off x="0" y="-457201"/>
            <a:ext cx="9753601" cy="7315201"/>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2" descr="C:\Documents and Settings\Dell\Escritorio\kamcsatka-19-1024.jpg"/>
          <p:cNvPicPr>
            <a:picLocks noChangeAspect="1" noChangeArrowheads="1"/>
          </p:cNvPicPr>
          <p:nvPr/>
        </p:nvPicPr>
        <p:blipFill>
          <a:blip r:embed="rId2" cstate="print"/>
          <a:srcRect/>
          <a:stretch>
            <a:fillRect/>
          </a:stretch>
        </p:blipFill>
        <p:spPr bwMode="auto">
          <a:xfrm>
            <a:off x="-180528" y="-171400"/>
            <a:ext cx="9753600" cy="7315201"/>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descr="C:\Documents and Settings\Dell\Escritorio\kamcsatka-15-1024.jpg"/>
          <p:cNvPicPr>
            <a:picLocks noChangeAspect="1" noChangeArrowheads="1"/>
          </p:cNvPicPr>
          <p:nvPr/>
        </p:nvPicPr>
        <p:blipFill>
          <a:blip r:embed="rId2" cstate="print"/>
          <a:srcRect/>
          <a:stretch>
            <a:fillRect/>
          </a:stretch>
        </p:blipFill>
        <p:spPr bwMode="auto">
          <a:xfrm>
            <a:off x="-324544" y="0"/>
            <a:ext cx="9753601" cy="73152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C:\Documents and Settings\Dell\Escritorio\kamcsatka-21-1024.jpg"/>
          <p:cNvPicPr>
            <a:picLocks noChangeAspect="1" noChangeArrowheads="1"/>
          </p:cNvPicPr>
          <p:nvPr/>
        </p:nvPicPr>
        <p:blipFill>
          <a:blip r:embed="rId2" cstate="print"/>
          <a:srcRect/>
          <a:stretch>
            <a:fillRect/>
          </a:stretch>
        </p:blipFill>
        <p:spPr bwMode="auto">
          <a:xfrm>
            <a:off x="-609601" y="-243408"/>
            <a:ext cx="9753601" cy="73152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3" cstate="print">
            <a:duotone>
              <a:prstClr val="black"/>
              <a:srgbClr val="FF0000">
                <a:tint val="45000"/>
                <a:satMod val="400000"/>
              </a:srgbClr>
            </a:duotone>
            <a:lum bright="34000" contrast="-36000"/>
          </a:blip>
          <a:srcRect/>
          <a:stretch>
            <a:fillRect/>
          </a:stretch>
        </p:blipFill>
        <p:spPr bwMode="auto">
          <a:xfrm>
            <a:off x="0" y="0"/>
            <a:ext cx="9144000" cy="6948488"/>
          </a:xfrm>
          <a:prstGeom prst="rect">
            <a:avLst/>
          </a:prstGeom>
          <a:noFill/>
        </p:spPr>
      </p:pic>
      <p:sp>
        <p:nvSpPr>
          <p:cNvPr id="2" name="1 Rectángulo"/>
          <p:cNvSpPr/>
          <p:nvPr/>
        </p:nvSpPr>
        <p:spPr>
          <a:xfrm>
            <a:off x="467544" y="1052736"/>
            <a:ext cx="8136904" cy="5262979"/>
          </a:xfrm>
          <a:prstGeom prst="rect">
            <a:avLst/>
          </a:prstGeom>
        </p:spPr>
        <p:txBody>
          <a:bodyPr wrap="square">
            <a:spAutoFit/>
          </a:bodyPr>
          <a:lstStyle/>
          <a:p>
            <a:pPr algn="ctr"/>
            <a:r>
              <a:rPr lang="es-ES" sz="2400" b="1" dirty="0" smtClean="0">
                <a:solidFill>
                  <a:srgbClr val="FFFF00"/>
                </a:solidFill>
              </a:rPr>
              <a:t>Las erupciones volcánicas no obedecen a ninguna ley de periodicidad, y no ha sido posible descubrir un método para prevenirlas, aunque a veces vienen precedidas por sacudidas sísmicas y por la emisión de fumarolas. Su violencia se relaciona con la acidez de las lavas y con la riqueza de estas en gases </a:t>
            </a:r>
            <a:r>
              <a:rPr lang="es-ES" sz="2400" b="1" dirty="0" err="1" smtClean="0">
                <a:solidFill>
                  <a:srgbClr val="FFFF00"/>
                </a:solidFill>
              </a:rPr>
              <a:t>oclusos</a:t>
            </a:r>
            <a:r>
              <a:rPr lang="es-ES" sz="2400" b="1" dirty="0" smtClean="0">
                <a:solidFill>
                  <a:srgbClr val="FFFF00"/>
                </a:solidFill>
              </a:rPr>
              <a:t>. Estos alcanzan altas presiones y, cuando llegan a vencer la resistencia que encuentran, se escapan violentamente, dando lugar a una erupción explosiva. Por el contrario, una lava básica es mucho más fluida y opone escasa resistencia al desprendimiento de sus gases: las erupciones son entonces menos violentas y pueden revestir un carácter permanente.</a:t>
            </a:r>
            <a:endParaRPr lang="es-ES" sz="2400" b="1" dirty="0">
              <a:solidFill>
                <a:srgbClr val="FFFF00"/>
              </a:solidFill>
            </a:endParaRPr>
          </a:p>
        </p:txBody>
      </p:sp>
    </p:spTree>
  </p:cSld>
  <p:clrMapOvr>
    <a:masterClrMapping/>
  </p:clrMapOvr>
  <p:transition spd="slow" advTm="37000">
    <p:dissolve/>
    <p:sndAc>
      <p:stSnd>
        <p:snd r:embed="rId2" name="The-Shadows-Wichita-linema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C:\Documents and Settings\Dell\Escritorio\kamcsatka-9-1024.jpg"/>
          <p:cNvPicPr>
            <a:picLocks noChangeAspect="1" noChangeArrowheads="1"/>
          </p:cNvPicPr>
          <p:nvPr/>
        </p:nvPicPr>
        <p:blipFill>
          <a:blip r:embed="rId2" cstate="print"/>
          <a:srcRect/>
          <a:stretch>
            <a:fillRect/>
          </a:stretch>
        </p:blipFill>
        <p:spPr bwMode="auto">
          <a:xfrm>
            <a:off x="-587375" y="-217488"/>
            <a:ext cx="9753600" cy="7315201"/>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2"/>
          <p:cNvSpPr>
            <a:spLocks noGrp="1" noChangeArrowheads="1"/>
          </p:cNvSpPr>
          <p:nvPr>
            <p:ph type="title"/>
          </p:nvPr>
        </p:nvSpPr>
        <p:spPr/>
        <p:txBody>
          <a:bodyPr/>
          <a:lstStyle/>
          <a:p>
            <a:pPr eaLnBrk="1" hangingPunct="1"/>
            <a:endParaRPr lang="es-ES" smtClean="0"/>
          </a:p>
        </p:txBody>
      </p:sp>
      <p:sp>
        <p:nvSpPr>
          <p:cNvPr id="41986" name="Rectangle 3"/>
          <p:cNvSpPr>
            <a:spLocks noGrp="1" noChangeArrowheads="1"/>
          </p:cNvSpPr>
          <p:nvPr>
            <p:ph type="body" idx="1"/>
          </p:nvPr>
        </p:nvSpPr>
        <p:spPr/>
        <p:txBody>
          <a:bodyPr/>
          <a:lstStyle/>
          <a:p>
            <a:pPr eaLnBrk="1" hangingPunct="1"/>
            <a:endParaRPr lang="es-ES" smtClean="0"/>
          </a:p>
        </p:txBody>
      </p:sp>
      <p:pic>
        <p:nvPicPr>
          <p:cNvPr id="41987" name="Picture 4" descr="IMG_9203 copy"/>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descr="C:\Documents and Settings\Dell\Escritorio\kamcsatka-7-1024.jpg"/>
          <p:cNvPicPr>
            <a:picLocks noChangeAspect="1" noChangeArrowheads="1"/>
          </p:cNvPicPr>
          <p:nvPr/>
        </p:nvPicPr>
        <p:blipFill>
          <a:blip r:embed="rId2" cstate="print"/>
          <a:srcRect/>
          <a:stretch>
            <a:fillRect/>
          </a:stretch>
        </p:blipFill>
        <p:spPr bwMode="auto">
          <a:xfrm>
            <a:off x="-252536" y="-243408"/>
            <a:ext cx="9753601" cy="73152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Picture 2" descr="C:\Documents and Settings\Dell\Escritorio\186518.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C:\Documents and Settings\Dell\Escritorio\800px-Petropavlovsk_Kamcatskij_Volcan_Koriacky_in_background.jpg"/>
          <p:cNvPicPr>
            <a:picLocks noChangeAspect="1" noChangeArrowheads="1"/>
          </p:cNvPicPr>
          <p:nvPr/>
        </p:nvPicPr>
        <p:blipFill>
          <a:blip r:embed="rId3" cstate="print"/>
          <a:srcRect/>
          <a:stretch>
            <a:fillRect/>
          </a:stretch>
        </p:blipFill>
        <p:spPr bwMode="auto">
          <a:xfrm>
            <a:off x="0" y="0"/>
            <a:ext cx="9372535" cy="70294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p:cNvSpPr>
            <a:spLocks noGrp="1" noChangeArrowheads="1"/>
          </p:cNvSpPr>
          <p:nvPr>
            <p:ph type="title"/>
          </p:nvPr>
        </p:nvSpPr>
        <p:spPr/>
        <p:txBody>
          <a:bodyPr/>
          <a:lstStyle/>
          <a:p>
            <a:pPr eaLnBrk="1" hangingPunct="1"/>
            <a:endParaRPr lang="es-ES" smtClean="0"/>
          </a:p>
        </p:txBody>
      </p:sp>
      <p:sp>
        <p:nvSpPr>
          <p:cNvPr id="39938" name="Rectangle 3"/>
          <p:cNvSpPr>
            <a:spLocks noGrp="1" noChangeArrowheads="1"/>
          </p:cNvSpPr>
          <p:nvPr>
            <p:ph type="body" idx="1"/>
          </p:nvPr>
        </p:nvSpPr>
        <p:spPr/>
        <p:txBody>
          <a:bodyPr/>
          <a:lstStyle/>
          <a:p>
            <a:pPr eaLnBrk="1" hangingPunct="1"/>
            <a:endParaRPr lang="es-ES" smtClean="0"/>
          </a:p>
        </p:txBody>
      </p:sp>
      <p:pic>
        <p:nvPicPr>
          <p:cNvPr id="39939" name="Picture 4" descr="f_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C:\Documents and Settings\Dell\Escritorio\kamcsatka-23-1024.jpg"/>
          <p:cNvPicPr>
            <a:picLocks noChangeAspect="1" noChangeArrowheads="1"/>
          </p:cNvPicPr>
          <p:nvPr/>
        </p:nvPicPr>
        <p:blipFill>
          <a:blip r:embed="rId2" cstate="print"/>
          <a:srcRect/>
          <a:stretch>
            <a:fillRect/>
          </a:stretch>
        </p:blipFill>
        <p:spPr bwMode="auto">
          <a:xfrm>
            <a:off x="0" y="-457200"/>
            <a:ext cx="9753601" cy="73152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cstate="print">
            <a:duotone>
              <a:prstClr val="black"/>
              <a:srgbClr val="FF0000">
                <a:tint val="45000"/>
                <a:satMod val="400000"/>
              </a:srgbClr>
            </a:duotone>
            <a:lum bright="34000" contrast="-36000"/>
          </a:blip>
          <a:srcRect/>
          <a:stretch>
            <a:fillRect/>
          </a:stretch>
        </p:blipFill>
        <p:spPr bwMode="auto">
          <a:xfrm>
            <a:off x="0" y="0"/>
            <a:ext cx="9144000" cy="6948488"/>
          </a:xfrm>
          <a:prstGeom prst="rect">
            <a:avLst/>
          </a:prstGeom>
          <a:noFill/>
        </p:spPr>
      </p:pic>
      <p:sp>
        <p:nvSpPr>
          <p:cNvPr id="2" name="1 Rectángulo"/>
          <p:cNvSpPr/>
          <p:nvPr/>
        </p:nvSpPr>
        <p:spPr>
          <a:xfrm>
            <a:off x="683568" y="908720"/>
            <a:ext cx="8064896" cy="5262979"/>
          </a:xfrm>
          <a:prstGeom prst="rect">
            <a:avLst/>
          </a:prstGeom>
        </p:spPr>
        <p:txBody>
          <a:bodyPr wrap="square">
            <a:spAutoFit/>
          </a:bodyPr>
          <a:lstStyle/>
          <a:p>
            <a:pPr algn="ctr"/>
            <a:r>
              <a:rPr lang="es-ES" sz="2400" b="1" dirty="0" smtClean="0">
                <a:solidFill>
                  <a:srgbClr val="FFFF00"/>
                </a:solidFill>
              </a:rPr>
              <a:t>Volcanes con volcanismo lávico, son nombradas así por los volcanes de las islas de Hawái. Sus lavas son muy fluidas, sin que tengan lugar desprendimientos gaseosos explosivos; estas lavas se desbordan sólo cuando rebasan el cráter (por lo que forman un lago de lava) y se deslizan con facilidad por las laderas, formando verdaderas corrientes a grandes distancias y construyendo un cono volcánico con una pendiente muy suave, como se ve en una imagen reciente de la caldera del </a:t>
            </a:r>
            <a:r>
              <a:rPr lang="es-ES" sz="2400" b="1" dirty="0" err="1" smtClean="0">
                <a:solidFill>
                  <a:srgbClr val="FFFF00"/>
                </a:solidFill>
              </a:rPr>
              <a:t>Halemaumau</a:t>
            </a:r>
            <a:r>
              <a:rPr lang="es-ES" sz="2400" b="1" dirty="0" smtClean="0">
                <a:solidFill>
                  <a:srgbClr val="FFFF00"/>
                </a:solidFill>
              </a:rPr>
              <a:t>, en el volcán </a:t>
            </a:r>
            <a:r>
              <a:rPr lang="es-ES" sz="2400" b="1" dirty="0" err="1" smtClean="0">
                <a:solidFill>
                  <a:srgbClr val="FFFF00"/>
                </a:solidFill>
              </a:rPr>
              <a:t>Kilauea</a:t>
            </a:r>
            <a:r>
              <a:rPr lang="es-ES" sz="2400" b="1" dirty="0" smtClean="0">
                <a:solidFill>
                  <a:srgbClr val="FFFF00"/>
                </a:solidFill>
              </a:rPr>
              <a:t>, en la isla de Hawái. Algunas partículas de lava, al ser arrastradas por el viento, forman hilos cristalinos que los nativos llaman </a:t>
            </a:r>
            <a:r>
              <a:rPr lang="es-ES" sz="2400" b="1" i="1" dirty="0" smtClean="0">
                <a:solidFill>
                  <a:srgbClr val="FFFF00"/>
                </a:solidFill>
              </a:rPr>
              <a:t>cabellos de la diosa Pelé</a:t>
            </a:r>
            <a:r>
              <a:rPr lang="es-ES" sz="2400" b="1" dirty="0" smtClean="0">
                <a:solidFill>
                  <a:srgbClr val="FFFF00"/>
                </a:solidFill>
              </a:rPr>
              <a:t> (divinidad del fuego). Son los más comunes en el mundo.</a:t>
            </a:r>
            <a:endParaRPr lang="es-ES" sz="2400" b="1" dirty="0">
              <a:solidFill>
                <a:srgbClr val="FFFF00"/>
              </a:solidFill>
            </a:endParaRPr>
          </a:p>
        </p:txBody>
      </p:sp>
    </p:spTree>
  </p:cSld>
  <p:clrMapOvr>
    <a:masterClrMapping/>
  </p:clrMapOvr>
  <p:transition spd="slow" advTm="4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C:\Documents and Settings\Dell\Escritorio\800px-MtRedoubtedit1.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C:\Documents and Settings\Dell\Escritorio\Pyroclastic_flows_at_Mayon_Volcano.jpg"/>
          <p:cNvPicPr>
            <a:picLocks noChangeAspect="1" noChangeArrowheads="1"/>
          </p:cNvPicPr>
          <p:nvPr/>
        </p:nvPicPr>
        <p:blipFill>
          <a:blip r:embed="rId2" cstate="print"/>
          <a:srcRect/>
          <a:stretch>
            <a:fillRect/>
          </a:stretch>
        </p:blipFill>
        <p:spPr bwMode="auto">
          <a:xfrm>
            <a:off x="0" y="0"/>
            <a:ext cx="9173209" cy="7173416"/>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C:\Documents and Settings\Dell\Escritorio\kamcsatka-8-1024.jpg"/>
          <p:cNvPicPr>
            <a:picLocks noChangeAspect="1" noChangeArrowheads="1"/>
          </p:cNvPicPr>
          <p:nvPr/>
        </p:nvPicPr>
        <p:blipFill>
          <a:blip r:embed="rId2" cstate="print"/>
          <a:srcRect/>
          <a:stretch>
            <a:fillRect/>
          </a:stretch>
        </p:blipFill>
        <p:spPr bwMode="auto">
          <a:xfrm>
            <a:off x="-609601" y="-457200"/>
            <a:ext cx="9753601" cy="73152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2"/>
          <p:cNvSpPr>
            <a:spLocks noGrp="1" noChangeArrowheads="1"/>
          </p:cNvSpPr>
          <p:nvPr>
            <p:ph type="title"/>
          </p:nvPr>
        </p:nvSpPr>
        <p:spPr/>
        <p:txBody>
          <a:bodyPr/>
          <a:lstStyle/>
          <a:p>
            <a:pPr eaLnBrk="1" hangingPunct="1"/>
            <a:endParaRPr lang="es-ES" smtClean="0"/>
          </a:p>
        </p:txBody>
      </p:sp>
      <p:sp>
        <p:nvSpPr>
          <p:cNvPr id="56322" name="Rectangle 3"/>
          <p:cNvSpPr>
            <a:spLocks noGrp="1" noChangeArrowheads="1"/>
          </p:cNvSpPr>
          <p:nvPr>
            <p:ph type="body" idx="1"/>
          </p:nvPr>
        </p:nvSpPr>
        <p:spPr/>
        <p:txBody>
          <a:bodyPr/>
          <a:lstStyle/>
          <a:p>
            <a:pPr eaLnBrk="1" hangingPunct="1"/>
            <a:endParaRPr lang="es-ES" smtClean="0"/>
          </a:p>
        </p:txBody>
      </p:sp>
      <p:pic>
        <p:nvPicPr>
          <p:cNvPr id="56323" name="Picture 4" descr="karymsky2_2005-10-14"/>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56324" name="Text Box 5"/>
          <p:cNvSpPr txBox="1">
            <a:spLocks noChangeArrowheads="1"/>
          </p:cNvSpPr>
          <p:nvPr/>
        </p:nvSpPr>
        <p:spPr bwMode="auto">
          <a:xfrm>
            <a:off x="592138" y="6235700"/>
            <a:ext cx="560387" cy="304800"/>
          </a:xfrm>
          <a:prstGeom prst="rect">
            <a:avLst/>
          </a:prstGeom>
          <a:noFill/>
          <a:ln w="9525">
            <a:noFill/>
            <a:miter lim="800000"/>
            <a:headEnd/>
            <a:tailEnd/>
          </a:ln>
        </p:spPr>
        <p:txBody>
          <a:bodyPr wrap="none">
            <a:spAutoFit/>
          </a:bodyPr>
          <a:lstStyle/>
          <a:p>
            <a:r>
              <a:rPr lang="hu-HU" sz="1400">
                <a:solidFill>
                  <a:schemeClr val="bg1"/>
                </a:solidFill>
              </a:rPr>
              <a:t>By.K</a:t>
            </a:r>
          </a:p>
        </p:txBody>
      </p:sp>
    </p:spTree>
  </p:cSld>
  <p:clrMapOvr>
    <a:masterClrMapping/>
  </p:clrMapOvr>
  <p:transition spd="slow" advTm="5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9"/>
          <p:cNvPicPr>
            <a:picLocks noChangeAspect="1" noChangeArrowheads="1" noCrop="1"/>
          </p:cNvPicPr>
          <p:nvPr/>
        </p:nvPicPr>
        <p:blipFill>
          <a:blip r:embed="rId2" cstate="print">
            <a:duotone>
              <a:prstClr val="black"/>
              <a:srgbClr val="FF0000">
                <a:tint val="45000"/>
                <a:satMod val="400000"/>
              </a:srgbClr>
            </a:duotone>
            <a:lum bright="34000" contrast="-36000"/>
          </a:blip>
          <a:srcRect/>
          <a:stretch>
            <a:fillRect/>
          </a:stretch>
        </p:blipFill>
        <p:spPr bwMode="auto">
          <a:xfrm>
            <a:off x="0" y="0"/>
            <a:ext cx="9144000" cy="6948488"/>
          </a:xfrm>
          <a:prstGeom prst="rect">
            <a:avLst/>
          </a:prstGeom>
          <a:noFill/>
        </p:spPr>
      </p:pic>
      <p:sp>
        <p:nvSpPr>
          <p:cNvPr id="1025" name="Rectangle 1"/>
          <p:cNvSpPr>
            <a:spLocks noChangeArrowheads="1"/>
          </p:cNvSpPr>
          <p:nvPr/>
        </p:nvSpPr>
        <p:spPr bwMode="auto">
          <a:xfrm>
            <a:off x="323528" y="2616005"/>
            <a:ext cx="8532440" cy="39703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100" b="0" i="0" u="none" strike="noStrike" cap="none" normalizeH="0" baseline="0" dirty="0" smtClean="0">
                <a:ln>
                  <a:noFill/>
                </a:ln>
                <a:solidFill>
                  <a:srgbClr val="FFFF00"/>
                </a:solidFill>
                <a:effectLst/>
                <a:latin typeface="Courier New" pitchFamily="49" charset="0"/>
              </a:rPr>
              <a:t>                   </a:t>
            </a:r>
            <a:r>
              <a:rPr kumimoji="0" lang="es-ES" sz="1800" b="0" i="0" u="none" strike="noStrike" cap="none" normalizeH="0" baseline="0" dirty="0" smtClean="0">
                <a:ln>
                  <a:noFill/>
                </a:ln>
                <a:solidFill>
                  <a:srgbClr val="FFFF00"/>
                </a:solidFill>
                <a:effectLst/>
                <a:latin typeface="Courier New"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800" b="0" i="0" u="none" strike="noStrike" cap="none" normalizeH="0" baseline="0" dirty="0" smtClean="0">
                <a:ln>
                  <a:noFill/>
                </a:ln>
                <a:solidFill>
                  <a:srgbClr val="FFFF00"/>
                </a:solidFill>
                <a:effectLst/>
                <a:latin typeface="Courier New" pitchFamily="49" charset="0"/>
              </a:rPr>
              <a:t>                   </a:t>
            </a:r>
            <a:endParaRPr kumimoji="0" lang="es-ES" sz="1800" b="0" i="0" u="none" strike="noStrike" cap="none" normalizeH="0" baseline="0" dirty="0" smtClean="0">
              <a:ln>
                <a:noFill/>
              </a:ln>
              <a:solidFill>
                <a:srgbClr val="FFFF00"/>
              </a:solidFill>
              <a:effectLst/>
              <a:latin typeface="Courier New" pitchFamily="49"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800" b="0" i="0" u="none" strike="noStrike" cap="none" normalizeH="0" baseline="0" dirty="0" smtClean="0">
                <a:ln>
                  <a:noFill/>
                </a:ln>
                <a:solidFill>
                  <a:srgbClr val="FFFF00"/>
                </a:solidFill>
                <a:effectLst/>
                <a:latin typeface="Courier New" pitchFamily="49" charset="0"/>
                <a:cs typeface="Courier New" pitchFamily="49" charset="0"/>
                <a:hlinkClick r:id="rId3" tooltip="Aumentar"/>
              </a:rPr>
              <a:t>  </a:t>
            </a:r>
            <a:r>
              <a:rPr kumimoji="0" lang="es-ES" sz="600" b="0" i="0" u="none" strike="noStrike" cap="none" normalizeH="0" baseline="0" dirty="0" smtClean="0">
                <a:ln>
                  <a:noFill/>
                </a:ln>
                <a:solidFill>
                  <a:srgbClr val="FFFF00"/>
                </a:solidFill>
                <a:effectLst/>
                <a:latin typeface="Courier New" pitchFamily="49" charset="0"/>
                <a:cs typeface="Courier New" pitchFamily="49" charset="0"/>
              </a:rPr>
              <a:t> </a:t>
            </a:r>
            <a:r>
              <a:rPr kumimoji="0" lang="es-ES" sz="1800" b="0" i="0" u="none" strike="noStrike" cap="none" normalizeH="0" baseline="0" dirty="0" smtClean="0">
                <a:ln>
                  <a:noFill/>
                </a:ln>
                <a:solidFill>
                  <a:srgbClr val="FFFF00"/>
                </a:solidFill>
                <a:effectLst/>
                <a:latin typeface="Courier New" pitchFamily="49" charset="0"/>
                <a:cs typeface="Courier New" pitchFamily="49" charset="0"/>
              </a:rPr>
              <a:t>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b="1" i="0" u="none" strike="noStrike" cap="none" normalizeH="0" baseline="0" dirty="0" smtClean="0">
                <a:ln>
                  <a:noFill/>
                </a:ln>
                <a:solidFill>
                  <a:srgbClr val="FFFF00"/>
                </a:solidFill>
                <a:effectLst/>
                <a:latin typeface="Arial" pitchFamily="34" charset="0"/>
                <a:cs typeface="Arial" pitchFamily="34" charset="0"/>
              </a:rPr>
              <a:t>Dibujo esquemático de una erupción submarina.</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b="1" i="0" u="none" strike="noStrike" cap="none" normalizeH="0" baseline="0" dirty="0" smtClean="0">
                <a:ln>
                  <a:noFill/>
                </a:ln>
                <a:solidFill>
                  <a:srgbClr val="FFFF00"/>
                </a:solidFill>
                <a:effectLst/>
                <a:latin typeface="Arial" pitchFamily="34" charset="0"/>
                <a:cs typeface="Arial" pitchFamily="34" charset="0"/>
              </a:rPr>
              <a:t>Las </a:t>
            </a:r>
            <a:r>
              <a:rPr kumimoji="0" lang="es-ES" b="1" i="1" u="none" strike="noStrike" cap="none" normalizeH="0" baseline="0" dirty="0" smtClean="0">
                <a:ln>
                  <a:noFill/>
                </a:ln>
                <a:solidFill>
                  <a:srgbClr val="FFFF00"/>
                </a:solidFill>
                <a:effectLst/>
                <a:latin typeface="Arial" pitchFamily="34" charset="0"/>
                <a:cs typeface="Arial" pitchFamily="34" charset="0"/>
              </a:rPr>
              <a:t>erupciones submarinas</a:t>
            </a:r>
            <a:r>
              <a:rPr kumimoji="0" lang="es-ES" b="1" i="0" u="none" strike="noStrike" cap="none" normalizeH="0" baseline="0" dirty="0" smtClean="0">
                <a:ln>
                  <a:noFill/>
                </a:ln>
                <a:solidFill>
                  <a:srgbClr val="FFFF00"/>
                </a:solidFill>
                <a:effectLst/>
                <a:latin typeface="Arial" pitchFamily="34" charset="0"/>
                <a:cs typeface="Arial" pitchFamily="34" charset="0"/>
              </a:rPr>
              <a:t> son más frecuentes que las de los volcanes que emiten en las tierras emergentes. Sin embargo, suelen pasar inadvertidas porque la presión elevada del agua en las zonas abisales provoca la disolución</a:t>
            </a:r>
            <a:r>
              <a:rPr lang="es-ES" b="1" dirty="0" smtClean="0">
                <a:solidFill>
                  <a:srgbClr val="FFFF00"/>
                </a:solidFill>
                <a:latin typeface="Arial" pitchFamily="34" charset="0"/>
                <a:cs typeface="Arial" pitchFamily="34" charset="0"/>
              </a:rPr>
              <a:t> </a:t>
            </a:r>
            <a:r>
              <a:rPr kumimoji="0" lang="es-ES" b="1" i="0" u="none" strike="noStrike" cap="none" normalizeH="0" baseline="0" dirty="0" smtClean="0">
                <a:ln>
                  <a:noFill/>
                </a:ln>
                <a:solidFill>
                  <a:srgbClr val="FFFF00"/>
                </a:solidFill>
                <a:effectLst/>
                <a:latin typeface="Arial" pitchFamily="34" charset="0"/>
                <a:cs typeface="Arial" pitchFamily="34" charset="0"/>
              </a:rPr>
              <a:t>de los gases y detiene las proyecciones; así es como ningún signo de la erupción puede verse en la superficie del mar. Caso contrario es el de las erupciones en el fondo de los lagos, que es observable en la superficie.</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b="1" i="0" u="none" strike="noStrike" cap="none" normalizeH="0" baseline="0" dirty="0" smtClean="0">
                <a:ln>
                  <a:noFill/>
                </a:ln>
                <a:solidFill>
                  <a:srgbClr val="FFFF00"/>
                </a:solidFill>
                <a:effectLst/>
                <a:latin typeface="Arial" pitchFamily="34" charset="0"/>
                <a:cs typeface="Arial" pitchFamily="34" charset="0"/>
              </a:rPr>
              <a:t>Erupciones </a:t>
            </a:r>
            <a:r>
              <a:rPr kumimoji="0" lang="es-ES" b="1" i="0" u="none" strike="noStrike" cap="none" normalizeH="0" baseline="0" dirty="0" err="1" smtClean="0">
                <a:ln>
                  <a:noFill/>
                </a:ln>
                <a:solidFill>
                  <a:srgbClr val="FFFF00"/>
                </a:solidFill>
                <a:effectLst/>
                <a:latin typeface="Arial" pitchFamily="34" charset="0"/>
                <a:cs typeface="Arial" pitchFamily="34" charset="0"/>
              </a:rPr>
              <a:t>subglaciale</a:t>
            </a:r>
            <a:r>
              <a:rPr kumimoji="0" lang="es-ES" b="1" i="0" u="none" strike="noStrike" cap="none" normalizeH="0" baseline="0" dirty="0" smtClean="0">
                <a:ln>
                  <a:noFill/>
                </a:ln>
                <a:solidFill>
                  <a:srgbClr val="FFFF00"/>
                </a:solidFill>
                <a:effectLst/>
                <a:latin typeface="Arial" pitchFamily="34" charset="0"/>
                <a:cs typeface="Arial" pitchFamily="34" charset="0"/>
              </a:rPr>
              <a:t>. Las erupciones </a:t>
            </a:r>
            <a:r>
              <a:rPr kumimoji="0" lang="es-ES" b="1" i="0" u="none" strike="noStrike" cap="none" normalizeH="0" baseline="0" dirty="0" err="1" smtClean="0">
                <a:ln>
                  <a:noFill/>
                </a:ln>
                <a:solidFill>
                  <a:srgbClr val="FFFF00"/>
                </a:solidFill>
                <a:effectLst/>
                <a:latin typeface="Arial" pitchFamily="34" charset="0"/>
                <a:cs typeface="Arial" pitchFamily="34" charset="0"/>
              </a:rPr>
              <a:t>subglaciales</a:t>
            </a:r>
            <a:r>
              <a:rPr kumimoji="0" lang="es-ES" b="1" i="0" u="none" strike="noStrike" cap="none" normalizeH="0" baseline="0" dirty="0" smtClean="0">
                <a:ln>
                  <a:noFill/>
                </a:ln>
                <a:solidFill>
                  <a:srgbClr val="FFFF00"/>
                </a:solidFill>
                <a:effectLst/>
                <a:latin typeface="Arial" pitchFamily="34" charset="0"/>
                <a:cs typeface="Arial" pitchFamily="34" charset="0"/>
              </a:rPr>
              <a:t> son un tipo de erupción volcánica caracterizada por la interacción entre la lava y hielo, a menudo bajo un glaciar.</a:t>
            </a:r>
          </a:p>
        </p:txBody>
      </p:sp>
      <p:pic>
        <p:nvPicPr>
          <p:cNvPr id="1026" name="Picture 2" descr="http://upload.wikimedia.org/wikipedia/commons/thumb/9/93/Submarine_Eruption-numbers.svg/220px-Submarine_Eruption-numbers.svg.png">
            <a:hlinkClick r:id="rId4"/>
          </p:cNvPr>
          <p:cNvPicPr>
            <a:picLocks noChangeAspect="1" noChangeArrowheads="1"/>
          </p:cNvPicPr>
          <p:nvPr/>
        </p:nvPicPr>
        <p:blipFill>
          <a:blip r:embed="rId5" cstate="print"/>
          <a:srcRect/>
          <a:stretch>
            <a:fillRect/>
          </a:stretch>
        </p:blipFill>
        <p:spPr bwMode="auto">
          <a:xfrm>
            <a:off x="2771800" y="0"/>
            <a:ext cx="3168352" cy="3501008"/>
          </a:xfrm>
          <a:prstGeom prst="rect">
            <a:avLst/>
          </a:prstGeom>
          <a:noFill/>
        </p:spPr>
      </p:pic>
      <p:pic>
        <p:nvPicPr>
          <p:cNvPr id="1027" name="Picture 3" descr="http://bits.wikimedia.org/static-1.24wmf14/skins/common/images/magnify-clip.png">
            <a:hlinkClick r:id="rId3" tooltip="Aumentar"/>
          </p:cNvPr>
          <p:cNvPicPr>
            <a:picLocks noChangeAspect="1" noChangeArrowheads="1"/>
          </p:cNvPicPr>
          <p:nvPr/>
        </p:nvPicPr>
        <p:blipFill>
          <a:blip r:embed="rId6" cstate="print"/>
          <a:srcRect/>
          <a:stretch>
            <a:fillRect/>
          </a:stretch>
        </p:blipFill>
        <p:spPr bwMode="auto">
          <a:xfrm>
            <a:off x="228600" y="1081088"/>
            <a:ext cx="142875" cy="104775"/>
          </a:xfrm>
          <a:prstGeom prst="rect">
            <a:avLst/>
          </a:prstGeom>
          <a:noFill/>
        </p:spPr>
      </p:pic>
    </p:spTree>
  </p:cSld>
  <p:clrMapOvr>
    <a:masterClrMapping/>
  </p:clrMapOvr>
  <p:transition spd="slow" advTm="3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C:\Documents and Settings\Dell\Escritorio\kamcsatka-12-1024.jpg"/>
          <p:cNvPicPr>
            <a:picLocks noChangeAspect="1" noChangeArrowheads="1"/>
          </p:cNvPicPr>
          <p:nvPr/>
        </p:nvPicPr>
        <p:blipFill>
          <a:blip r:embed="rId2" cstate="print"/>
          <a:srcRect/>
          <a:stretch>
            <a:fillRect/>
          </a:stretch>
        </p:blipFill>
        <p:spPr bwMode="auto">
          <a:xfrm>
            <a:off x="-180528" y="0"/>
            <a:ext cx="9753600" cy="73152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9"/>
          <p:cNvPicPr>
            <a:picLocks noChangeAspect="1" noChangeArrowheads="1" noCrop="1"/>
          </p:cNvPicPr>
          <p:nvPr/>
        </p:nvPicPr>
        <p:blipFill>
          <a:blip r:embed="rId2" cstate="print">
            <a:duotone>
              <a:prstClr val="black"/>
              <a:srgbClr val="FF0000">
                <a:tint val="45000"/>
                <a:satMod val="400000"/>
              </a:srgbClr>
            </a:duotone>
            <a:lum bright="34000" contrast="-36000"/>
          </a:blip>
          <a:srcRect/>
          <a:stretch>
            <a:fillRect/>
          </a:stretch>
        </p:blipFill>
        <p:spPr bwMode="auto">
          <a:xfrm>
            <a:off x="0" y="0"/>
            <a:ext cx="9144000" cy="6948488"/>
          </a:xfrm>
          <a:prstGeom prst="rect">
            <a:avLst/>
          </a:prstGeom>
          <a:noFill/>
        </p:spPr>
      </p:pic>
      <p:sp>
        <p:nvSpPr>
          <p:cNvPr id="2" name="1 Rectángulo"/>
          <p:cNvSpPr/>
          <p:nvPr/>
        </p:nvSpPr>
        <p:spPr>
          <a:xfrm>
            <a:off x="395536" y="4221088"/>
            <a:ext cx="8388424" cy="2308324"/>
          </a:xfrm>
          <a:prstGeom prst="rect">
            <a:avLst/>
          </a:prstGeom>
        </p:spPr>
        <p:txBody>
          <a:bodyPr wrap="square">
            <a:spAutoFit/>
          </a:bodyPr>
          <a:lstStyle/>
          <a:p>
            <a:pPr lvl="0" algn="ctr"/>
            <a:r>
              <a:rPr lang="es-ES" sz="2400" b="1" dirty="0" smtClean="0">
                <a:solidFill>
                  <a:srgbClr val="FFFF00"/>
                </a:solidFill>
                <a:latin typeface="Arial" pitchFamily="34" charset="0"/>
              </a:rPr>
              <a:t>Erupciones </a:t>
            </a:r>
            <a:r>
              <a:rPr lang="es-ES" sz="2400" b="1" dirty="0" err="1" smtClean="0">
                <a:solidFill>
                  <a:srgbClr val="FFFF00"/>
                </a:solidFill>
                <a:latin typeface="Arial" pitchFamily="34" charset="0"/>
              </a:rPr>
              <a:t>surtseyánas</a:t>
            </a:r>
            <a:endParaRPr lang="es-ES" sz="2400" b="1" dirty="0" smtClean="0">
              <a:solidFill>
                <a:srgbClr val="FFFF00"/>
              </a:solidFill>
              <a:latin typeface="Arial" pitchFamily="34" charset="0"/>
            </a:endParaRPr>
          </a:p>
          <a:p>
            <a:pPr lvl="0" algn="ctr" eaLnBrk="0" hangingPunct="0"/>
            <a:r>
              <a:rPr lang="es-ES" sz="2400" b="1" dirty="0" smtClean="0">
                <a:solidFill>
                  <a:srgbClr val="FFFF00"/>
                </a:solidFill>
                <a:latin typeface="Arial" pitchFamily="34" charset="0"/>
              </a:rPr>
              <a:t>Una erupción </a:t>
            </a:r>
            <a:r>
              <a:rPr lang="es-ES" sz="2400" b="1" dirty="0" err="1" smtClean="0">
                <a:solidFill>
                  <a:srgbClr val="FFFF00"/>
                </a:solidFill>
                <a:latin typeface="Arial" pitchFamily="34" charset="0"/>
              </a:rPr>
              <a:t>Surtseyana</a:t>
            </a:r>
            <a:r>
              <a:rPr lang="es-ES" sz="2400" b="1" dirty="0" smtClean="0">
                <a:solidFill>
                  <a:srgbClr val="FFFF00"/>
                </a:solidFill>
                <a:latin typeface="Arial" pitchFamily="34" charset="0"/>
              </a:rPr>
              <a:t> o </a:t>
            </a:r>
            <a:r>
              <a:rPr lang="es-ES" sz="2400" b="1" dirty="0" err="1" smtClean="0">
                <a:solidFill>
                  <a:srgbClr val="FFFF00"/>
                </a:solidFill>
                <a:latin typeface="Arial" pitchFamily="34" charset="0"/>
              </a:rPr>
              <a:t>hidrovolcánica</a:t>
            </a:r>
            <a:r>
              <a:rPr lang="es-ES" sz="2400" b="1" dirty="0" smtClean="0">
                <a:solidFill>
                  <a:srgbClr val="FFFF00"/>
                </a:solidFill>
                <a:latin typeface="Arial" pitchFamily="34" charset="0"/>
              </a:rPr>
              <a:t> es un tipo de erupción </a:t>
            </a:r>
            <a:r>
              <a:rPr lang="es-ES" sz="2400" b="1" dirty="0" err="1" smtClean="0">
                <a:solidFill>
                  <a:srgbClr val="FFFF00"/>
                </a:solidFill>
                <a:latin typeface="Arial" pitchFamily="34" charset="0"/>
              </a:rPr>
              <a:t>volánica</a:t>
            </a:r>
            <a:r>
              <a:rPr lang="es-ES" sz="2400" b="1" dirty="0" smtClean="0">
                <a:solidFill>
                  <a:srgbClr val="FFFF00"/>
                </a:solidFill>
                <a:latin typeface="Arial" pitchFamily="34" charset="0"/>
              </a:rPr>
              <a:t> en aguas poco profundas que causa interacciones entre el agua y lava, llamado así después de su más famoso ejemplo, la erupción y la formación de la isla de </a:t>
            </a:r>
            <a:r>
              <a:rPr lang="es-ES" sz="2400" b="1" dirty="0" err="1" smtClean="0">
                <a:solidFill>
                  <a:srgbClr val="FFFF00"/>
                </a:solidFill>
                <a:latin typeface="Arial" pitchFamily="34" charset="0"/>
              </a:rPr>
              <a:t>Surtsey</a:t>
            </a:r>
            <a:r>
              <a:rPr lang="es-ES" sz="2400" b="1" dirty="0" smtClean="0">
                <a:solidFill>
                  <a:srgbClr val="FFFF00"/>
                </a:solidFill>
                <a:latin typeface="Arial" pitchFamily="34" charset="0"/>
              </a:rPr>
              <a:t> en la costa de Islandia en 1963.</a:t>
            </a:r>
          </a:p>
        </p:txBody>
      </p:sp>
      <p:pic>
        <p:nvPicPr>
          <p:cNvPr id="3" name="Picture 2" descr="C:\Documents and Settings\Dell\Escritorio\600px-Hawaiian_Eruption-numbers_svg.png"/>
          <p:cNvPicPr>
            <a:picLocks noChangeAspect="1" noChangeArrowheads="1"/>
          </p:cNvPicPr>
          <p:nvPr/>
        </p:nvPicPr>
        <p:blipFill>
          <a:blip r:embed="rId3" cstate="print"/>
          <a:srcRect/>
          <a:stretch>
            <a:fillRect/>
          </a:stretch>
        </p:blipFill>
        <p:spPr bwMode="auto">
          <a:xfrm>
            <a:off x="2411760" y="0"/>
            <a:ext cx="3744416" cy="4116101"/>
          </a:xfrm>
          <a:prstGeom prst="rect">
            <a:avLst/>
          </a:prstGeom>
          <a:noFill/>
        </p:spPr>
      </p:pic>
    </p:spTree>
  </p:cSld>
  <p:clrMapOvr>
    <a:masterClrMapping/>
  </p:clrMapOvr>
  <p:transition spd="slow" advTm="2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2"/>
          <p:cNvSpPr>
            <a:spLocks noGrp="1" noChangeArrowheads="1"/>
          </p:cNvSpPr>
          <p:nvPr>
            <p:ph type="title"/>
          </p:nvPr>
        </p:nvSpPr>
        <p:spPr/>
        <p:txBody>
          <a:bodyPr/>
          <a:lstStyle/>
          <a:p>
            <a:pPr eaLnBrk="1" hangingPunct="1"/>
            <a:endParaRPr lang="es-ES" smtClean="0"/>
          </a:p>
        </p:txBody>
      </p:sp>
      <p:sp>
        <p:nvSpPr>
          <p:cNvPr id="37890" name="Rectangle 3"/>
          <p:cNvSpPr>
            <a:spLocks noGrp="1" noChangeArrowheads="1"/>
          </p:cNvSpPr>
          <p:nvPr>
            <p:ph type="body" idx="1"/>
          </p:nvPr>
        </p:nvSpPr>
        <p:spPr/>
        <p:txBody>
          <a:bodyPr/>
          <a:lstStyle/>
          <a:p>
            <a:pPr eaLnBrk="1" hangingPunct="1"/>
            <a:endParaRPr lang="es-ES" smtClean="0"/>
          </a:p>
        </p:txBody>
      </p:sp>
      <p:pic>
        <p:nvPicPr>
          <p:cNvPr id="37891" name="Picture 4" descr="0_a839b_5e75951f_XXL"/>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dissolve/>
    <p:sndAc>
      <p:stSnd>
        <p:snd r:embed="rId2" name="The-Shadows-Diamonds.wav"/>
      </p:stSnd>
    </p:sndAc>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p:cNvSpPr>
            <a:spLocks noGrp="1" noChangeArrowheads="1"/>
          </p:cNvSpPr>
          <p:nvPr>
            <p:ph type="title"/>
          </p:nvPr>
        </p:nvSpPr>
        <p:spPr/>
        <p:txBody>
          <a:bodyPr/>
          <a:lstStyle/>
          <a:p>
            <a:pPr eaLnBrk="1" hangingPunct="1"/>
            <a:endParaRPr lang="es-ES" smtClean="0"/>
          </a:p>
        </p:txBody>
      </p:sp>
      <p:sp>
        <p:nvSpPr>
          <p:cNvPr id="16386" name="Rectangle 3"/>
          <p:cNvSpPr>
            <a:spLocks noGrp="1" noChangeArrowheads="1"/>
          </p:cNvSpPr>
          <p:nvPr>
            <p:ph type="body" idx="1"/>
          </p:nvPr>
        </p:nvSpPr>
        <p:spPr/>
        <p:txBody>
          <a:bodyPr/>
          <a:lstStyle/>
          <a:p>
            <a:pPr eaLnBrk="1" hangingPunct="1"/>
            <a:endParaRPr lang="es-ES" smtClean="0"/>
          </a:p>
        </p:txBody>
      </p:sp>
      <p:pic>
        <p:nvPicPr>
          <p:cNvPr id="16387" name="Picture 4" descr="0_acf47_9d924cfe_XL"/>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2" descr="C:\Documents and Settings\Dell\Escritorio\kamcsatka-6-1024.jpg"/>
          <p:cNvPicPr>
            <a:picLocks noChangeAspect="1" noChangeArrowheads="1"/>
          </p:cNvPicPr>
          <p:nvPr/>
        </p:nvPicPr>
        <p:blipFill>
          <a:blip r:embed="rId2" cstate="print"/>
          <a:srcRect/>
          <a:stretch>
            <a:fillRect/>
          </a:stretch>
        </p:blipFill>
        <p:spPr bwMode="auto">
          <a:xfrm>
            <a:off x="-609601" y="-243408"/>
            <a:ext cx="9753601" cy="7315201"/>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2"/>
          <p:cNvSpPr>
            <a:spLocks noGrp="1" noChangeArrowheads="1"/>
          </p:cNvSpPr>
          <p:nvPr>
            <p:ph type="title"/>
          </p:nvPr>
        </p:nvSpPr>
        <p:spPr/>
        <p:txBody>
          <a:bodyPr/>
          <a:lstStyle/>
          <a:p>
            <a:pPr eaLnBrk="1" hangingPunct="1"/>
            <a:endParaRPr lang="es-ES" smtClean="0"/>
          </a:p>
        </p:txBody>
      </p:sp>
      <p:sp>
        <p:nvSpPr>
          <p:cNvPr id="38914" name="Rectangle 3"/>
          <p:cNvSpPr>
            <a:spLocks noGrp="1" noChangeArrowheads="1"/>
          </p:cNvSpPr>
          <p:nvPr>
            <p:ph type="body" idx="1"/>
          </p:nvPr>
        </p:nvSpPr>
        <p:spPr/>
        <p:txBody>
          <a:bodyPr/>
          <a:lstStyle/>
          <a:p>
            <a:pPr eaLnBrk="1" hangingPunct="1"/>
            <a:endParaRPr lang="es-ES" smtClean="0"/>
          </a:p>
        </p:txBody>
      </p:sp>
      <p:pic>
        <p:nvPicPr>
          <p:cNvPr id="38915" name="Picture 4" descr="ash-and-steam-billowing-from-karymsky-klaus-nigge"/>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9" name="Picture 5" descr="C:\Documents and Settings\Dell\Escritorio\kamcsatka-13-1024.jpg"/>
          <p:cNvPicPr>
            <a:picLocks noChangeAspect="1" noChangeArrowheads="1"/>
          </p:cNvPicPr>
          <p:nvPr/>
        </p:nvPicPr>
        <p:blipFill>
          <a:blip r:embed="rId2" cstate="print"/>
          <a:srcRect/>
          <a:stretch>
            <a:fillRect/>
          </a:stretch>
        </p:blipFill>
        <p:spPr bwMode="auto">
          <a:xfrm>
            <a:off x="-252536" y="-457201"/>
            <a:ext cx="9753600" cy="7315201"/>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C:\Documents and Settings\Dell\Escritorio\erupcion-volcan-etna.jpg"/>
          <p:cNvPicPr>
            <a:picLocks noChangeAspect="1" noChangeArrowheads="1"/>
          </p:cNvPicPr>
          <p:nvPr/>
        </p:nvPicPr>
        <p:blipFill>
          <a:blip r:embed="rId2" cstate="print"/>
          <a:srcRect/>
          <a:stretch>
            <a:fillRect/>
          </a:stretch>
        </p:blipFill>
        <p:spPr bwMode="auto">
          <a:xfrm>
            <a:off x="0" y="0"/>
            <a:ext cx="9247956"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2" descr="C:\Documents and Settings\Dell\Escritorio\kamcsatka-5-1024.jpg"/>
          <p:cNvPicPr>
            <a:picLocks noChangeAspect="1" noChangeArrowheads="1"/>
          </p:cNvPicPr>
          <p:nvPr/>
        </p:nvPicPr>
        <p:blipFill>
          <a:blip r:embed="rId2" cstate="print"/>
          <a:srcRect/>
          <a:stretch>
            <a:fillRect/>
          </a:stretch>
        </p:blipFill>
        <p:spPr bwMode="auto">
          <a:xfrm>
            <a:off x="-252536" y="-457200"/>
            <a:ext cx="9753601" cy="73152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cstate="print">
            <a:duotone>
              <a:prstClr val="black"/>
              <a:srgbClr val="FF0000">
                <a:tint val="45000"/>
                <a:satMod val="400000"/>
              </a:srgbClr>
            </a:duotone>
            <a:lum bright="34000" contrast="-36000"/>
          </a:blip>
          <a:srcRect/>
          <a:stretch>
            <a:fillRect/>
          </a:stretch>
        </p:blipFill>
        <p:spPr bwMode="auto">
          <a:xfrm>
            <a:off x="0" y="0"/>
            <a:ext cx="9144000" cy="6948488"/>
          </a:xfrm>
          <a:prstGeom prst="rect">
            <a:avLst/>
          </a:prstGeom>
          <a:noFill/>
        </p:spPr>
      </p:pic>
      <p:sp>
        <p:nvSpPr>
          <p:cNvPr id="2" name="1 Rectángulo"/>
          <p:cNvSpPr/>
          <p:nvPr/>
        </p:nvSpPr>
        <p:spPr>
          <a:xfrm>
            <a:off x="827584" y="1124744"/>
            <a:ext cx="7632848" cy="4708981"/>
          </a:xfrm>
          <a:prstGeom prst="rect">
            <a:avLst/>
          </a:prstGeom>
        </p:spPr>
        <p:txBody>
          <a:bodyPr wrap="square">
            <a:spAutoFit/>
          </a:bodyPr>
          <a:lstStyle/>
          <a:p>
            <a:pPr algn="ctr"/>
            <a:r>
              <a:rPr lang="es-ES" sz="2000" b="1" dirty="0" smtClean="0">
                <a:solidFill>
                  <a:srgbClr val="FFFF00"/>
                </a:solidFill>
              </a:rPr>
              <a:t>De los volcanes de las Antillas es célebre el de Monte </a:t>
            </a:r>
            <a:r>
              <a:rPr lang="es-ES" sz="2000" b="1" dirty="0" err="1" smtClean="0">
                <a:solidFill>
                  <a:srgbClr val="FFFF00"/>
                </a:solidFill>
              </a:rPr>
              <a:t>Pelée</a:t>
            </a:r>
            <a:r>
              <a:rPr lang="es-ES" sz="2000" b="1" dirty="0" smtClean="0">
                <a:solidFill>
                  <a:srgbClr val="FFFF00"/>
                </a:solidFill>
              </a:rPr>
              <a:t>, en Martinica por su erupción de 1902, que destruyó su capital, San Pedro. La lava es extremadamente viscosa y se consolida con gran rapidez, llegando a tapar por completo el cráter; la enorme presión de los gases, sin salida, levanta este tapón que se eleva formando una gran aguja rocosa o bien destroza la parte superior de la ladera. Así ocurrió el 8 de mayo de 1902, cuando las paredes del volcán cedieron a tan enorme empuje, abriéndose un conducto lateral por el que salieron con extraordinaria fuerza los gases acumulados a elevada temperatura y que, mezclados con cenizas, formaron la nube ardiente que alcanzó 28.000 víctimas, a una velocidad cercana a los 500 km/h. Como resultado de esta erupción volcánico quedó la formación de un pitón volcánico.</a:t>
            </a:r>
            <a:endParaRPr lang="es-ES" sz="2000" b="1" dirty="0">
              <a:solidFill>
                <a:srgbClr val="FFFF00"/>
              </a:solidFill>
            </a:endParaRPr>
          </a:p>
        </p:txBody>
      </p:sp>
    </p:spTree>
  </p:cSld>
  <p:clrMapOvr>
    <a:masterClrMapping/>
  </p:clrMapOvr>
  <p:transition spd="slow" advTm="3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C:\Documents and Settings\Dell\Escritorio\800px-Puu_oo.jpg"/>
          <p:cNvPicPr>
            <a:picLocks noChangeAspect="1" noChangeArrowheads="1"/>
          </p:cNvPicPr>
          <p:nvPr/>
        </p:nvPicPr>
        <p:blipFill>
          <a:blip r:embed="rId2" cstate="print"/>
          <a:srcRect/>
          <a:stretch>
            <a:fillRect/>
          </a:stretch>
        </p:blipFill>
        <p:spPr bwMode="auto">
          <a:xfrm>
            <a:off x="-612576" y="0"/>
            <a:ext cx="10273623"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C:\Documents and Settings\Dell\Escritorio\post_87024_20120508233248.jpg"/>
          <p:cNvPicPr>
            <a:picLocks noChangeAspect="1" noChangeArrowheads="1"/>
          </p:cNvPicPr>
          <p:nvPr/>
        </p:nvPicPr>
        <p:blipFill>
          <a:blip r:embed="rId2" cstate="print"/>
          <a:srcRect/>
          <a:stretch>
            <a:fillRect/>
          </a:stretch>
        </p:blipFill>
        <p:spPr bwMode="auto">
          <a:xfrm>
            <a:off x="-1" y="0"/>
            <a:ext cx="9359281"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2"/>
          <p:cNvSpPr>
            <a:spLocks noGrp="1" noChangeArrowheads="1"/>
          </p:cNvSpPr>
          <p:nvPr>
            <p:ph type="title"/>
          </p:nvPr>
        </p:nvSpPr>
        <p:spPr/>
        <p:txBody>
          <a:bodyPr/>
          <a:lstStyle/>
          <a:p>
            <a:pPr eaLnBrk="1" hangingPunct="1"/>
            <a:endParaRPr lang="es-ES" smtClean="0"/>
          </a:p>
        </p:txBody>
      </p:sp>
      <p:sp>
        <p:nvSpPr>
          <p:cNvPr id="40962" name="Rectangle 3"/>
          <p:cNvSpPr>
            <a:spLocks noGrp="1" noChangeArrowheads="1"/>
          </p:cNvSpPr>
          <p:nvPr>
            <p:ph type="body" idx="1"/>
          </p:nvPr>
        </p:nvSpPr>
        <p:spPr/>
        <p:txBody>
          <a:bodyPr/>
          <a:lstStyle/>
          <a:p>
            <a:pPr eaLnBrk="1" hangingPunct="1"/>
            <a:endParaRPr lang="es-ES" smtClean="0"/>
          </a:p>
        </p:txBody>
      </p:sp>
      <p:pic>
        <p:nvPicPr>
          <p:cNvPr id="40963" name="Picture 4" descr="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C:\Documents and Settings\Dell\Escritorio\kamcsatka-20-1024.jpg"/>
          <p:cNvPicPr>
            <a:picLocks noChangeAspect="1" noChangeArrowheads="1"/>
          </p:cNvPicPr>
          <p:nvPr/>
        </p:nvPicPr>
        <p:blipFill>
          <a:blip r:embed="rId2" cstate="print"/>
          <a:srcRect/>
          <a:stretch>
            <a:fillRect/>
          </a:stretch>
        </p:blipFill>
        <p:spPr bwMode="auto">
          <a:xfrm>
            <a:off x="-609600" y="-457200"/>
            <a:ext cx="9753600" cy="73152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cstate="print">
            <a:duotone>
              <a:prstClr val="black"/>
              <a:srgbClr val="FF0000">
                <a:tint val="45000"/>
                <a:satMod val="400000"/>
              </a:srgbClr>
            </a:duotone>
            <a:lum bright="34000" contrast="-36000"/>
          </a:blip>
          <a:srcRect/>
          <a:stretch>
            <a:fillRect/>
          </a:stretch>
        </p:blipFill>
        <p:spPr bwMode="auto">
          <a:xfrm>
            <a:off x="0" y="0"/>
            <a:ext cx="9144000" cy="6948488"/>
          </a:xfrm>
          <a:prstGeom prst="rect">
            <a:avLst/>
          </a:prstGeom>
          <a:noFill/>
        </p:spPr>
      </p:pic>
      <p:sp>
        <p:nvSpPr>
          <p:cNvPr id="2" name="1 Rectángulo"/>
          <p:cNvSpPr/>
          <p:nvPr/>
        </p:nvSpPr>
        <p:spPr>
          <a:xfrm>
            <a:off x="1043608" y="1916832"/>
            <a:ext cx="6858000" cy="4093428"/>
          </a:xfrm>
          <a:prstGeom prst="rect">
            <a:avLst/>
          </a:prstGeom>
        </p:spPr>
        <p:txBody>
          <a:bodyPr wrap="square">
            <a:spAutoFit/>
          </a:bodyPr>
          <a:lstStyle/>
          <a:p>
            <a:pPr algn="ctr"/>
            <a:r>
              <a:rPr lang="es-ES" sz="2000" b="1" dirty="0" smtClean="0">
                <a:solidFill>
                  <a:srgbClr val="FFFF00"/>
                </a:solidFill>
              </a:rPr>
              <a:t>Reciben su nombre en honor a Plinio el Viejo, que falleció en una, y su sobrino Plinio el Joven, que fue el primero en describirlas. La Erupción </a:t>
            </a:r>
            <a:r>
              <a:rPr lang="es-ES" sz="2000" b="1" dirty="0" err="1" smtClean="0">
                <a:solidFill>
                  <a:srgbClr val="FFFF00"/>
                </a:solidFill>
              </a:rPr>
              <a:t>pliniana</a:t>
            </a:r>
            <a:r>
              <a:rPr lang="es-ES" sz="2000" b="1" dirty="0" smtClean="0">
                <a:solidFill>
                  <a:srgbClr val="FFFF00"/>
                </a:solidFill>
              </a:rPr>
              <a:t> difiere de la vulcaniana en que la presión de los gases en la cámara de magma es muy fuerte y produce explosiones muy violentas. Es distintivo de ellas el que las lavas no sean usualmente basálticas, sino </a:t>
            </a:r>
            <a:r>
              <a:rPr lang="es-ES" sz="2000" b="1" dirty="0" err="1" smtClean="0">
                <a:solidFill>
                  <a:srgbClr val="FFFF00"/>
                </a:solidFill>
              </a:rPr>
              <a:t>riolíticas</a:t>
            </a:r>
            <a:r>
              <a:rPr lang="es-ES" sz="2000" b="1" dirty="0" smtClean="0">
                <a:solidFill>
                  <a:srgbClr val="FFFF00"/>
                </a:solidFill>
              </a:rPr>
              <a:t>, y que exista una gran emisión de pumitas, gases tóxicos y aerosoles. Forma nubes ardientes en forma de pino u hongo, que, al enfriarse, producen precipitaciones de cenizas, que pueden llegar a sepultar ciudades, como le ocurrió a Pompeya y </a:t>
            </a:r>
            <a:r>
              <a:rPr lang="es-ES" sz="2000" b="1" dirty="0" err="1" smtClean="0">
                <a:solidFill>
                  <a:srgbClr val="FFFF00"/>
                </a:solidFill>
              </a:rPr>
              <a:t>Herculano</a:t>
            </a:r>
            <a:r>
              <a:rPr lang="es-ES" sz="2000" b="1" dirty="0" smtClean="0">
                <a:solidFill>
                  <a:srgbClr val="FFFF00"/>
                </a:solidFill>
              </a:rPr>
              <a:t> en el año 79 d. C.</a:t>
            </a:r>
            <a:endParaRPr lang="es-ES" sz="2000" b="1" dirty="0">
              <a:solidFill>
                <a:srgbClr val="FFFF00"/>
              </a:solidFill>
            </a:endParaRPr>
          </a:p>
        </p:txBody>
      </p:sp>
      <p:sp>
        <p:nvSpPr>
          <p:cNvPr id="4" name="3 Rectángulo"/>
          <p:cNvSpPr/>
          <p:nvPr/>
        </p:nvSpPr>
        <p:spPr>
          <a:xfrm>
            <a:off x="2339752" y="1052736"/>
            <a:ext cx="4326826" cy="584775"/>
          </a:xfrm>
          <a:prstGeom prst="rect">
            <a:avLst/>
          </a:prstGeom>
        </p:spPr>
        <p:txBody>
          <a:bodyPr wrap="none">
            <a:spAutoFit/>
          </a:bodyPr>
          <a:lstStyle/>
          <a:p>
            <a:r>
              <a:rPr lang="es-ES" sz="3200" b="1" dirty="0" smtClean="0">
                <a:solidFill>
                  <a:srgbClr val="FFFF00"/>
                </a:solidFill>
              </a:rPr>
              <a:t>La Erupción </a:t>
            </a:r>
            <a:r>
              <a:rPr lang="es-ES" sz="3200" b="1" dirty="0" err="1" smtClean="0">
                <a:solidFill>
                  <a:srgbClr val="FFFF00"/>
                </a:solidFill>
              </a:rPr>
              <a:t>pliniana</a:t>
            </a:r>
            <a:r>
              <a:rPr lang="es-ES" sz="3200" b="1" dirty="0" smtClean="0">
                <a:solidFill>
                  <a:srgbClr val="FFFF00"/>
                </a:solidFill>
              </a:rPr>
              <a:t> </a:t>
            </a:r>
            <a:endParaRPr lang="es-ES" sz="3200" dirty="0">
              <a:solidFill>
                <a:srgbClr val="FFFF00"/>
              </a:solidFill>
            </a:endParaRPr>
          </a:p>
        </p:txBody>
      </p:sp>
    </p:spTree>
  </p:cSld>
  <p:clrMapOvr>
    <a:masterClrMapping/>
  </p:clrMapOvr>
  <p:transition spd="slow" advTm="3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9"/>
          <p:cNvPicPr>
            <a:picLocks noChangeAspect="1" noChangeArrowheads="1" noCrop="1"/>
          </p:cNvPicPr>
          <p:nvPr/>
        </p:nvPicPr>
        <p:blipFill>
          <a:blip r:embed="rId2" cstate="print">
            <a:duotone>
              <a:prstClr val="black"/>
              <a:srgbClr val="FF0000">
                <a:tint val="45000"/>
                <a:satMod val="400000"/>
              </a:srgbClr>
            </a:duotone>
            <a:lum bright="34000" contrast="-36000"/>
          </a:blip>
          <a:srcRect/>
          <a:stretch>
            <a:fillRect/>
          </a:stretch>
        </p:blipFill>
        <p:spPr bwMode="auto">
          <a:xfrm>
            <a:off x="0" y="0"/>
            <a:ext cx="9144000" cy="6948488"/>
          </a:xfrm>
          <a:prstGeom prst="rect">
            <a:avLst/>
          </a:prstGeom>
          <a:noFill/>
        </p:spPr>
      </p:pic>
      <p:sp>
        <p:nvSpPr>
          <p:cNvPr id="4" name="3 Rectángulo"/>
          <p:cNvSpPr/>
          <p:nvPr/>
        </p:nvSpPr>
        <p:spPr>
          <a:xfrm>
            <a:off x="899592" y="5877272"/>
            <a:ext cx="7560840" cy="646331"/>
          </a:xfrm>
          <a:prstGeom prst="rect">
            <a:avLst/>
          </a:prstGeom>
        </p:spPr>
        <p:txBody>
          <a:bodyPr wrap="square">
            <a:spAutoFit/>
          </a:bodyPr>
          <a:lstStyle/>
          <a:p>
            <a:r>
              <a:rPr lang="es-ES" b="1" dirty="0" smtClean="0">
                <a:solidFill>
                  <a:srgbClr val="FFFF00"/>
                </a:solidFill>
              </a:rPr>
              <a:t>Imagen generada con computadora recreando la erupción del Vesubio sobre la ciudad de Pompeya destruida en el año 79 AC</a:t>
            </a:r>
            <a:endParaRPr lang="es-ES" b="1" dirty="0">
              <a:solidFill>
                <a:srgbClr val="FFFF00"/>
              </a:solidFill>
            </a:endParaRPr>
          </a:p>
        </p:txBody>
      </p:sp>
      <p:pic>
        <p:nvPicPr>
          <p:cNvPr id="75778" name="Picture 2" descr="C:\Documents and Settings\Dell\Escritorio\erupcion20del20vesubio11.jpg"/>
          <p:cNvPicPr>
            <a:picLocks noChangeAspect="1" noChangeArrowheads="1"/>
          </p:cNvPicPr>
          <p:nvPr/>
        </p:nvPicPr>
        <p:blipFill>
          <a:blip r:embed="rId3" cstate="print"/>
          <a:srcRect/>
          <a:stretch>
            <a:fillRect/>
          </a:stretch>
        </p:blipFill>
        <p:spPr bwMode="auto">
          <a:xfrm>
            <a:off x="-1" y="0"/>
            <a:ext cx="4577181" cy="5445224"/>
          </a:xfrm>
          <a:prstGeom prst="rect">
            <a:avLst/>
          </a:prstGeom>
          <a:noFill/>
        </p:spPr>
      </p:pic>
      <p:pic>
        <p:nvPicPr>
          <p:cNvPr id="6" name="Picture 2" descr="C:\Documents and Settings\Dell\Escritorio\Vesuvius1822scrope.jpg"/>
          <p:cNvPicPr>
            <a:picLocks noChangeAspect="1" noChangeArrowheads="1"/>
          </p:cNvPicPr>
          <p:nvPr/>
        </p:nvPicPr>
        <p:blipFill>
          <a:blip r:embed="rId4" cstate="print"/>
          <a:srcRect/>
          <a:stretch>
            <a:fillRect/>
          </a:stretch>
        </p:blipFill>
        <p:spPr bwMode="auto">
          <a:xfrm>
            <a:off x="4543425" y="0"/>
            <a:ext cx="4600575" cy="5400675"/>
          </a:xfrm>
          <a:prstGeom prst="rect">
            <a:avLst/>
          </a:prstGeom>
          <a:noFill/>
        </p:spPr>
      </p:pic>
    </p:spTree>
  </p:cSld>
  <p:clrMapOvr>
    <a:masterClrMapping/>
  </p:clrMapOvr>
  <p:transition spd="slow" advTm="2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2"/>
          <p:cNvSpPr>
            <a:spLocks noGrp="1" noChangeArrowheads="1"/>
          </p:cNvSpPr>
          <p:nvPr>
            <p:ph type="title"/>
          </p:nvPr>
        </p:nvSpPr>
        <p:spPr/>
        <p:txBody>
          <a:bodyPr/>
          <a:lstStyle/>
          <a:p>
            <a:pPr eaLnBrk="1" hangingPunct="1"/>
            <a:endParaRPr lang="es-ES" smtClean="0"/>
          </a:p>
        </p:txBody>
      </p:sp>
      <p:sp>
        <p:nvSpPr>
          <p:cNvPr id="18434" name="Rectangle 3"/>
          <p:cNvSpPr>
            <a:spLocks noGrp="1" noChangeArrowheads="1"/>
          </p:cNvSpPr>
          <p:nvPr>
            <p:ph type="body" idx="1"/>
          </p:nvPr>
        </p:nvSpPr>
        <p:spPr/>
        <p:txBody>
          <a:bodyPr/>
          <a:lstStyle/>
          <a:p>
            <a:pPr eaLnBrk="1" hangingPunct="1"/>
            <a:endParaRPr lang="es-ES" smtClean="0"/>
          </a:p>
        </p:txBody>
      </p:sp>
      <p:pic>
        <p:nvPicPr>
          <p:cNvPr id="18435" name="Picture 4" descr="post-3-12971731981479"/>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dissolve/>
    <p:sndAc>
      <p:stSnd>
        <p:snd r:embed="rId2" name="The-Shadows-Blue-star.wav"/>
      </p:stSnd>
    </p:sndAc>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2"/>
          <p:cNvSpPr>
            <a:spLocks noGrp="1" noChangeArrowheads="1"/>
          </p:cNvSpPr>
          <p:nvPr>
            <p:ph type="title"/>
          </p:nvPr>
        </p:nvSpPr>
        <p:spPr/>
        <p:txBody>
          <a:bodyPr/>
          <a:lstStyle/>
          <a:p>
            <a:pPr eaLnBrk="1" hangingPunct="1"/>
            <a:endParaRPr lang="es-ES" smtClean="0"/>
          </a:p>
        </p:txBody>
      </p:sp>
      <p:sp>
        <p:nvSpPr>
          <p:cNvPr id="14338" name="Rectangle 3"/>
          <p:cNvSpPr>
            <a:spLocks noGrp="1" noChangeArrowheads="1"/>
          </p:cNvSpPr>
          <p:nvPr>
            <p:ph type="body" idx="1"/>
          </p:nvPr>
        </p:nvSpPr>
        <p:spPr/>
        <p:txBody>
          <a:bodyPr/>
          <a:lstStyle/>
          <a:p>
            <a:pPr eaLnBrk="1" hangingPunct="1"/>
            <a:endParaRPr lang="es-ES" smtClean="0"/>
          </a:p>
        </p:txBody>
      </p:sp>
      <p:pic>
        <p:nvPicPr>
          <p:cNvPr id="14339" name="Picture 4" descr="1306274245_vadim_gippenreyter_1"/>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2" descr="C:\Documents and Settings\Dell\Escritorio\142746_original.jpg"/>
          <p:cNvPicPr>
            <a:picLocks noChangeAspect="1" noChangeArrowheads="1"/>
          </p:cNvPicPr>
          <p:nvPr/>
        </p:nvPicPr>
        <p:blipFill>
          <a:blip r:embed="rId2" cstate="print"/>
          <a:srcRect/>
          <a:stretch>
            <a:fillRect/>
          </a:stretch>
        </p:blipFill>
        <p:spPr bwMode="auto">
          <a:xfrm>
            <a:off x="-252537" y="-243408"/>
            <a:ext cx="9704903" cy="7101408"/>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p:cNvSpPr>
            <a:spLocks noGrp="1" noChangeArrowheads="1"/>
          </p:cNvSpPr>
          <p:nvPr>
            <p:ph type="title"/>
          </p:nvPr>
        </p:nvSpPr>
        <p:spPr/>
        <p:txBody>
          <a:bodyPr/>
          <a:lstStyle/>
          <a:p>
            <a:pPr eaLnBrk="1" hangingPunct="1"/>
            <a:endParaRPr lang="es-ES" smtClean="0"/>
          </a:p>
        </p:txBody>
      </p:sp>
      <p:sp>
        <p:nvSpPr>
          <p:cNvPr id="15362" name="Rectangle 3"/>
          <p:cNvSpPr>
            <a:spLocks noGrp="1" noChangeArrowheads="1"/>
          </p:cNvSpPr>
          <p:nvPr>
            <p:ph type="body" idx="1"/>
          </p:nvPr>
        </p:nvSpPr>
        <p:spPr/>
        <p:txBody>
          <a:bodyPr/>
          <a:lstStyle/>
          <a:p>
            <a:pPr eaLnBrk="1" hangingPunct="1"/>
            <a:endParaRPr lang="es-ES" smtClean="0"/>
          </a:p>
        </p:txBody>
      </p:sp>
      <p:pic>
        <p:nvPicPr>
          <p:cNvPr id="15363" name="Picture 4" descr="yasur_i29801"/>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FOTOS EN MOVIMIENTO\9.gif"/>
          <p:cNvPicPr>
            <a:picLocks noChangeAspect="1" noChangeArrowheads="1" noCrop="1"/>
          </p:cNvPicPr>
          <p:nvPr/>
        </p:nvPicPr>
        <p:blipFill>
          <a:blip r:embed="rId2" cstate="print"/>
          <a:srcRect/>
          <a:stretch>
            <a:fillRect/>
          </a:stretch>
        </p:blipFill>
        <p:spPr bwMode="auto">
          <a:xfrm>
            <a:off x="-1" y="0"/>
            <a:ext cx="9184327"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Picture 2" descr="C:\Documents and Settings\Dell\Escritorio\143374_original.jpg"/>
          <p:cNvPicPr>
            <a:picLocks noChangeAspect="1" noChangeArrowheads="1"/>
          </p:cNvPicPr>
          <p:nvPr/>
        </p:nvPicPr>
        <p:blipFill>
          <a:blip r:embed="rId2" cstate="print"/>
          <a:srcRect/>
          <a:stretch>
            <a:fillRect/>
          </a:stretch>
        </p:blipFill>
        <p:spPr bwMode="auto">
          <a:xfrm>
            <a:off x="0" y="0"/>
            <a:ext cx="9463979"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C:\Documents and Settings\Dell\Escritorio\144350_original.jpg"/>
          <p:cNvPicPr>
            <a:picLocks noChangeAspect="1" noChangeArrowheads="1"/>
          </p:cNvPicPr>
          <p:nvPr/>
        </p:nvPicPr>
        <p:blipFill>
          <a:blip r:embed="rId2" cstate="print"/>
          <a:srcRect/>
          <a:stretch>
            <a:fillRect/>
          </a:stretch>
        </p:blipFill>
        <p:spPr bwMode="auto">
          <a:xfrm>
            <a:off x="0" y="0"/>
            <a:ext cx="9408843"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C:\Documents and Settings\Dell\Escritorio\a0518b4e-2584-411a-9061-9863ae632439.jpg"/>
          <p:cNvPicPr>
            <a:picLocks noChangeAspect="1" noChangeArrowheads="1"/>
          </p:cNvPicPr>
          <p:nvPr/>
        </p:nvPicPr>
        <p:blipFill>
          <a:blip r:embed="rId2" cstate="print"/>
          <a:srcRect/>
          <a:stretch>
            <a:fillRect/>
          </a:stretch>
        </p:blipFill>
        <p:spPr bwMode="auto">
          <a:xfrm>
            <a:off x="0" y="0"/>
            <a:ext cx="9144000" cy="7058418"/>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C:\Documents and Settings\Dell\Escritorio\145434_original.jpg"/>
          <p:cNvPicPr>
            <a:picLocks noChangeAspect="1" noChangeArrowheads="1"/>
          </p:cNvPicPr>
          <p:nvPr/>
        </p:nvPicPr>
        <p:blipFill>
          <a:blip r:embed="rId2" cstate="print"/>
          <a:srcRect/>
          <a:stretch>
            <a:fillRect/>
          </a:stretch>
        </p:blipFill>
        <p:spPr bwMode="auto">
          <a:xfrm>
            <a:off x="0" y="0"/>
            <a:ext cx="9543508"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C:\Documents and Settings\Dell\Escritorio\Volcan_Islandia.jpg"/>
          <p:cNvPicPr>
            <a:picLocks noChangeAspect="1" noChangeArrowheads="1"/>
          </p:cNvPicPr>
          <p:nvPr/>
        </p:nvPicPr>
        <p:blipFill>
          <a:blip r:embed="rId2" cstate="print"/>
          <a:srcRect/>
          <a:stretch>
            <a:fillRect/>
          </a:stretch>
        </p:blipFill>
        <p:spPr bwMode="auto">
          <a:xfrm>
            <a:off x="0" y="0"/>
            <a:ext cx="9139944"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Dell\Escritorio\FOTOS EN MOVIMIENTO\9.gif"/>
          <p:cNvPicPr>
            <a:picLocks noChangeAspect="1" noChangeArrowheads="1" noCrop="1"/>
          </p:cNvPicPr>
          <p:nvPr/>
        </p:nvPicPr>
        <p:blipFill>
          <a:blip r:embed="rId2" cstate="print"/>
          <a:srcRect/>
          <a:stretch>
            <a:fillRect/>
          </a:stretch>
        </p:blipFill>
        <p:spPr bwMode="auto">
          <a:xfrm>
            <a:off x="-1260648" y="-2043608"/>
            <a:ext cx="14289632" cy="10670166"/>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 descr="illusion-019"/>
          <p:cNvPicPr>
            <a:picLocks noChangeAspect="1" noChangeArrowheads="1" noCrop="1"/>
          </p:cNvPicPr>
          <p:nvPr/>
        </p:nvPicPr>
        <p:blipFill>
          <a:blip r:embed="rId2" cstate="print">
            <a:duotone>
              <a:prstClr val="black"/>
              <a:srgbClr val="FF0000">
                <a:tint val="45000"/>
                <a:satMod val="400000"/>
              </a:srgbClr>
            </a:duotone>
            <a:lum bright="34000" contrast="-36000"/>
          </a:blip>
          <a:srcRect/>
          <a:stretch>
            <a:fillRect/>
          </a:stretch>
        </p:blipFill>
        <p:spPr bwMode="auto">
          <a:xfrm>
            <a:off x="0" y="0"/>
            <a:ext cx="9144000" cy="6948488"/>
          </a:xfrm>
          <a:prstGeom prst="rect">
            <a:avLst/>
          </a:prstGeom>
          <a:noFill/>
        </p:spPr>
      </p:pic>
      <p:sp>
        <p:nvSpPr>
          <p:cNvPr id="6" name="5 Rectángulo"/>
          <p:cNvSpPr/>
          <p:nvPr/>
        </p:nvSpPr>
        <p:spPr>
          <a:xfrm>
            <a:off x="1547664" y="1772816"/>
            <a:ext cx="5688632" cy="2800749"/>
          </a:xfrm>
          <a:prstGeom prst="rect">
            <a:avLst/>
          </a:prstGeom>
        </p:spPr>
        <p:txBody>
          <a:bodyPr wrap="square" lIns="91422" tIns="45711" rIns="91422" bIns="45711">
            <a:spAutoFit/>
          </a:bodyPr>
          <a:lstStyle/>
          <a:p>
            <a:pPr lvl="1" algn="ctr">
              <a:defRPr/>
            </a:pPr>
            <a:r>
              <a:rPr lang="es-ES" sz="4400" b="1" i="1" kern="10" dirty="0">
                <a:ln w="25400">
                  <a:solidFill>
                    <a:srgbClr val="E31C07"/>
                  </a:solidFill>
                  <a:round/>
                  <a:headEnd/>
                  <a:tailEnd/>
                </a:ln>
                <a:solidFill>
                  <a:srgbClr val="FFFF00"/>
                </a:solidFill>
                <a:effectLst>
                  <a:glow rad="101600">
                    <a:srgbClr val="FFC000">
                      <a:alpha val="60000"/>
                    </a:srgbClr>
                  </a:glow>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4400" b="1" i="1" kern="10" dirty="0">
                <a:ln w="25400">
                  <a:solidFill>
                    <a:srgbClr val="E31C07"/>
                  </a:solidFill>
                  <a:round/>
                  <a:headEnd/>
                  <a:tailEnd/>
                </a:ln>
                <a:solidFill>
                  <a:srgbClr val="FFFF00"/>
                </a:solidFill>
                <a:effectLst>
                  <a:glow rad="101600">
                    <a:srgbClr val="FFC000">
                      <a:alpha val="60000"/>
                    </a:srgbClr>
                  </a:glow>
                  <a:outerShdw dist="35921" dir="2700000" algn="ctr" rotWithShape="0">
                    <a:srgbClr val="808080">
                      <a:alpha val="79999"/>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solidFill>
                  <a:srgbClr val="FFFF00"/>
                </a:solid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solidFill>
                  <a:srgbClr val="FFFF00"/>
                </a:solid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slow"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9"/>
                                        </p:tgtEl>
                                        <p:attrNameLst>
                                          <p:attrName>style.opacity</p:attrName>
                                        </p:attrNameLst>
                                      </p:cBhvr>
                                      <p:to>
                                        <p:strVal val="0.25"/>
                                      </p:to>
                                    </p:set>
                                    <p:animEffect filter="image" prLst="opacity: 0.25">
                                      <p:cBhvr rctx="IE">
                                        <p:cTn id="7" dur="indefinite"/>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grpId="0" nodeType="clickEffect">
                                  <p:stCondLst>
                                    <p:cond delay="0"/>
                                  </p:stCondLst>
                                  <p:iterate type="lt">
                                    <p:tmPct val="10000"/>
                                  </p:iterate>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gtEl>
                                        <p:attrNameLst>
                                          <p:attrName>ppt_y</p:attrName>
                                        </p:attrNameLst>
                                      </p:cBhvr>
                                      <p:tavLst>
                                        <p:tav tm="0">
                                          <p:val>
                                            <p:strVal val="#ppt_y"/>
                                          </p:val>
                                        </p:tav>
                                        <p:tav tm="100000">
                                          <p:val>
                                            <p:strVal val="#ppt_y"/>
                                          </p:val>
                                        </p:tav>
                                      </p:tavLst>
                                    </p:anim>
                                    <p:anim calcmode="lin" valueType="num">
                                      <p:cBhvr>
                                        <p:cTn id="14"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smtClean="0">
              <a:solidFill>
                <a:srgbClr val="000000"/>
              </a:solidFill>
              <a:cs typeface="+mn-cs"/>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smtClean="0">
              <a:solidFill>
                <a:srgbClr val="000000"/>
              </a:solidFill>
              <a:cs typeface="+mn-cs"/>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smtClean="0">
              <a:solidFill>
                <a:srgbClr val="000000"/>
              </a:solidFill>
              <a:cs typeface="+mn-cs"/>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smtClean="0">
              <a:solidFill>
                <a:srgbClr val="000000"/>
              </a:solidFill>
              <a:cs typeface="+mn-cs"/>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smtClean="0">
                <a:solidFill>
                  <a:srgbClr val="04265C"/>
                </a:solidFill>
                <a:latin typeface="Berlin Sans FB Demi" pitchFamily="34" charset="0"/>
                <a:cs typeface="+mn-cs"/>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smtClean="0">
              <a:solidFill>
                <a:srgbClr val="000000"/>
              </a:solidFill>
              <a:cs typeface="+mn-cs"/>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smtClean="0">
                <a:solidFill>
                  <a:srgbClr val="04265C"/>
                </a:solidFill>
                <a:latin typeface="Berlin Sans FB Demi" pitchFamily="34" charset="0"/>
                <a:cs typeface="+mn-cs"/>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smtClean="0">
                <a:solidFill>
                  <a:srgbClr val="04265C"/>
                </a:solidFill>
                <a:latin typeface="Berlin Sans FB Demi" pitchFamily="34" charset="0"/>
                <a:cs typeface="+mn-cs"/>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smtClean="0">
                <a:solidFill>
                  <a:srgbClr val="04265C"/>
                </a:solidFill>
                <a:latin typeface="Berlin Sans FB Demi" pitchFamily="34" charset="0"/>
                <a:cs typeface="+mn-cs"/>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UANDO LA TIERRA SE ENFADA">
  <a:themeElements>
    <a:clrScheme name="MOVIMIENTO PARA MONTA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OVIMIENTO PARA MONTAR">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OVIMIENTO PARA MONTA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OVIMIENTO PARA MONTAR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OVIMIENTO PARA MONTAR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OVIMIENTO PARA MONTAR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OVIMIENTO PARA MONTAR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OVIMIENTO PARA MONTAR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OVIMIENTO PARA MONTAR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OVIMIENTO PARA MONTAR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OVIMIENTO PARA MONTAR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OVIMIENTO PARA MONTAR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OVIMIENTO PARA MONTAR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OVIMIENTO PARA MONTAR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CUANDO LA TIERRA SE ENFADA</Template>
  <TotalTime>19</TotalTime>
  <Words>870</Words>
  <Application>Microsoft Office PowerPoint</Application>
  <PresentationFormat>Presentación en pantalla (4:3)</PresentationFormat>
  <Paragraphs>61</Paragraphs>
  <Slides>61</Slides>
  <Notes>1</Notes>
  <HiddenSlides>0</HiddenSlides>
  <MMClips>0</MMClips>
  <ScaleCrop>false</ScaleCrop>
  <HeadingPairs>
    <vt:vector size="4" baseType="variant">
      <vt:variant>
        <vt:lpstr>Tema</vt:lpstr>
      </vt:variant>
      <vt:variant>
        <vt:i4>2</vt:i4>
      </vt:variant>
      <vt:variant>
        <vt:lpstr>Títulos de diapositiva</vt:lpstr>
      </vt:variant>
      <vt:variant>
        <vt:i4>61</vt:i4>
      </vt:variant>
    </vt:vector>
  </HeadingPairs>
  <TitlesOfParts>
    <vt:vector size="63" baseType="lpstr">
      <vt:lpstr>CUANDO LA TIERRA SE ENFADA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2014-08-09T12:35:25Z</dcterms:created>
  <dcterms:modified xsi:type="dcterms:W3CDTF">2014-08-09T12:55:13Z</dcterms:modified>
</cp:coreProperties>
</file>