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4" r:id="rId3"/>
    <p:sldId id="272" r:id="rId4"/>
    <p:sldId id="256" r:id="rId5"/>
    <p:sldId id="348" r:id="rId6"/>
    <p:sldId id="350" r:id="rId7"/>
    <p:sldId id="353" r:id="rId8"/>
    <p:sldId id="273" r:id="rId9"/>
    <p:sldId id="302" r:id="rId10"/>
    <p:sldId id="266" r:id="rId11"/>
    <p:sldId id="357" r:id="rId12"/>
    <p:sldId id="355" r:id="rId13"/>
    <p:sldId id="325" r:id="rId14"/>
    <p:sldId id="356" r:id="rId15"/>
    <p:sldId id="358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amKbvenrlRjUZTYwoaAuAQ==" hashData="avVp0GzEKPMq+ndAv+VyQOw8ik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54DD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92" y="-61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EA0BFD-1136-4320-850A-2BAA3AE14AA1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188101-752D-416B-9F40-90CA255F2AA7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88064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9829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144026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9652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43263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261770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8864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22347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032836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127413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098018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61377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6761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182258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521698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14830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22324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708408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978358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471808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89230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5338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7410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118E7-A21F-40C6-A16F-C09BCADA6F26}" type="datetimeFigureOut">
              <a:rPr lang="es-ES" smtClean="0"/>
              <a:t>07/04/2015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FC603-4255-4F00-8D77-7259AB5B574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40766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48929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microsoft.com/office/2007/relationships/hdphoto" Target="../media/hdphoto2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jpeg"/><Relationship Id="rId3" Type="http://schemas.openxmlformats.org/officeDocument/2006/relationships/image" Target="../media/image20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17" Type="http://schemas.openxmlformats.org/officeDocument/2006/relationships/image" Target="../media/image33.jpeg"/><Relationship Id="rId2" Type="http://schemas.openxmlformats.org/officeDocument/2006/relationships/image" Target="../media/image19.jpeg"/><Relationship Id="rId16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4" Type="http://schemas.microsoft.com/office/2007/relationships/hdphoto" Target="../media/hdphoto3.wdp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7.jpeg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59.png"/><Relationship Id="rId7" Type="http://schemas.openxmlformats.org/officeDocument/2006/relationships/image" Target="../media/image62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eg"/><Relationship Id="rId5" Type="http://schemas.openxmlformats.org/officeDocument/2006/relationships/image" Target="../media/image60.jpeg"/><Relationship Id="rId10" Type="http://schemas.openxmlformats.org/officeDocument/2006/relationships/image" Target="../media/image63.gif"/><Relationship Id="rId4" Type="http://schemas.microsoft.com/office/2007/relationships/hdphoto" Target="../media/hdphoto4.wdp"/><Relationship Id="rId9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Cruces de Mayo 2013\Diapositiva1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966283" y="55179"/>
            <a:ext cx="267092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CRUCES</a:t>
            </a:r>
            <a:endParaRPr lang="es-ES" sz="5400" b="1" cap="none" spc="0" dirty="0">
              <a:ln w="19050" cmpd="sng">
                <a:solidFill>
                  <a:srgbClr val="0070C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4054871" y="395277"/>
            <a:ext cx="103425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5400" b="1" dirty="0" smtClean="0">
                <a:ln w="19050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DE</a:t>
            </a:r>
            <a:endParaRPr lang="es-ES" sz="5400" b="1" dirty="0">
              <a:ln w="19050" cmpd="sng">
                <a:solidFill>
                  <a:srgbClr val="0070C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6448411" y="856942"/>
            <a:ext cx="2092240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5400" b="1" cap="none" spc="0" dirty="0" smtClean="0">
                <a:ln w="19050" cmpd="sng">
                  <a:solidFill>
                    <a:srgbClr val="0070C0">
                      <a:alpha val="55000"/>
                    </a:srgbClr>
                  </a:solidFill>
                  <a:prstDash val="solid"/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glow rad="63500">
                    <a:schemeClr val="accent5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MAYO</a:t>
            </a:r>
            <a:endParaRPr lang="es-ES" sz="5400" b="1" cap="none" spc="0" dirty="0">
              <a:ln w="19050" cmpd="sng">
                <a:solidFill>
                  <a:srgbClr val="0070C0">
                    <a:alpha val="55000"/>
                  </a:srgbClr>
                </a:solidFill>
                <a:prstDash val="solid"/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glow rad="63500">
                  <a:schemeClr val="accent5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3074" name="Picture 2" descr="http://1.bp.blogspot.com/-OsNsbmuGcIM/Us3Rn5arI0I/AAAAAAABn3Q/eGshC61ck6A/s1600/1+(1).pn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3383" y="-292772"/>
            <a:ext cx="9671369" cy="7129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4531" y="5179739"/>
            <a:ext cx="1474618" cy="147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uadroTexto"/>
          <p:cNvSpPr txBox="1"/>
          <p:nvPr/>
        </p:nvSpPr>
        <p:spPr>
          <a:xfrm>
            <a:off x="3851920" y="6453336"/>
            <a:ext cx="194421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AUTOMATICO</a:t>
            </a:r>
            <a:endParaRPr lang="es-ES" sz="1600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308769" y="6256674"/>
            <a:ext cx="3313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Ppsx creado por Helen</a:t>
            </a:r>
            <a:endParaRPr lang="es-ES" b="1" dirty="0">
              <a:solidFill>
                <a:srgbClr val="FF000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94963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983">
        <p:sndAc>
          <p:stSnd loop="1">
            <p:snd r:embed="rId2" name="Alvaro Vizcaino - Cordoba Tierra Judia 00_00_00-00_02_34 [Baja calidad].wav"/>
          </p:stSnd>
        </p:sndAc>
      </p:transition>
    </mc:Choice>
    <mc:Fallback xmlns="">
      <p:transition spd="slow" advTm="21983">
        <p:sndAc>
          <p:stSnd loop="1">
            <p:snd r:embed="rId7" name="Alvaro Vizcaino - Cordoba Tierra Judia 00_00_00-00_02_34 [Baja calidad]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400" decel="100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4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500"/>
                            </p:stCondLst>
                            <p:childTnLst>
                              <p:par>
                                <p:cTn id="2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4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4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34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4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4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500"/>
                            </p:stCondLst>
                            <p:childTnLst>
                              <p:par>
                                <p:cTn id="4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Cruces de Mayo 2013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10896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96"/>
    </mc:Choice>
    <mc:Fallback xmlns="">
      <p:transition spd="slow" advTm="376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0" descr="C:\Users\Eleni\Desktop\Cruces de Mayo 2013\Diapositiva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encrypted-tbn3.gstatic.com/images?q=tbn:ANd9GcTa3KwjV8RUqxb7fZrDymsFU_qdO15WjKXYTWvVdoLyCRe42zP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58" l="0" r="97758">
                        <a14:foregroundMark x1="14798" y1="76549" x2="14798" y2="76549"/>
                        <a14:foregroundMark x1="3587" y1="45133" x2="3587" y2="45133"/>
                        <a14:foregroundMark x1="17489" y1="13717" x2="17937" y2="17699"/>
                        <a14:foregroundMark x1="51121" y1="3982" x2="51121" y2="3982"/>
                        <a14:foregroundMark x1="80269" y1="19027" x2="80269" y2="19027"/>
                        <a14:foregroundMark x1="93722" y1="49558" x2="93722" y2="495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03648" y="3429000"/>
            <a:ext cx="3168352" cy="321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encrypted-tbn3.gstatic.com/images?q=tbn:ANd9GcTa3KwjV8RUqxb7fZrDymsFU_qdO15WjKXYTWvVdoLyCRe42zP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58" l="0" r="97758">
                        <a14:foregroundMark x1="14798" y1="76549" x2="14798" y2="76549"/>
                        <a14:foregroundMark x1="3587" y1="45133" x2="3587" y2="45133"/>
                        <a14:foregroundMark x1="17489" y1="13717" x2="17937" y2="17699"/>
                        <a14:foregroundMark x1="51121" y1="3982" x2="51121" y2="3982"/>
                        <a14:foregroundMark x1="80269" y1="19027" x2="80269" y2="19027"/>
                        <a14:foregroundMark x1="93722" y1="49558" x2="93722" y2="495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15616" y="764703"/>
            <a:ext cx="3168352" cy="321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encrypted-tbn3.gstatic.com/images?q=tbn:ANd9GcTa3KwjV8RUqxb7fZrDymsFU_qdO15WjKXYTWvVdoLyCRe42zP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58" l="0" r="97758">
                        <a14:foregroundMark x1="14798" y1="76549" x2="14798" y2="76549"/>
                        <a14:foregroundMark x1="3587" y1="45133" x2="3587" y2="45133"/>
                        <a14:foregroundMark x1="17489" y1="13717" x2="17937" y2="17699"/>
                        <a14:foregroundMark x1="51121" y1="3982" x2="51121" y2="3982"/>
                        <a14:foregroundMark x1="80269" y1="19027" x2="80269" y2="19027"/>
                        <a14:foregroundMark x1="93722" y1="49558" x2="93722" y2="495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764703"/>
            <a:ext cx="3168352" cy="321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encrypted-tbn3.gstatic.com/images?q=tbn:ANd9GcTa3KwjV8RUqxb7fZrDymsFU_qdO15WjKXYTWvVdoLyCRe42zPa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99558" l="0" r="97758">
                        <a14:foregroundMark x1="14798" y1="76549" x2="14798" y2="76549"/>
                        <a14:foregroundMark x1="3587" y1="45133" x2="3587" y2="45133"/>
                        <a14:foregroundMark x1="17489" y1="13717" x2="17937" y2="17699"/>
                        <a14:foregroundMark x1="51121" y1="3982" x2="51121" y2="3982"/>
                        <a14:foregroundMark x1="80269" y1="19027" x2="80269" y2="19027"/>
                        <a14:foregroundMark x1="93722" y1="49558" x2="93722" y2="4955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0032" y="3978134"/>
            <a:ext cx="3168352" cy="3213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C:\Users\Eleni\Desktop\Cruces de Mayo 2013\Diapositiva1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1886"/>
            <a:ext cx="9144000" cy="6879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9" descr="C:\Users\Eleni\Desktop\Cruces de Mayo 2013\Diapositiva2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8447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C:\Users\Eleni\Desktop\ultimo escritorio\bellisima\001.jpg"/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0" y="-28447"/>
            <a:ext cx="9252519" cy="6886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9225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0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6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5" fill="hold" nodeType="withEffect">
                                  <p:stCondLst>
                                    <p:cond delay="2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9" dur="6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Eleni\Desktop\Cruces de Mayo 2013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4.bp.blogspot.com/-qnUicI6qZR0/TzASHddYCbI/AAAAAAAABXg/Tiu-65C4-bw/s1600/1%2B%25284%2529.png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 descr="C:\Users\Eleni\Desktop\Cruces de Mayo 2013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135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2" descr="C:\Users\Eleni\Desktop\Cruces de Mayo 2013\Diapositiva13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4023" y="0"/>
            <a:ext cx="9205377" cy="6886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44662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84"/>
    </mc:Choice>
    <mc:Fallback xmlns="">
      <p:transition spd="slow" advTm="27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7000">
              <a:srgbClr val="002060"/>
            </a:gs>
            <a:gs pos="12000">
              <a:srgbClr val="00B0F0"/>
            </a:gs>
            <a:gs pos="53000">
              <a:srgbClr val="002060"/>
            </a:gs>
            <a:gs pos="100000">
              <a:srgbClr val="00B0F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ruces de Mayo 2013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3 Grupo"/>
          <p:cNvGrpSpPr/>
          <p:nvPr/>
        </p:nvGrpSpPr>
        <p:grpSpPr>
          <a:xfrm>
            <a:off x="-401728" y="-276068"/>
            <a:ext cx="4796876" cy="4286250"/>
            <a:chOff x="-101951" y="-276068"/>
            <a:chExt cx="4796876" cy="4286250"/>
          </a:xfrm>
        </p:grpSpPr>
        <p:pic>
          <p:nvPicPr>
            <p:cNvPr id="21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1951" y="-276068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2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7425" y="1152682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3" name="22 Grupo"/>
          <p:cNvGrpSpPr/>
          <p:nvPr/>
        </p:nvGrpSpPr>
        <p:grpSpPr>
          <a:xfrm rot="17553680">
            <a:off x="99158" y="2954865"/>
            <a:ext cx="4796876" cy="4286250"/>
            <a:chOff x="-101951" y="-276068"/>
            <a:chExt cx="4796876" cy="4286250"/>
          </a:xfrm>
        </p:grpSpPr>
        <p:pic>
          <p:nvPicPr>
            <p:cNvPr id="24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1951" y="-276068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5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7425" y="1152682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5" name="4 Grupo"/>
          <p:cNvGrpSpPr/>
          <p:nvPr/>
        </p:nvGrpSpPr>
        <p:grpSpPr>
          <a:xfrm>
            <a:off x="4598843" y="-41167"/>
            <a:ext cx="4818085" cy="4220943"/>
            <a:chOff x="4598843" y="-41167"/>
            <a:chExt cx="4818085" cy="4220943"/>
          </a:xfrm>
        </p:grpSpPr>
        <p:pic>
          <p:nvPicPr>
            <p:cNvPr id="27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078838">
              <a:off x="6559428" y="-41167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28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078838">
              <a:off x="4598843" y="1322276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29" name="28 Grupo"/>
          <p:cNvGrpSpPr/>
          <p:nvPr/>
        </p:nvGrpSpPr>
        <p:grpSpPr>
          <a:xfrm>
            <a:off x="4288601" y="3092634"/>
            <a:ext cx="4796876" cy="4286250"/>
            <a:chOff x="-101951" y="-276068"/>
            <a:chExt cx="4796876" cy="4286250"/>
          </a:xfrm>
        </p:grpSpPr>
        <p:pic>
          <p:nvPicPr>
            <p:cNvPr id="30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101951" y="-276068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1" name="Picture 10" descr="https://encrypted-tbn1.gstatic.com/images?q=tbn:ANd9GcSnLIyl9JcdJqa8pbtqAdKGz6-l1n8m4ZiPXkQHCut00GMPHQa9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667" b="95556" l="2222" r="96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7425" y="1152682"/>
              <a:ext cx="2857500" cy="28575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9" name="Picture 15" descr="C:\Users\Eleni\Desktop\Cruces de Mayo 2013\Diapositiva35.JPG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-14808" y="0"/>
            <a:ext cx="9158808" cy="686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5" descr="C:\Users\Eleni\Desktop\Cruces de Mayo 2013\Diapositiva6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1186" y="-99392"/>
            <a:ext cx="9165186" cy="6965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0956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873"/>
    </mc:Choice>
    <mc:Fallback xmlns="">
      <p:transition spd="slow" advTm="29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2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25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6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6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9000">
              <a:srgbClr val="00B050"/>
            </a:gs>
            <a:gs pos="25000">
              <a:srgbClr val="92D050"/>
            </a:gs>
            <a:gs pos="0">
              <a:srgbClr val="FFC000"/>
            </a:gs>
            <a:gs pos="74000">
              <a:srgbClr val="92D050"/>
            </a:gs>
            <a:gs pos="100000">
              <a:srgbClr val="FFC0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Cruces de Mayo 2013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Lágrima"/>
          <p:cNvSpPr/>
          <p:nvPr/>
        </p:nvSpPr>
        <p:spPr>
          <a:xfrm>
            <a:off x="2786018" y="0"/>
            <a:ext cx="1714480" cy="1643050"/>
          </a:xfrm>
          <a:prstGeom prst="teardrop">
            <a:avLst/>
          </a:prstGeom>
          <a:blipFill dpi="0" rotWithShape="1">
            <a:blip r:embed="rId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957" b="97608" l="0" r="9626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Lágrima"/>
          <p:cNvSpPr/>
          <p:nvPr/>
        </p:nvSpPr>
        <p:spPr>
          <a:xfrm rot="16200000">
            <a:off x="4464815" y="35715"/>
            <a:ext cx="1714480" cy="1643050"/>
          </a:xfrm>
          <a:prstGeom prst="teardrop">
            <a:avLst/>
          </a:prstGeom>
          <a:blipFill dpi="0" rotWithShape="1">
            <a:blip r:embed="rId5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1914" b="100000" l="83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Lágrima"/>
          <p:cNvSpPr/>
          <p:nvPr/>
        </p:nvSpPr>
        <p:spPr>
          <a:xfrm rot="21043926">
            <a:off x="2121317" y="913129"/>
            <a:ext cx="1714480" cy="1643050"/>
          </a:xfrm>
          <a:prstGeom prst="teardrop">
            <a:avLst/>
          </a:prstGeom>
          <a:blipFill dpi="0" rotWithShape="1">
            <a:blip r:embed="rId6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332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Lágrima"/>
          <p:cNvSpPr/>
          <p:nvPr/>
        </p:nvSpPr>
        <p:spPr>
          <a:xfrm rot="16469790">
            <a:off x="5179195" y="892947"/>
            <a:ext cx="1714480" cy="1643050"/>
          </a:xfrm>
          <a:prstGeom prst="teardrop">
            <a:avLst/>
          </a:prstGeom>
          <a:blipFill dpi="0" rotWithShape="1">
            <a:blip r:embed="rId7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6651" l="166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Lágrima"/>
          <p:cNvSpPr/>
          <p:nvPr/>
        </p:nvSpPr>
        <p:spPr>
          <a:xfrm rot="21043926">
            <a:off x="1478375" y="1770385"/>
            <a:ext cx="1714480" cy="1643050"/>
          </a:xfrm>
          <a:prstGeom prst="teardrop">
            <a:avLst/>
          </a:prstGeom>
          <a:blipFill dpi="0" rotWithShape="1">
            <a:blip r:embed="rId8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7608" l="1660" r="9668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Lágrima"/>
          <p:cNvSpPr/>
          <p:nvPr/>
        </p:nvSpPr>
        <p:spPr>
          <a:xfrm rot="16469790">
            <a:off x="5815377" y="1669094"/>
            <a:ext cx="1714480" cy="1643050"/>
          </a:xfrm>
          <a:prstGeom prst="teardrop">
            <a:avLst/>
          </a:prstGeom>
          <a:blipFill dpi="0" rotWithShape="1">
            <a:blip r:embed="rId9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6651" l="1245" r="975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Lágrima"/>
          <p:cNvSpPr/>
          <p:nvPr/>
        </p:nvSpPr>
        <p:spPr>
          <a:xfrm rot="21043926">
            <a:off x="835433" y="2627641"/>
            <a:ext cx="1714480" cy="1643050"/>
          </a:xfrm>
          <a:prstGeom prst="teardrop">
            <a:avLst/>
          </a:prstGeom>
          <a:blipFill dpi="0" rotWithShape="1">
            <a:blip r:embed="rId10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6651" l="2075" r="9751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Lágrima"/>
          <p:cNvSpPr/>
          <p:nvPr/>
        </p:nvSpPr>
        <p:spPr>
          <a:xfrm rot="16469790">
            <a:off x="6458318" y="2597789"/>
            <a:ext cx="1714480" cy="1643050"/>
          </a:xfrm>
          <a:prstGeom prst="teardrop">
            <a:avLst/>
          </a:prstGeom>
          <a:blipFill dpi="0" rotWithShape="1">
            <a:blip r:embed="rId11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7608" l="166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Lágrima"/>
          <p:cNvSpPr/>
          <p:nvPr/>
        </p:nvSpPr>
        <p:spPr>
          <a:xfrm rot="21043926">
            <a:off x="335367" y="3413459"/>
            <a:ext cx="1714480" cy="1643050"/>
          </a:xfrm>
          <a:prstGeom prst="teardrop">
            <a:avLst/>
          </a:prstGeom>
          <a:blipFill dpi="0" rotWithShape="1">
            <a:blip r:embed="rId12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97608" l="0" r="96266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2" name="11 Lágrima"/>
          <p:cNvSpPr/>
          <p:nvPr/>
        </p:nvSpPr>
        <p:spPr>
          <a:xfrm rot="16469790">
            <a:off x="7114773" y="3455045"/>
            <a:ext cx="1714480" cy="1643050"/>
          </a:xfrm>
          <a:prstGeom prst="teardrop">
            <a:avLst/>
          </a:prstGeom>
          <a:blipFill dpi="0" rotWithShape="1">
            <a:blip r:embed="rId13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871" b="98565" l="2075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Lágrima"/>
          <p:cNvSpPr/>
          <p:nvPr/>
        </p:nvSpPr>
        <p:spPr>
          <a:xfrm rot="21043926">
            <a:off x="-164667" y="4342153"/>
            <a:ext cx="1714480" cy="1643050"/>
          </a:xfrm>
          <a:prstGeom prst="teardrop">
            <a:avLst/>
          </a:prstGeom>
          <a:blipFill dpi="0" rotWithShape="1">
            <a:blip r:embed="rId14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0" b="100000" l="415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Lágrima"/>
          <p:cNvSpPr/>
          <p:nvPr/>
        </p:nvSpPr>
        <p:spPr>
          <a:xfrm rot="16469790">
            <a:off x="7672765" y="4312301"/>
            <a:ext cx="1714480" cy="1643050"/>
          </a:xfrm>
          <a:prstGeom prst="teardrop">
            <a:avLst/>
          </a:prstGeom>
          <a:blipFill dpi="0" rotWithShape="1">
            <a:blip r:embed="rId15" cstate="email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ackgroundRemoval t="2871" b="96651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6" descr="C:\Users\Eleni\Desktop\Cruces de Mayo 2013\Diapositiva54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7" descr="C:\Users\Eleni\Desktop\Cruces de Mayo 2013\Diapositiva8.JP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502" y="8560"/>
            <a:ext cx="92155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5" descr="C:\Users\Eleni\Desktop\Cruces de Mayo 2013\Diapositiva45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1502" y="12631"/>
            <a:ext cx="9182802" cy="68871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4130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739"/>
    </mc:Choice>
    <mc:Fallback xmlns="">
      <p:transition spd="slow" advTm="36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5" presetClass="entr" presetSubtype="1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8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6" presetClass="entr" presetSubtype="16" fill="hold" nodeType="withEffect">
                                  <p:stCondLst>
                                    <p:cond delay="2200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1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00B050"/>
            </a:gs>
            <a:gs pos="100000">
              <a:srgbClr val="FF0000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ruces de Mayo 2013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7" descr="C:\Users\Eleni\Desktop\Cruces de Mayo 2013\Diapositiva1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9144001" cy="7128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9" descr="C:\Users\Eleni\Desktop\Cruces de Mayo 2013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3190"/>
            <a:ext cx="9144000" cy="716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4" descr="C:\Users\Eleni\Desktop\Cruces de Mayo 2013\Diapositiva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03190"/>
            <a:ext cx="9144000" cy="7160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94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42"/>
    </mc:Choice>
    <mc:Fallback xmlns="">
      <p:transition spd="slow" advTm="253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15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4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F54DD1"/>
            </a:gs>
            <a:gs pos="100000">
              <a:srgbClr val="FFFF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Cruces de Mayo 2013\Diapositiva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22828" cy="7037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i1301.photobucket.com/albums/ag110/Monica_Sposito/elementos%20decorativos%20scrapbooking%20en%20png/decoracioacutenscrapbookingfreeclipartpng14_zps8a8e8d83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9632" y="336286"/>
            <a:ext cx="6264696" cy="62025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Eleni\Desktop\Cruces de Mayo 2013\Diapositiva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37044"/>
            <a:ext cx="9222828" cy="7003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C:\Users\Eleni\Desktop\Cruces de Mayo 2013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96294"/>
            <a:ext cx="9222828" cy="7225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758498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95"/>
    </mc:Choice>
    <mc:Fallback xmlns="">
      <p:transition spd="slow" advTm="371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20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B050"/>
            </a:gs>
            <a:gs pos="50000">
              <a:srgbClr val="00B050"/>
            </a:gs>
            <a:gs pos="100000">
              <a:srgbClr val="00B05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Cruces de Mayo 2013\Diapositiva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2 Grupo"/>
          <p:cNvGrpSpPr/>
          <p:nvPr/>
        </p:nvGrpSpPr>
        <p:grpSpPr>
          <a:xfrm>
            <a:off x="-396552" y="-243408"/>
            <a:ext cx="4937538" cy="4608960"/>
            <a:chOff x="-396552" y="-243408"/>
            <a:chExt cx="4937538" cy="4608960"/>
          </a:xfrm>
        </p:grpSpPr>
        <p:pic>
          <p:nvPicPr>
            <p:cNvPr id="4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396552" y="-243408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24822" y="908720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6" name="15 Grupo"/>
          <p:cNvGrpSpPr/>
          <p:nvPr/>
        </p:nvGrpSpPr>
        <p:grpSpPr>
          <a:xfrm>
            <a:off x="4060062" y="2780928"/>
            <a:ext cx="4848182" cy="4536952"/>
            <a:chOff x="4060062" y="2780928"/>
            <a:chExt cx="4848182" cy="4536952"/>
          </a:xfrm>
        </p:grpSpPr>
        <p:pic>
          <p:nvPicPr>
            <p:cNvPr id="8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92080" y="3861048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60062" y="2780928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14 Grupo"/>
          <p:cNvGrpSpPr/>
          <p:nvPr/>
        </p:nvGrpSpPr>
        <p:grpSpPr>
          <a:xfrm>
            <a:off x="-260965" y="2893888"/>
            <a:ext cx="5050386" cy="4423992"/>
            <a:chOff x="-260965" y="2893888"/>
            <a:chExt cx="5050386" cy="4423992"/>
          </a:xfrm>
        </p:grpSpPr>
        <p:pic>
          <p:nvPicPr>
            <p:cNvPr id="9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60965" y="3861048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73257" y="2893888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4" name="13 Grupo"/>
          <p:cNvGrpSpPr/>
          <p:nvPr/>
        </p:nvGrpSpPr>
        <p:grpSpPr>
          <a:xfrm>
            <a:off x="4299732" y="-459880"/>
            <a:ext cx="5184576" cy="4609408"/>
            <a:chOff x="4299732" y="-459880"/>
            <a:chExt cx="5184576" cy="4609408"/>
          </a:xfrm>
        </p:grpSpPr>
        <p:pic>
          <p:nvPicPr>
            <p:cNvPr id="6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68144" y="-459880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6" descr="http://i1301.photobucket.com/albums/ag110/Monica_Sposito/elementos%20decorativos%20scrapbooking%20en%20png/decoracioacutenscrapbookingfreeclipartpng11_zpsa59f93bd.png"/>
            <p:cNvPicPr>
              <a:picLocks noChangeAspect="1" noChangeArrowheads="1"/>
            </p:cNvPicPr>
            <p:nvPr/>
          </p:nvPicPr>
          <p:blipFill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99732" y="692696"/>
              <a:ext cx="3616164" cy="3456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7" name="Picture 8" descr="C:\Users\Eleni\Desktop\Cruces de Mayo 2013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01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6" descr="C:\Users\Eleni\Desktop\Cruces de Mayo 2013\Diapositiva4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0965" y="8560"/>
            <a:ext cx="94049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7" descr="C:\Users\Eleni\Desktop\Cruces de Mayo 2013\Diapositiva47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0966" y="25829"/>
            <a:ext cx="94049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9131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44"/>
    </mc:Choice>
    <mc:Fallback xmlns="">
      <p:transition spd="slow" advTm="344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2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3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6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1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6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2" fill="hold" nodeType="withEffect">
                                  <p:stCondLst>
                                    <p:cond delay="2075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6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7030A0"/>
            </a:gs>
            <a:gs pos="100000">
              <a:srgbClr val="FF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6" descr="C:\Users\Eleni\Desktop\Cruces de Mayo 2013\Diapositiva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http://i1301.photobucket.com/albums/ag110/Monica_Sposito/elementos%20decorativos%20scrapbooking%20en%20png/scrapbookingfreepngbrillosgemasdecoration22_zps3cd4a91e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432" y="0"/>
            <a:ext cx="770485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Eleni\Desktop\Cruces de Mayo 2013\Diapositiva8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" y="28347"/>
            <a:ext cx="9136663" cy="685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Cruces de Mayo 2013\Diapositiva5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5" y="0"/>
            <a:ext cx="913517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0" descr="C:\Users\Eleni\Desktop\Cruces de Mayo 2013\Diapositiva8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4" y="-27434"/>
            <a:ext cx="9144744" cy="6885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9748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000"/>
    </mc:Choice>
    <mc:Fallback xmlns="">
      <p:transition spd="slow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5" presetClass="entr" presetSubtype="0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24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54DD1"/>
            </a:gs>
            <a:gs pos="50000">
              <a:srgbClr val="F54DD1"/>
            </a:gs>
            <a:gs pos="100000">
              <a:srgbClr val="F54DD1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Cruces de Mayo 2013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56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Medio marco"/>
          <p:cNvSpPr/>
          <p:nvPr/>
        </p:nvSpPr>
        <p:spPr>
          <a:xfrm rot="6266147">
            <a:off x="-340932" y="4515563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edio marco"/>
          <p:cNvSpPr/>
          <p:nvPr/>
        </p:nvSpPr>
        <p:spPr>
          <a:xfrm rot="6266147">
            <a:off x="516324" y="4015497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edio marco"/>
          <p:cNvSpPr/>
          <p:nvPr/>
        </p:nvSpPr>
        <p:spPr>
          <a:xfrm rot="6266147">
            <a:off x="1445018" y="3515432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edio marco"/>
          <p:cNvSpPr/>
          <p:nvPr/>
        </p:nvSpPr>
        <p:spPr>
          <a:xfrm rot="6266147">
            <a:off x="2373713" y="2872489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edio marco"/>
          <p:cNvSpPr/>
          <p:nvPr/>
        </p:nvSpPr>
        <p:spPr>
          <a:xfrm rot="6266147">
            <a:off x="3373844" y="2372423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edio marco"/>
          <p:cNvSpPr/>
          <p:nvPr/>
        </p:nvSpPr>
        <p:spPr>
          <a:xfrm rot="6266147">
            <a:off x="4231100" y="1872357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edio marco"/>
          <p:cNvSpPr/>
          <p:nvPr/>
        </p:nvSpPr>
        <p:spPr>
          <a:xfrm rot="5935567">
            <a:off x="5159794" y="1372292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edio marco"/>
          <p:cNvSpPr/>
          <p:nvPr/>
        </p:nvSpPr>
        <p:spPr>
          <a:xfrm rot="5901853">
            <a:off x="6088489" y="729349"/>
            <a:ext cx="2111621" cy="2113130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edio marco"/>
          <p:cNvSpPr/>
          <p:nvPr/>
        </p:nvSpPr>
        <p:spPr>
          <a:xfrm rot="5707301">
            <a:off x="6892416" y="110372"/>
            <a:ext cx="2177869" cy="2139421"/>
          </a:xfrm>
          <a:prstGeom prst="halfFrame">
            <a:avLst>
              <a:gd name="adj1" fmla="val 28712"/>
              <a:gd name="adj2" fmla="val 28913"/>
            </a:avLst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Picture 20" descr="C:\Users\Eleni\Desktop\Cruces de Mayo 2013\Diapositiva4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347" y="-6123"/>
            <a:ext cx="9286347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0" descr="C:\Users\Eleni\Desktop\Cruces de Mayo 2013\Diapositiva75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42347" y="0"/>
            <a:ext cx="92863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5294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80"/>
    </mc:Choice>
    <mc:Fallback xmlns="">
      <p:transition spd="slow" advTm="271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43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0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" presetClass="entr" presetSubtype="16" fill="hold" nodeType="withEffect">
                                  <p:stCondLst>
                                    <p:cond delay="1575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7" dur="6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00B0F0"/>
            </a:gs>
            <a:gs pos="100000">
              <a:srgbClr val="FF0000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Cruces de Mayo 2013\Diapositiva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encrypted-tbn3.gstatic.com/images?q=tbn:ANd9GcRbRDavjEVFSYSbuhH82DK4Rv_JVdCZ6C3Gl333vFOsodMSbc8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96889" l="3125" r="968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82348" y="622234"/>
            <a:ext cx="5579303" cy="56135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Cruces de Mayo 2013\Diapositiva3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856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Cruces de Mayo 2013\Diapositiva84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7" y="0"/>
            <a:ext cx="9144000" cy="688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mitiendadedisfraces.com/prodgfx/foto-15587AT.jpg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6625" b="94125" l="10000" r="90000">
                        <a14:foregroundMark x1="36250" y1="51125" x2="36250" y2="51125"/>
                        <a14:foregroundMark x1="33295" y1="50375" x2="34659" y2="5062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47821" y="1697360"/>
            <a:ext cx="6009948" cy="546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embroideries.com.au/prodimages/name-helen-floral-70.JPG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5498457"/>
            <a:ext cx="1474618" cy="147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4185" y="5229200"/>
            <a:ext cx="1687757" cy="1396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0176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0"/>
    </mc:Choice>
    <mc:Fallback xmlns="">
      <p:transition spd="slow" advTm="5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9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9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8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6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0"/>
                            </p:stCondLst>
                            <p:childTnLst>
                              <p:par>
                                <p:cTn id="2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8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4000"/>
                            </p:stCondLst>
                            <p:childTnLst>
                              <p:par>
                                <p:cTn id="2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7000"/>
                            </p:stCondLst>
                            <p:childTnLst>
                              <p:par>
                                <p:cTn id="3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ruces de Mayo 2013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6444208" y="429652"/>
            <a:ext cx="248125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Imágenes   Texto : Internet</a:t>
            </a:r>
            <a:endParaRPr lang="es-ES" sz="16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6977751" y="1044012"/>
            <a:ext cx="1414170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 Helen</a:t>
            </a:r>
            <a:endParaRPr lang="es-ES" sz="16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73299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07"/>
    </mc:Choice>
    <mc:Fallback xmlns="">
      <p:transition spd="slow" advTm="157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032276871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32</Words>
  <Application>Microsoft Office PowerPoint</Application>
  <PresentationFormat>Presentación en pantalla (4:3)</PresentationFormat>
  <Paragraphs>9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V C</dc:creator>
  <cp:lastModifiedBy>Eleni</cp:lastModifiedBy>
  <cp:revision>53</cp:revision>
  <dcterms:created xsi:type="dcterms:W3CDTF">2015-04-04T23:01:07Z</dcterms:created>
  <dcterms:modified xsi:type="dcterms:W3CDTF">2015-04-07T00:02:42Z</dcterms:modified>
</cp:coreProperties>
</file>