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sldIdLst>
    <p:sldId id="256" r:id="rId4"/>
    <p:sldId id="257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10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20D94-4C8D-4D00-B57E-FEEF08709D7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81857-6F42-4BFA-8070-EF5AA821E0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9579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20D94-4C8D-4D00-B57E-FEEF08709D7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81857-6F42-4BFA-8070-EF5AA821E0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6646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20D94-4C8D-4D00-B57E-FEEF08709D7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81857-6F42-4BFA-8070-EF5AA821E0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819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20D94-4C8D-4D00-B57E-FEEF08709D7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81857-6F42-4BFA-8070-EF5AA821E0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188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20D94-4C8D-4D00-B57E-FEEF08709D7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81857-6F42-4BFA-8070-EF5AA821E0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625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20D94-4C8D-4D00-B57E-FEEF08709D7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81857-6F42-4BFA-8070-EF5AA821E0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0316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20D94-4C8D-4D00-B57E-FEEF08709D7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81857-6F42-4BFA-8070-EF5AA821E0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0310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20D94-4C8D-4D00-B57E-FEEF08709D7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81857-6F42-4BFA-8070-EF5AA821E0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85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20D94-4C8D-4D00-B57E-FEEF08709D7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81857-6F42-4BFA-8070-EF5AA821E0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707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20D94-4C8D-4D00-B57E-FEEF08709D7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81857-6F42-4BFA-8070-EF5AA821E0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968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20D94-4C8D-4D00-B57E-FEEF08709D7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81857-6F42-4BFA-8070-EF5AA821E0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2935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68CFF0-AAC8-40A7-8F19-41A0F1FEA76D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331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4DBC04-88D7-4B37-AC63-E21036B2AE50}" type="slidenum">
              <a:rPr lang="es-ES_tradnl" altLang="fr-FR">
                <a:solidFill>
                  <a:srgbClr val="000000"/>
                </a:solidFill>
              </a:rPr>
              <a:pPr/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687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20D94-4C8D-4D00-B57E-FEEF08709D7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981857-6F42-4BFA-8070-EF5AA821E0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111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52F525F-89F8-4941-9E83-2E8153AE7398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modificar el estilo de texto del patrón</a:t>
            </a:r>
          </a:p>
          <a:p>
            <a:pPr lvl="1"/>
            <a:r>
              <a:rPr lang="es-ES_tradnl" altLang="fr-FR" smtClean="0"/>
              <a:t>Segundo nivel</a:t>
            </a:r>
          </a:p>
          <a:p>
            <a:pPr lvl="2"/>
            <a:r>
              <a:rPr lang="es-ES_tradnl" altLang="fr-FR" smtClean="0"/>
              <a:t>Tercer nivel</a:t>
            </a:r>
          </a:p>
          <a:p>
            <a:pPr lvl="3"/>
            <a:r>
              <a:rPr lang="es-ES_tradnl" altLang="fr-FR" smtClean="0"/>
              <a:t>Cuarto nivel</a:t>
            </a:r>
          </a:p>
          <a:p>
            <a:pPr lvl="4"/>
            <a:r>
              <a:rPr lang="es-ES_tradnl" altLang="fr-F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33655CF-5828-45C4-8F93-FF285CEFCCCE}" type="slidenum">
              <a:rPr lang="es-ES_tradnl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18" Type="http://schemas.openxmlformats.org/officeDocument/2006/relationships/image" Target="../media/image16.jpeg"/><Relationship Id="rId26" Type="http://schemas.openxmlformats.org/officeDocument/2006/relationships/image" Target="../media/image24.jpeg"/><Relationship Id="rId3" Type="http://schemas.openxmlformats.org/officeDocument/2006/relationships/image" Target="../media/image1.jpeg"/><Relationship Id="rId21" Type="http://schemas.openxmlformats.org/officeDocument/2006/relationships/image" Target="../media/image19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5" Type="http://schemas.openxmlformats.org/officeDocument/2006/relationships/image" Target="../media/image23.gif"/><Relationship Id="rId2" Type="http://schemas.openxmlformats.org/officeDocument/2006/relationships/audio" Target="../media/audio1.wav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24" Type="http://schemas.openxmlformats.org/officeDocument/2006/relationships/image" Target="../media/image22.gif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23" Type="http://schemas.openxmlformats.org/officeDocument/2006/relationships/image" Target="../media/image21.gif"/><Relationship Id="rId28" Type="http://schemas.openxmlformats.org/officeDocument/2006/relationships/hyperlink" Target="http://mon-pps-show.pagesperso-orange.fr/" TargetMode="External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Relationship Id="rId22" Type="http://schemas.openxmlformats.org/officeDocument/2006/relationships/image" Target="../media/image20.jpeg"/><Relationship Id="rId27" Type="http://schemas.openxmlformats.org/officeDocument/2006/relationships/image" Target="../media/image2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52" name="Picture 4" descr="wall54-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 tit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15888"/>
            <a:ext cx="5246688" cy="41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ESSAI-SCAN030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15888"/>
            <a:ext cx="5256213" cy="41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00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15888"/>
            <a:ext cx="5256213" cy="41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15888"/>
            <a:ext cx="5256213" cy="41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15888"/>
            <a:ext cx="5256213" cy="41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15888"/>
            <a:ext cx="5256213" cy="41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15888"/>
            <a:ext cx="5256213" cy="41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15888"/>
            <a:ext cx="5256213" cy="41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15888"/>
            <a:ext cx="5256213" cy="41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wall18-1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88913"/>
            <a:ext cx="5040313" cy="41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wall18-1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620713"/>
            <a:ext cx="3240087" cy="324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 descr="wall18-1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268413"/>
            <a:ext cx="2089150" cy="1935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wall18-1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1628775"/>
            <a:ext cx="1223963" cy="121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wall18-14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1916113"/>
            <a:ext cx="792163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Golden-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15888"/>
            <a:ext cx="5329238" cy="417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9" name="Picture 31" descr="noir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15888"/>
            <a:ext cx="5329238" cy="417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D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115888"/>
            <a:ext cx="1633538" cy="417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1" name="Picture 33" descr="c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15888"/>
            <a:ext cx="1944687" cy="417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2" name="Picture 34" descr="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15888"/>
            <a:ext cx="1728788" cy="417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3" name="Picture 35" descr="bon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15888"/>
            <a:ext cx="5329238" cy="417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5" name="Picture 37" descr="652568170"/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15888"/>
            <a:ext cx="5329238" cy="417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7" name="Picture 39" descr="moonlake-ripples01"/>
          <p:cNvPicPr>
            <a:picLocks noChangeAspect="1" noChangeArrowheads="1" noCrop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15888"/>
            <a:ext cx="5329238" cy="417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0" name="Picture 42" descr="ciel anim8 (2)"/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15888"/>
            <a:ext cx="5329238" cy="417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1" name="Picture 43" descr="fin pps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0"/>
            <a:ext cx="5400675" cy="414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2" name="Picture 44" descr="wall18-14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0"/>
            <a:ext cx="6156325" cy="444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93" name="Text Box 45"/>
          <p:cNvSpPr txBox="1">
            <a:spLocks noChangeArrowheads="1"/>
          </p:cNvSpPr>
          <p:nvPr/>
        </p:nvSpPr>
        <p:spPr bwMode="auto">
          <a:xfrm>
            <a:off x="3040063" y="5897563"/>
            <a:ext cx="4502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>
                <a:solidFill>
                  <a:srgbClr val="000000"/>
                </a:solidFill>
                <a:hlinkClick r:id="rId28"/>
              </a:rPr>
              <a:t>http://mon-pps-show.pagesperso-orange.fr</a:t>
            </a: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2094" name="Text Box 46"/>
          <p:cNvSpPr txBox="1">
            <a:spLocks noChangeArrowheads="1"/>
          </p:cNvSpPr>
          <p:nvPr/>
        </p:nvSpPr>
        <p:spPr bwMode="auto">
          <a:xfrm>
            <a:off x="8316913" y="6165850"/>
            <a:ext cx="384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1400" b="1">
                <a:solidFill>
                  <a:srgbClr val="FF6600"/>
                </a:solidFill>
                <a:latin typeface="Monotype Corsiva" pitchFamily="66" charset="0"/>
              </a:rPr>
              <a:t>Jos</a:t>
            </a:r>
          </a:p>
        </p:txBody>
      </p:sp>
    </p:spTree>
  </p:cSld>
  <p:clrMapOvr>
    <a:masterClrMapping/>
  </p:clrMapOvr>
  <p:transition>
    <p:sndAc>
      <p:stSnd>
        <p:snd r:embed="rId2" name="barry with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79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875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945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1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085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1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124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1330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1395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2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14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0"/>
                                        <p:tgtEl>
                                          <p:spTgt spid="2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52500"/>
                            </p:stCondLst>
                            <p:childTnLst>
                              <p:par>
                                <p:cTn id="87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2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5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2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685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2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78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0"/>
                                        <p:tgtEl>
                                          <p:spTgt spid="2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88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0"/>
                                        <p:tgtEl>
                                          <p:spTgt spid="2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fr-FR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64</Words>
  <Application>Microsoft Office PowerPoint</Application>
  <PresentationFormat>Affichage à l'écran (4:3)</PresentationFormat>
  <Paragraphs>30</Paragraphs>
  <Slides>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2</vt:i4>
      </vt:variant>
    </vt:vector>
  </HeadingPairs>
  <TitlesOfParts>
    <vt:vector size="5" baseType="lpstr">
      <vt:lpstr>Thème Office</vt:lpstr>
      <vt:lpstr>Modèle par défaut</vt:lpstr>
      <vt:lpstr>Diseño predeterminado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jos</cp:lastModifiedBy>
  <cp:revision>1</cp:revision>
  <dcterms:created xsi:type="dcterms:W3CDTF">2014-01-01T09:47:25Z</dcterms:created>
  <dcterms:modified xsi:type="dcterms:W3CDTF">2014-01-01T09:49:56Z</dcterms:modified>
</cp:coreProperties>
</file>