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6" r:id="rId12"/>
    <p:sldId id="265" r:id="rId13"/>
    <p:sldId id="267" r:id="rId14"/>
    <p:sldId id="268" r:id="rId15"/>
    <p:sldId id="269" r:id="rId16"/>
    <p:sldId id="270" r:id="rId17"/>
    <p:sldId id="271" r:id="rId18"/>
    <p:sldId id="272" r:id="rId19"/>
    <p:sldId id="273" r:id="rId20"/>
    <p:sldId id="275" r:id="rId21"/>
    <p:sldId id="274" r:id="rId22"/>
    <p:sldId id="276" r:id="rId23"/>
    <p:sldId id="277" r:id="rId24"/>
    <p:sldId id="278" r:id="rId25"/>
    <p:sldId id="279" r:id="rId26"/>
    <p:sldId id="280" r:id="rId27"/>
    <p:sldId id="281" r:id="rId28"/>
    <p:sldId id="282" r:id="rId29"/>
    <p:sldId id="283" r:id="rId30"/>
    <p:sldId id="284" r:id="rId31"/>
    <p:sldId id="285" r:id="rId32"/>
    <p:sldId id="286" r:id="rId33"/>
    <p:sldId id="332" r:id="rId34"/>
    <p:sldId id="287" r:id="rId35"/>
    <p:sldId id="288" r:id="rId36"/>
    <p:sldId id="290" r:id="rId37"/>
    <p:sldId id="289" r:id="rId38"/>
    <p:sldId id="291" r:id="rId39"/>
    <p:sldId id="292" r:id="rId40"/>
    <p:sldId id="294" r:id="rId41"/>
    <p:sldId id="293" r:id="rId42"/>
    <p:sldId id="296" r:id="rId43"/>
    <p:sldId id="295" r:id="rId44"/>
    <p:sldId id="298" r:id="rId45"/>
    <p:sldId id="300" r:id="rId46"/>
    <p:sldId id="303" r:id="rId47"/>
    <p:sldId id="302" r:id="rId48"/>
    <p:sldId id="306" r:id="rId49"/>
    <p:sldId id="307" r:id="rId50"/>
    <p:sldId id="308" r:id="rId51"/>
    <p:sldId id="309" r:id="rId52"/>
    <p:sldId id="310" r:id="rId53"/>
    <p:sldId id="333" r:id="rId5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Fxyzdeqp/wjWjdmj4vi/w==" hashData="KwIH2q3zBKqMPNZkRcEDnJo+gBY="/>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619" autoAdjust="0"/>
    <p:restoredTop sz="94660"/>
  </p:normalViewPr>
  <p:slideViewPr>
    <p:cSldViewPr snapToGrid="0">
      <p:cViewPr varScale="1">
        <p:scale>
          <a:sx n="32" d="100"/>
          <a:sy n="32" d="100"/>
        </p:scale>
        <p:origin x="-114" y="-170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334CD968-AC84-4DB7-A5CA-065B76B66FB8}"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BE0000B-ABB7-4ED6-8D7F-698F9593931D}" type="slidenum">
              <a:rPr lang="es-CO" smtClean="0"/>
              <a:pPr/>
              <a:t>‹Nº›</a:t>
            </a:fld>
            <a:endParaRPr lang="es-CO"/>
          </a:p>
        </p:txBody>
      </p:sp>
    </p:spTree>
    <p:extLst>
      <p:ext uri="{BB962C8B-B14F-4D97-AF65-F5344CB8AC3E}">
        <p14:creationId xmlns:p14="http://schemas.microsoft.com/office/powerpoint/2010/main" xmlns="" val="180883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34CD968-AC84-4DB7-A5CA-065B76B66FB8}"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BE0000B-ABB7-4ED6-8D7F-698F9593931D}" type="slidenum">
              <a:rPr lang="es-CO" smtClean="0"/>
              <a:pPr/>
              <a:t>‹Nº›</a:t>
            </a:fld>
            <a:endParaRPr lang="es-CO"/>
          </a:p>
        </p:txBody>
      </p:sp>
    </p:spTree>
    <p:extLst>
      <p:ext uri="{BB962C8B-B14F-4D97-AF65-F5344CB8AC3E}">
        <p14:creationId xmlns:p14="http://schemas.microsoft.com/office/powerpoint/2010/main" xmlns="" val="1736364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34CD968-AC84-4DB7-A5CA-065B76B66FB8}"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BE0000B-ABB7-4ED6-8D7F-698F9593931D}" type="slidenum">
              <a:rPr lang="es-CO" smtClean="0"/>
              <a:pPr/>
              <a:t>‹Nº›</a:t>
            </a:fld>
            <a:endParaRPr lang="es-CO"/>
          </a:p>
        </p:txBody>
      </p:sp>
    </p:spTree>
    <p:extLst>
      <p:ext uri="{BB962C8B-B14F-4D97-AF65-F5344CB8AC3E}">
        <p14:creationId xmlns:p14="http://schemas.microsoft.com/office/powerpoint/2010/main" xmlns="" val="317370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334CD968-AC84-4DB7-A5CA-065B76B66FB8}" type="datetimeFigureOut">
              <a:rPr lang="es-CO" smtClean="0"/>
              <a:pPr/>
              <a:t>3/06/2017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BE0000B-ABB7-4ED6-8D7F-698F9593931D}" type="slidenum">
              <a:rPr lang="es-CO" smtClean="0"/>
              <a:pPr/>
              <a:t>‹Nº›</a:t>
            </a:fld>
            <a:endParaRPr lang="es-CO"/>
          </a:p>
        </p:txBody>
      </p:sp>
    </p:spTree>
    <p:extLst>
      <p:ext uri="{BB962C8B-B14F-4D97-AF65-F5344CB8AC3E}">
        <p14:creationId xmlns:p14="http://schemas.microsoft.com/office/powerpoint/2010/main" xmlns="" val="1376416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334CD968-AC84-4DB7-A5CA-065B76B66FB8}" type="datetimeFigureOut">
              <a:rPr lang="es-CO" smtClean="0"/>
              <a:pPr/>
              <a:t>3/06/2017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BE0000B-ABB7-4ED6-8D7F-698F9593931D}" type="slidenum">
              <a:rPr lang="es-CO" smtClean="0"/>
              <a:pPr/>
              <a:t>‹Nº›</a:t>
            </a:fld>
            <a:endParaRPr lang="es-CO"/>
          </a:p>
        </p:txBody>
      </p:sp>
    </p:spTree>
    <p:extLst>
      <p:ext uri="{BB962C8B-B14F-4D97-AF65-F5344CB8AC3E}">
        <p14:creationId xmlns:p14="http://schemas.microsoft.com/office/powerpoint/2010/main" xmlns="" val="3297453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334CD968-AC84-4DB7-A5CA-065B76B66FB8}" type="datetimeFigureOut">
              <a:rPr lang="es-CO" smtClean="0"/>
              <a:pPr/>
              <a:t>3/06/2017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BE0000B-ABB7-4ED6-8D7F-698F9593931D}" type="slidenum">
              <a:rPr lang="es-CO" smtClean="0"/>
              <a:pPr/>
              <a:t>‹Nº›</a:t>
            </a:fld>
            <a:endParaRPr lang="es-CO"/>
          </a:p>
        </p:txBody>
      </p:sp>
    </p:spTree>
    <p:extLst>
      <p:ext uri="{BB962C8B-B14F-4D97-AF65-F5344CB8AC3E}">
        <p14:creationId xmlns:p14="http://schemas.microsoft.com/office/powerpoint/2010/main" xmlns="" val="30758289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34CD968-AC84-4DB7-A5CA-065B76B66FB8}" type="datetimeFigureOut">
              <a:rPr lang="es-CO" smtClean="0"/>
              <a:pPr/>
              <a:t>3/06/2017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BE0000B-ABB7-4ED6-8D7F-698F9593931D}" type="slidenum">
              <a:rPr lang="es-CO" smtClean="0"/>
              <a:pPr/>
              <a:t>‹Nº›</a:t>
            </a:fld>
            <a:endParaRPr lang="es-CO"/>
          </a:p>
        </p:txBody>
      </p:sp>
    </p:spTree>
    <p:extLst>
      <p:ext uri="{BB962C8B-B14F-4D97-AF65-F5344CB8AC3E}">
        <p14:creationId xmlns:p14="http://schemas.microsoft.com/office/powerpoint/2010/main" xmlns="" val="883670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34CD968-AC84-4DB7-A5CA-065B76B66FB8}" type="datetimeFigureOut">
              <a:rPr lang="es-CO" smtClean="0"/>
              <a:pPr/>
              <a:t>3/06/2017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BE0000B-ABB7-4ED6-8D7F-698F9593931D}" type="slidenum">
              <a:rPr lang="es-CO" smtClean="0"/>
              <a:pPr/>
              <a:t>‹Nº›</a:t>
            </a:fld>
            <a:endParaRPr lang="es-CO"/>
          </a:p>
        </p:txBody>
      </p:sp>
    </p:spTree>
    <p:extLst>
      <p:ext uri="{BB962C8B-B14F-4D97-AF65-F5344CB8AC3E}">
        <p14:creationId xmlns:p14="http://schemas.microsoft.com/office/powerpoint/2010/main" xmlns="" val="4018427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34CD968-AC84-4DB7-A5CA-065B76B66FB8}" type="datetimeFigureOut">
              <a:rPr lang="es-CO" smtClean="0"/>
              <a:pPr/>
              <a:t>3/06/2017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BE0000B-ABB7-4ED6-8D7F-698F9593931D}" type="slidenum">
              <a:rPr lang="es-CO" smtClean="0"/>
              <a:pPr/>
              <a:t>‹Nº›</a:t>
            </a:fld>
            <a:endParaRPr lang="es-CO"/>
          </a:p>
        </p:txBody>
      </p:sp>
    </p:spTree>
    <p:extLst>
      <p:ext uri="{BB962C8B-B14F-4D97-AF65-F5344CB8AC3E}">
        <p14:creationId xmlns:p14="http://schemas.microsoft.com/office/powerpoint/2010/main" xmlns="" val="1504484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34CD968-AC84-4DB7-A5CA-065B76B66FB8}"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BE0000B-ABB7-4ED6-8D7F-698F9593931D}" type="slidenum">
              <a:rPr lang="es-CO" smtClean="0"/>
              <a:pPr/>
              <a:t>‹Nº›</a:t>
            </a:fld>
            <a:endParaRPr lang="es-CO"/>
          </a:p>
        </p:txBody>
      </p:sp>
    </p:spTree>
    <p:extLst>
      <p:ext uri="{BB962C8B-B14F-4D97-AF65-F5344CB8AC3E}">
        <p14:creationId xmlns:p14="http://schemas.microsoft.com/office/powerpoint/2010/main" xmlns="" val="2359252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34CD968-AC84-4DB7-A5CA-065B76B66FB8}"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BE0000B-ABB7-4ED6-8D7F-698F9593931D}" type="slidenum">
              <a:rPr lang="es-CO" smtClean="0"/>
              <a:pPr/>
              <a:t>‹Nº›</a:t>
            </a:fld>
            <a:endParaRPr lang="es-CO"/>
          </a:p>
        </p:txBody>
      </p:sp>
    </p:spTree>
    <p:extLst>
      <p:ext uri="{BB962C8B-B14F-4D97-AF65-F5344CB8AC3E}">
        <p14:creationId xmlns:p14="http://schemas.microsoft.com/office/powerpoint/2010/main" xmlns="" val="24755997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4"/>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4CD968-AC84-4DB7-A5CA-065B76B66FB8}" type="datetimeFigureOut">
              <a:rPr lang="es-CO" smtClean="0"/>
              <a:pPr/>
              <a:t>3/06/2017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E0000B-ABB7-4ED6-8D7F-698F9593931D}" type="slidenum">
              <a:rPr lang="es-CO" smtClean="0"/>
              <a:pPr/>
              <a:t>‹Nº›</a:t>
            </a:fld>
            <a:endParaRPr lang="es-CO"/>
          </a:p>
        </p:txBody>
      </p:sp>
    </p:spTree>
    <p:extLst>
      <p:ext uri="{BB962C8B-B14F-4D97-AF65-F5344CB8AC3E}">
        <p14:creationId xmlns:p14="http://schemas.microsoft.com/office/powerpoint/2010/main" xmlns="" val="3461118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023257" y="117693"/>
            <a:ext cx="10145485" cy="6740307"/>
          </a:xfrm>
          <a:prstGeom prst="rect">
            <a:avLst/>
          </a:prstGeom>
        </p:spPr>
        <p:txBody>
          <a:bodyPr wrap="square">
            <a:spAutoFit/>
          </a:bodyPr>
          <a:lstStyle/>
          <a:p>
            <a:pPr algn="ctr"/>
            <a:r>
              <a:rPr lang="es-CO" i="1" dirty="0" smtClean="0">
                <a:solidFill>
                  <a:schemeClr val="bg1"/>
                </a:solidFill>
              </a:rPr>
              <a:t>El </a:t>
            </a:r>
            <a:r>
              <a:rPr lang="es-CO" i="1" dirty="0">
                <a:solidFill>
                  <a:schemeClr val="bg1"/>
                </a:solidFill>
              </a:rPr>
              <a:t>clima en Costa Rica es ideal, ni muy caliente, ni frío, las temperaturas promedio van entre los </a:t>
            </a:r>
            <a:r>
              <a:rPr lang="es-CO" i="1" dirty="0" smtClean="0">
                <a:solidFill>
                  <a:schemeClr val="bg1"/>
                </a:solidFill>
              </a:rPr>
              <a:t>22 - y 27 °C, todo </a:t>
            </a:r>
            <a:r>
              <a:rPr lang="es-CO" i="1" dirty="0">
                <a:solidFill>
                  <a:schemeClr val="bg1"/>
                </a:solidFill>
              </a:rPr>
              <a:t>el año; ya sea época seca (de diciembre a abril) o época lluviosa (de mayo a noviembre). </a:t>
            </a:r>
            <a:r>
              <a:rPr lang="es-CO" i="1" dirty="0" smtClean="0">
                <a:solidFill>
                  <a:schemeClr val="bg1"/>
                </a:solidFill>
              </a:rPr>
              <a:t>El </a:t>
            </a:r>
            <a:r>
              <a:rPr lang="es-CO" i="1" dirty="0">
                <a:solidFill>
                  <a:schemeClr val="bg1"/>
                </a:solidFill>
              </a:rPr>
              <a:t>buen clima, las hermosas playas, la flora y fauna y el estilo de vida de las personas le dan una onda de relajación y cero </a:t>
            </a:r>
            <a:r>
              <a:rPr lang="es-CO" i="1" dirty="0" smtClean="0">
                <a:solidFill>
                  <a:schemeClr val="bg1"/>
                </a:solidFill>
              </a:rPr>
              <a:t>preocupaciones. Sin </a:t>
            </a:r>
            <a:r>
              <a:rPr lang="es-CO" i="1" dirty="0">
                <a:solidFill>
                  <a:schemeClr val="bg1"/>
                </a:solidFill>
              </a:rPr>
              <a:t>lugar a duda en Costa Rica verás los mejores atardeceres que hayas visto en tu vida. Es una especie de tradición en el país que en el momento del atardecer todos dejen de hacer lo que están haciendo para apreciar el sol y los hermosos celajes</a:t>
            </a:r>
            <a:r>
              <a:rPr lang="es-CO" i="1" dirty="0" smtClean="0">
                <a:solidFill>
                  <a:schemeClr val="bg1"/>
                </a:solidFill>
              </a:rPr>
              <a:t>. Costa </a:t>
            </a:r>
            <a:r>
              <a:rPr lang="es-CO" i="1" dirty="0">
                <a:solidFill>
                  <a:schemeClr val="bg1"/>
                </a:solidFill>
              </a:rPr>
              <a:t>Rica es considerado uno de los 20 países con mayor biodiversidad del mundo y las más de 500.000 especies que habitan en este pequeño país representan cerca del 6% del total de las especies estimadas a nivel mundial. </a:t>
            </a:r>
            <a:r>
              <a:rPr lang="es-CO" i="1" dirty="0" smtClean="0">
                <a:solidFill>
                  <a:schemeClr val="bg1"/>
                </a:solidFill>
              </a:rPr>
              <a:t>El </a:t>
            </a:r>
            <a:r>
              <a:rPr lang="es-CO" i="1" dirty="0">
                <a:solidFill>
                  <a:schemeClr val="bg1"/>
                </a:solidFill>
              </a:rPr>
              <a:t>no tener ejército </a:t>
            </a:r>
            <a:r>
              <a:rPr lang="es-CO" i="1" dirty="0" smtClean="0">
                <a:solidFill>
                  <a:schemeClr val="bg1"/>
                </a:solidFill>
              </a:rPr>
              <a:t>hace </a:t>
            </a:r>
            <a:r>
              <a:rPr lang="es-CO" i="1" dirty="0">
                <a:solidFill>
                  <a:schemeClr val="bg1"/>
                </a:solidFill>
              </a:rPr>
              <a:t>que los costarricenses vivan pacíficamente. Este es un factor clave que convierte a Costa Rica en el país más feliz de Latinoamérica según el Informe de Felicidad Mundial (2016). </a:t>
            </a:r>
            <a:r>
              <a:rPr lang="es-CO" i="1" dirty="0" smtClean="0">
                <a:solidFill>
                  <a:schemeClr val="bg1"/>
                </a:solidFill>
              </a:rPr>
              <a:t>Al </a:t>
            </a:r>
            <a:r>
              <a:rPr lang="es-CO" i="1" dirty="0">
                <a:solidFill>
                  <a:schemeClr val="bg1"/>
                </a:solidFill>
              </a:rPr>
              <a:t>ser un país tan pequeño te da la sensación de que todas las personas se conocen. Es muy común que al ir a </a:t>
            </a:r>
            <a:r>
              <a:rPr lang="es-CO" i="1" dirty="0" smtClean="0">
                <a:solidFill>
                  <a:schemeClr val="bg1"/>
                </a:solidFill>
              </a:rPr>
              <a:t>un restaurante</a:t>
            </a:r>
            <a:r>
              <a:rPr lang="es-CO" i="1" dirty="0">
                <a:solidFill>
                  <a:schemeClr val="bg1"/>
                </a:solidFill>
              </a:rPr>
              <a:t>, al supermercado o al banco y encontrarse con alguien conocido. Los ticos saludan y son amables ya sea con conocidos o con desconocidos. Si estás perdido siempre tratarán de ayudarte, son PURA VIDA</a:t>
            </a:r>
            <a:r>
              <a:rPr lang="es-CO" i="1" dirty="0" smtClean="0">
                <a:solidFill>
                  <a:schemeClr val="bg1"/>
                </a:solidFill>
              </a:rPr>
              <a:t>. Pura </a:t>
            </a:r>
            <a:r>
              <a:rPr lang="es-CO" i="1" dirty="0">
                <a:solidFill>
                  <a:schemeClr val="bg1"/>
                </a:solidFill>
              </a:rPr>
              <a:t>vida es más que un saludo o una expresión, refleja la idea de que en Costa Rica disfrutamos la vida. Para los ticos, esta expresión es un estilo de vida, es vivir el día a día de una manera serena y sin preocupaciones. Significa escoger el camino de la felicidad a pesar de las circunstancias.  Podrás decir Pura vida ya sea en un día soleado o en un día lluvioso. Tú puedes escoger ver el Pura vida en cada situación que se presente en la vida</a:t>
            </a:r>
            <a:r>
              <a:rPr lang="es-CO" i="1" dirty="0" smtClean="0">
                <a:solidFill>
                  <a:schemeClr val="bg1"/>
                </a:solidFill>
              </a:rPr>
              <a:t>. La </a:t>
            </a:r>
            <a:r>
              <a:rPr lang="es-CO" i="1" dirty="0">
                <a:solidFill>
                  <a:schemeClr val="bg1"/>
                </a:solidFill>
              </a:rPr>
              <a:t>única manera de comprender por qué Costa Rica es Pura Vida es visitando este país pues te aseguramos que te contagiarás de felicidad. Playas, volcanes, cataratas, bosques, caudalosos ríos, cocodrilos, monos, miles de especies de pájaros, osos perezosos, insectos, delfines, ballenas, peces de todos los tamaños y colores, serpientes, culebras, tiburones, iguanas. ¿Qué estás esperando para iniciar con tu aventura? Contáctanos y haremos que tengas las mejores vacaciones de tu </a:t>
            </a:r>
            <a:r>
              <a:rPr lang="es-CO" i="1" dirty="0" smtClean="0">
                <a:solidFill>
                  <a:schemeClr val="bg1"/>
                </a:solidFill>
              </a:rPr>
              <a:t>vida</a:t>
            </a:r>
          </a:p>
          <a:p>
            <a:pPr algn="ctr"/>
            <a:endParaRPr lang="es-CO" i="1" dirty="0" smtClean="0">
              <a:solidFill>
                <a:schemeClr val="bg1"/>
              </a:solidFill>
            </a:endParaRPr>
          </a:p>
          <a:p>
            <a:pPr algn="ctr"/>
            <a:r>
              <a:rPr lang="es-CO" b="1" i="1" dirty="0" smtClean="0"/>
              <a:t>Creó: Jeremías … Para: Mis </a:t>
            </a:r>
            <a:r>
              <a:rPr lang="es-CO" b="1" i="1" dirty="0" err="1" smtClean="0"/>
              <a:t>pps</a:t>
            </a:r>
            <a:r>
              <a:rPr lang="es-CO" b="1" i="1" dirty="0" smtClean="0"/>
              <a:t> … Música : Cascada-Los  Tres Soles del Paraguay</a:t>
            </a:r>
            <a:endParaRPr lang="es-CO" b="1" i="1" dirty="0"/>
          </a:p>
        </p:txBody>
      </p:sp>
      <p:pic>
        <p:nvPicPr>
          <p:cNvPr id="2" name="Cascada_-_Los_Tres_Soles_del_Paraguay">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pic>
        <p:nvPicPr>
          <p:cNvPr id="5" name="Cascada_-_Los_Tres_Soles_del_Paraguay">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668857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1" presetClass="mediacall" presetSubtype="0" fill="hold" nodeType="clickEffect">
                                  <p:stCondLst>
                                    <p:cond delay="0"/>
                                  </p:stCondLst>
                                  <p:childTnLst>
                                    <p:cmd type="call" cmd="playFrom(0.0)">
                                      <p:cBhvr>
                                        <p:cTn id="11" dur="216006" fill="hold"/>
                                        <p:tgtEl>
                                          <p:spTgt spid="2"/>
                                        </p:tgtEl>
                                      </p:cBhvr>
                                    </p:cmd>
                                  </p:childTnLst>
                                </p:cTn>
                              </p:par>
                            </p:childTnLst>
                          </p:cTn>
                        </p:par>
                      </p:childTnLst>
                    </p:cTn>
                  </p:par>
                </p:childTnLst>
              </p:cTn>
              <p:nextCondLst>
                <p:cond evt="onClick" delay="0">
                  <p:tgtEl>
                    <p:spTgt spid="2"/>
                  </p:tgtEl>
                </p:cond>
              </p:nextCondLst>
            </p:seq>
            <p:audio>
              <p:cMediaNode vol="80000">
                <p:cTn id="12" fill="hold" display="0">
                  <p:stCondLst>
                    <p:cond delay="indefinite"/>
                  </p:stCondLst>
                  <p:endCondLst>
                    <p:cond evt="onStopAudio" delay="0">
                      <p:tgtEl>
                        <p:sldTgt/>
                      </p:tgtEl>
                    </p:cond>
                  </p:endCondLst>
                </p:cTn>
                <p:tgtEl>
                  <p:spTgt spid="2"/>
                </p:tgtEl>
              </p:cMediaNode>
            </p:audio>
            <p:audio>
              <p:cMediaNode vol="80000" numSld="999" showWhenStopped="0">
                <p:cTn id="13"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8199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8032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77305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27912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15533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62540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8102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41470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88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5432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50427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705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6280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38610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745300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08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16188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67510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0252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47583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12809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846358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1916763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514914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53923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417964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94768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10990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55494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768659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41252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76908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42973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26200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87242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91774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92541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4304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26139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72397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09736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41059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22814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150363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15623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19881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77519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471574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848931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847868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5"/>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52</TotalTime>
  <Words>492</Words>
  <Application>Microsoft Office PowerPoint</Application>
  <PresentationFormat>Personalizado</PresentationFormat>
  <Paragraphs>5</Paragraphs>
  <Slides>52</Slides>
  <Notes>0</Notes>
  <HiddenSlides>0</HiddenSlides>
  <MMClips>2</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2017-05-25T21:30:30Z</dcterms:created>
  <dcterms:modified xsi:type="dcterms:W3CDTF">2017-06-03T18:04:05Z</dcterms:modified>
</cp:coreProperties>
</file>