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65" r:id="rId3"/>
    <p:sldId id="337" r:id="rId4"/>
    <p:sldId id="268" r:id="rId5"/>
    <p:sldId id="335" r:id="rId6"/>
    <p:sldId id="263" r:id="rId7"/>
    <p:sldId id="346" r:id="rId8"/>
    <p:sldId id="299" r:id="rId9"/>
    <p:sldId id="339" r:id="rId10"/>
    <p:sldId id="282" r:id="rId11"/>
    <p:sldId id="270" r:id="rId12"/>
    <p:sldId id="276" r:id="rId13"/>
    <p:sldId id="333" r:id="rId14"/>
    <p:sldId id="303" r:id="rId15"/>
    <p:sldId id="260" r:id="rId16"/>
    <p:sldId id="315" r:id="rId17"/>
    <p:sldId id="334" r:id="rId18"/>
    <p:sldId id="288" r:id="rId19"/>
    <p:sldId id="273" r:id="rId20"/>
    <p:sldId id="313" r:id="rId21"/>
    <p:sldId id="347" r:id="rId22"/>
  </p:sldIdLst>
  <p:sldSz cx="11917363" cy="8280400"/>
  <p:notesSz cx="6858000" cy="9144000"/>
  <p:defaultTextStyle>
    <a:defPPr>
      <a:defRPr lang="es-ES"/>
    </a:defPPr>
    <a:lvl1pPr marL="0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77078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54156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31234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08311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885389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462467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039545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616623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nAm0GLMoWYtqoZY0R+duQ==" hashData="VUbmYjM+5pQPiEMiCYSmZk2Rm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84" y="126"/>
      </p:cViewPr>
      <p:guideLst>
        <p:guide orient="horz" pos="2608"/>
        <p:guide pos="375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984865-D0DB-4CFA-86C4-5A024814D4ED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62025" y="685800"/>
            <a:ext cx="4933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EB9663-14C4-4837-9DC0-EDC99C0DA5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4864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3802" y="2572292"/>
            <a:ext cx="10129759" cy="17749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7605" y="4692227"/>
            <a:ext cx="8342154" cy="211610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70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4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31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08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85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62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39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16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999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5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1389" y="5320925"/>
            <a:ext cx="10129759" cy="1644579"/>
          </a:xfrm>
        </p:spPr>
        <p:txBody>
          <a:bodyPr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41389" y="3509587"/>
            <a:ext cx="10129759" cy="1811337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7078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541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3123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083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853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6246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3954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61662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27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5868" y="1932094"/>
            <a:ext cx="5263502" cy="5464681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57993" y="1932094"/>
            <a:ext cx="5263502" cy="5464681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312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5868" y="1853507"/>
            <a:ext cx="5265572" cy="77245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078" indent="0">
              <a:buNone/>
              <a:defRPr sz="2500" b="1"/>
            </a:lvl2pPr>
            <a:lvl3pPr marL="1154156" indent="0">
              <a:buNone/>
              <a:defRPr sz="2300" b="1"/>
            </a:lvl3pPr>
            <a:lvl4pPr marL="1731234" indent="0">
              <a:buNone/>
              <a:defRPr sz="2000" b="1"/>
            </a:lvl4pPr>
            <a:lvl5pPr marL="2308311" indent="0">
              <a:buNone/>
              <a:defRPr sz="2000" b="1"/>
            </a:lvl5pPr>
            <a:lvl6pPr marL="2885389" indent="0">
              <a:buNone/>
              <a:defRPr sz="2000" b="1"/>
            </a:lvl6pPr>
            <a:lvl7pPr marL="3462467" indent="0">
              <a:buNone/>
              <a:defRPr sz="2000" b="1"/>
            </a:lvl7pPr>
            <a:lvl8pPr marL="4039545" indent="0">
              <a:buNone/>
              <a:defRPr sz="2000" b="1"/>
            </a:lvl8pPr>
            <a:lvl9pPr marL="4616623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5868" y="2625960"/>
            <a:ext cx="5265572" cy="4770814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53856" y="1853507"/>
            <a:ext cx="5267640" cy="77245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078" indent="0">
              <a:buNone/>
              <a:defRPr sz="2500" b="1"/>
            </a:lvl2pPr>
            <a:lvl3pPr marL="1154156" indent="0">
              <a:buNone/>
              <a:defRPr sz="2300" b="1"/>
            </a:lvl3pPr>
            <a:lvl4pPr marL="1731234" indent="0">
              <a:buNone/>
              <a:defRPr sz="2000" b="1"/>
            </a:lvl4pPr>
            <a:lvl5pPr marL="2308311" indent="0">
              <a:buNone/>
              <a:defRPr sz="2000" b="1"/>
            </a:lvl5pPr>
            <a:lvl6pPr marL="2885389" indent="0">
              <a:buNone/>
              <a:defRPr sz="2000" b="1"/>
            </a:lvl6pPr>
            <a:lvl7pPr marL="3462467" indent="0">
              <a:buNone/>
              <a:defRPr sz="2000" b="1"/>
            </a:lvl7pPr>
            <a:lvl8pPr marL="4039545" indent="0">
              <a:buNone/>
              <a:defRPr sz="2000" b="1"/>
            </a:lvl8pPr>
            <a:lvl9pPr marL="4616623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53856" y="2625960"/>
            <a:ext cx="5267640" cy="4770814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084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35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590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69" y="329682"/>
            <a:ext cx="3920730" cy="1403068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59358" y="329683"/>
            <a:ext cx="6662137" cy="7067092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5869" y="1732751"/>
            <a:ext cx="3920730" cy="5664024"/>
          </a:xfrm>
        </p:spPr>
        <p:txBody>
          <a:bodyPr/>
          <a:lstStyle>
            <a:lvl1pPr marL="0" indent="0">
              <a:buNone/>
              <a:defRPr sz="1800"/>
            </a:lvl1pPr>
            <a:lvl2pPr marL="577078" indent="0">
              <a:buNone/>
              <a:defRPr sz="1500"/>
            </a:lvl2pPr>
            <a:lvl3pPr marL="1154156" indent="0">
              <a:buNone/>
              <a:defRPr sz="1300"/>
            </a:lvl3pPr>
            <a:lvl4pPr marL="1731234" indent="0">
              <a:buNone/>
              <a:defRPr sz="1100"/>
            </a:lvl4pPr>
            <a:lvl5pPr marL="2308311" indent="0">
              <a:buNone/>
              <a:defRPr sz="1100"/>
            </a:lvl5pPr>
            <a:lvl6pPr marL="2885389" indent="0">
              <a:buNone/>
              <a:defRPr sz="1100"/>
            </a:lvl6pPr>
            <a:lvl7pPr marL="3462467" indent="0">
              <a:buNone/>
              <a:defRPr sz="1100"/>
            </a:lvl7pPr>
            <a:lvl8pPr marL="4039545" indent="0">
              <a:buNone/>
              <a:defRPr sz="1100"/>
            </a:lvl8pPr>
            <a:lvl9pPr marL="461662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712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35886" y="5796280"/>
            <a:ext cx="7150418" cy="684284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35886" y="739869"/>
            <a:ext cx="7150418" cy="4968240"/>
          </a:xfrm>
        </p:spPr>
        <p:txBody>
          <a:bodyPr/>
          <a:lstStyle>
            <a:lvl1pPr marL="0" indent="0">
              <a:buNone/>
              <a:defRPr sz="4000"/>
            </a:lvl1pPr>
            <a:lvl2pPr marL="577078" indent="0">
              <a:buNone/>
              <a:defRPr sz="3500"/>
            </a:lvl2pPr>
            <a:lvl3pPr marL="1154156" indent="0">
              <a:buNone/>
              <a:defRPr sz="3000"/>
            </a:lvl3pPr>
            <a:lvl4pPr marL="1731234" indent="0">
              <a:buNone/>
              <a:defRPr sz="2500"/>
            </a:lvl4pPr>
            <a:lvl5pPr marL="2308311" indent="0">
              <a:buNone/>
              <a:defRPr sz="2500"/>
            </a:lvl5pPr>
            <a:lvl6pPr marL="2885389" indent="0">
              <a:buNone/>
              <a:defRPr sz="2500"/>
            </a:lvl6pPr>
            <a:lvl7pPr marL="3462467" indent="0">
              <a:buNone/>
              <a:defRPr sz="2500"/>
            </a:lvl7pPr>
            <a:lvl8pPr marL="4039545" indent="0">
              <a:buNone/>
              <a:defRPr sz="2500"/>
            </a:lvl8pPr>
            <a:lvl9pPr marL="4616623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35886" y="6480564"/>
            <a:ext cx="7150418" cy="971796"/>
          </a:xfrm>
        </p:spPr>
        <p:txBody>
          <a:bodyPr/>
          <a:lstStyle>
            <a:lvl1pPr marL="0" indent="0">
              <a:buNone/>
              <a:defRPr sz="1800"/>
            </a:lvl1pPr>
            <a:lvl2pPr marL="577078" indent="0">
              <a:buNone/>
              <a:defRPr sz="1500"/>
            </a:lvl2pPr>
            <a:lvl3pPr marL="1154156" indent="0">
              <a:buNone/>
              <a:defRPr sz="1300"/>
            </a:lvl3pPr>
            <a:lvl4pPr marL="1731234" indent="0">
              <a:buNone/>
              <a:defRPr sz="1100"/>
            </a:lvl4pPr>
            <a:lvl5pPr marL="2308311" indent="0">
              <a:buNone/>
              <a:defRPr sz="1100"/>
            </a:lvl5pPr>
            <a:lvl6pPr marL="2885389" indent="0">
              <a:buNone/>
              <a:defRPr sz="1100"/>
            </a:lvl6pPr>
            <a:lvl7pPr marL="3462467" indent="0">
              <a:buNone/>
              <a:defRPr sz="1100"/>
            </a:lvl7pPr>
            <a:lvl8pPr marL="4039545" indent="0">
              <a:buNone/>
              <a:defRPr sz="1100"/>
            </a:lvl8pPr>
            <a:lvl9pPr marL="461662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032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496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40088" y="331600"/>
            <a:ext cx="2681407" cy="70651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5868" y="331600"/>
            <a:ext cx="7845597" cy="70651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24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3802" y="2572311"/>
            <a:ext cx="10129759" cy="1774919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7605" y="4692229"/>
            <a:ext cx="8342154" cy="2116103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 algn="ctr">
              <a:buNone/>
              <a:defRPr/>
            </a:lvl1pPr>
            <a:lvl2pPr marL="575551" indent="0" algn="ctr">
              <a:buNone/>
              <a:defRPr/>
            </a:lvl2pPr>
            <a:lvl3pPr marL="1151107" indent="0" algn="ctr">
              <a:buNone/>
              <a:defRPr/>
            </a:lvl3pPr>
            <a:lvl4pPr marL="1726656" indent="0" algn="ctr">
              <a:buNone/>
              <a:defRPr/>
            </a:lvl4pPr>
            <a:lvl5pPr marL="2302207" indent="0" algn="ctr">
              <a:buNone/>
              <a:defRPr/>
            </a:lvl5pPr>
            <a:lvl6pPr marL="2877772" indent="0" algn="ctr">
              <a:buNone/>
              <a:defRPr/>
            </a:lvl6pPr>
            <a:lvl7pPr marL="3453312" indent="0" algn="ctr">
              <a:buNone/>
              <a:defRPr/>
            </a:lvl7pPr>
            <a:lvl8pPr marL="4028858" indent="0" algn="ctr">
              <a:buNone/>
              <a:defRPr/>
            </a:lvl8pPr>
            <a:lvl9pPr marL="460441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65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73" y="331633"/>
            <a:ext cx="10725627" cy="1380068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95873" y="1932095"/>
            <a:ext cx="10725627" cy="5464682"/>
          </a:xfrm>
          <a:prstGeom prst="rect">
            <a:avLst/>
          </a:prstGeom>
        </p:spPr>
        <p:txBody>
          <a:bodyPr lIns="115111" tIns="57553" rIns="115111" bIns="575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85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1389" y="5320931"/>
            <a:ext cx="10129759" cy="1644581"/>
          </a:xfrm>
          <a:prstGeom prst="rect">
            <a:avLst/>
          </a:prstGeom>
        </p:spPr>
        <p:txBody>
          <a:bodyPr lIns="115111" tIns="57553" rIns="115111" bIns="57553"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41389" y="3509592"/>
            <a:ext cx="10129759" cy="1811337"/>
          </a:xfrm>
          <a:prstGeom prst="rect">
            <a:avLst/>
          </a:prstGeom>
        </p:spPr>
        <p:txBody>
          <a:bodyPr lIns="115111" tIns="57553" rIns="115111" bIns="57553" anchor="b"/>
          <a:lstStyle>
            <a:lvl1pPr marL="0" indent="0">
              <a:buNone/>
              <a:defRPr sz="2500"/>
            </a:lvl1pPr>
            <a:lvl2pPr marL="575551" indent="0">
              <a:buNone/>
              <a:defRPr sz="2300"/>
            </a:lvl2pPr>
            <a:lvl3pPr marL="1151107" indent="0">
              <a:buNone/>
              <a:defRPr sz="2000"/>
            </a:lvl3pPr>
            <a:lvl4pPr marL="1726656" indent="0">
              <a:buNone/>
              <a:defRPr sz="1800"/>
            </a:lvl4pPr>
            <a:lvl5pPr marL="2302207" indent="0">
              <a:buNone/>
              <a:defRPr sz="1800"/>
            </a:lvl5pPr>
            <a:lvl6pPr marL="2877772" indent="0">
              <a:buNone/>
              <a:defRPr sz="1800"/>
            </a:lvl6pPr>
            <a:lvl7pPr marL="3453312" indent="0">
              <a:buNone/>
              <a:defRPr sz="1800"/>
            </a:lvl7pPr>
            <a:lvl8pPr marL="4028858" indent="0">
              <a:buNone/>
              <a:defRPr sz="1800"/>
            </a:lvl8pPr>
            <a:lvl9pPr marL="4604415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52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73" y="331633"/>
            <a:ext cx="10725627" cy="1380068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5872" y="1932095"/>
            <a:ext cx="5263502" cy="5464682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500"/>
            </a:lvl1pPr>
            <a:lvl2pPr>
              <a:defRPr sz="32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57995" y="1932095"/>
            <a:ext cx="5263502" cy="5464682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500"/>
            </a:lvl1pPr>
            <a:lvl2pPr>
              <a:defRPr sz="32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7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73" y="331633"/>
            <a:ext cx="10725627" cy="1380068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5871" y="1853508"/>
            <a:ext cx="5265572" cy="772456"/>
          </a:xfrm>
          <a:prstGeom prst="rect">
            <a:avLst/>
          </a:prstGeom>
        </p:spPr>
        <p:txBody>
          <a:bodyPr lIns="115111" tIns="57553" rIns="115111" bIns="57553" anchor="b"/>
          <a:lstStyle>
            <a:lvl1pPr marL="0" indent="0">
              <a:buNone/>
              <a:defRPr sz="3200" b="1"/>
            </a:lvl1pPr>
            <a:lvl2pPr marL="575551" indent="0">
              <a:buNone/>
              <a:defRPr sz="2500" b="1"/>
            </a:lvl2pPr>
            <a:lvl3pPr marL="1151107" indent="0">
              <a:buNone/>
              <a:defRPr sz="2300" b="1"/>
            </a:lvl3pPr>
            <a:lvl4pPr marL="1726656" indent="0">
              <a:buNone/>
              <a:defRPr sz="2000" b="1"/>
            </a:lvl4pPr>
            <a:lvl5pPr marL="2302207" indent="0">
              <a:buNone/>
              <a:defRPr sz="2000" b="1"/>
            </a:lvl5pPr>
            <a:lvl6pPr marL="2877772" indent="0">
              <a:buNone/>
              <a:defRPr sz="2000" b="1"/>
            </a:lvl6pPr>
            <a:lvl7pPr marL="3453312" indent="0">
              <a:buNone/>
              <a:defRPr sz="2000" b="1"/>
            </a:lvl7pPr>
            <a:lvl8pPr marL="4028858" indent="0">
              <a:buNone/>
              <a:defRPr sz="2000" b="1"/>
            </a:lvl8pPr>
            <a:lvl9pPr marL="4604415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5871" y="2625966"/>
            <a:ext cx="5265572" cy="4770814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2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53871" y="1853508"/>
            <a:ext cx="5267640" cy="772456"/>
          </a:xfrm>
          <a:prstGeom prst="rect">
            <a:avLst/>
          </a:prstGeom>
        </p:spPr>
        <p:txBody>
          <a:bodyPr lIns="115111" tIns="57553" rIns="115111" bIns="57553" anchor="b"/>
          <a:lstStyle>
            <a:lvl1pPr marL="0" indent="0">
              <a:buNone/>
              <a:defRPr sz="3200" b="1"/>
            </a:lvl1pPr>
            <a:lvl2pPr marL="575551" indent="0">
              <a:buNone/>
              <a:defRPr sz="2500" b="1"/>
            </a:lvl2pPr>
            <a:lvl3pPr marL="1151107" indent="0">
              <a:buNone/>
              <a:defRPr sz="2300" b="1"/>
            </a:lvl3pPr>
            <a:lvl4pPr marL="1726656" indent="0">
              <a:buNone/>
              <a:defRPr sz="2000" b="1"/>
            </a:lvl4pPr>
            <a:lvl5pPr marL="2302207" indent="0">
              <a:buNone/>
              <a:defRPr sz="2000" b="1"/>
            </a:lvl5pPr>
            <a:lvl6pPr marL="2877772" indent="0">
              <a:buNone/>
              <a:defRPr sz="2000" b="1"/>
            </a:lvl6pPr>
            <a:lvl7pPr marL="3453312" indent="0">
              <a:buNone/>
              <a:defRPr sz="2000" b="1"/>
            </a:lvl7pPr>
            <a:lvl8pPr marL="4028858" indent="0">
              <a:buNone/>
              <a:defRPr sz="2000" b="1"/>
            </a:lvl8pPr>
            <a:lvl9pPr marL="4604415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53871" y="2625966"/>
            <a:ext cx="5267640" cy="4770814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2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5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73" y="331633"/>
            <a:ext cx="10725627" cy="1380068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69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26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943" y="329722"/>
            <a:ext cx="3920730" cy="1403069"/>
          </a:xfrm>
          <a:prstGeom prst="rect">
            <a:avLst/>
          </a:prstGeom>
        </p:spPr>
        <p:txBody>
          <a:bodyPr lIns="115111" tIns="57553" rIns="115111" bIns="5755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59358" y="329690"/>
            <a:ext cx="6662137" cy="7067091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4000"/>
            </a:lvl1pPr>
            <a:lvl2pPr>
              <a:defRPr sz="3500"/>
            </a:lvl2pPr>
            <a:lvl3pPr>
              <a:defRPr sz="32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5943" y="1732791"/>
            <a:ext cx="3920730" cy="5664024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>
              <a:buNone/>
              <a:defRPr sz="1800"/>
            </a:lvl1pPr>
            <a:lvl2pPr marL="575551" indent="0">
              <a:buNone/>
              <a:defRPr sz="1500"/>
            </a:lvl2pPr>
            <a:lvl3pPr marL="1151107" indent="0">
              <a:buNone/>
              <a:defRPr sz="1400"/>
            </a:lvl3pPr>
            <a:lvl4pPr marL="1726656" indent="0">
              <a:buNone/>
              <a:defRPr sz="1100"/>
            </a:lvl4pPr>
            <a:lvl5pPr marL="2302207" indent="0">
              <a:buNone/>
              <a:defRPr sz="1100"/>
            </a:lvl5pPr>
            <a:lvl6pPr marL="2877772" indent="0">
              <a:buNone/>
              <a:defRPr sz="1100"/>
            </a:lvl6pPr>
            <a:lvl7pPr marL="3453312" indent="0">
              <a:buNone/>
              <a:defRPr sz="1100"/>
            </a:lvl7pPr>
            <a:lvl8pPr marL="4028858" indent="0">
              <a:buNone/>
              <a:defRPr sz="1100"/>
            </a:lvl8pPr>
            <a:lvl9pPr marL="4604415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13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35890" y="5796281"/>
            <a:ext cx="7150418" cy="684288"/>
          </a:xfrm>
          <a:prstGeom prst="rect">
            <a:avLst/>
          </a:prstGeom>
        </p:spPr>
        <p:txBody>
          <a:bodyPr lIns="115111" tIns="57553" rIns="115111" bIns="5755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35890" y="739869"/>
            <a:ext cx="7150418" cy="4968240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>
              <a:buNone/>
              <a:defRPr sz="4000"/>
            </a:lvl1pPr>
            <a:lvl2pPr marL="575551" indent="0">
              <a:buNone/>
              <a:defRPr sz="3500"/>
            </a:lvl2pPr>
            <a:lvl3pPr marL="1151107" indent="0">
              <a:buNone/>
              <a:defRPr sz="3200"/>
            </a:lvl3pPr>
            <a:lvl4pPr marL="1726656" indent="0">
              <a:buNone/>
              <a:defRPr sz="2500"/>
            </a:lvl4pPr>
            <a:lvl5pPr marL="2302207" indent="0">
              <a:buNone/>
              <a:defRPr sz="2500"/>
            </a:lvl5pPr>
            <a:lvl6pPr marL="2877772" indent="0">
              <a:buNone/>
              <a:defRPr sz="2500"/>
            </a:lvl6pPr>
            <a:lvl7pPr marL="3453312" indent="0">
              <a:buNone/>
              <a:defRPr sz="2500"/>
            </a:lvl7pPr>
            <a:lvl8pPr marL="4028858" indent="0">
              <a:buNone/>
              <a:defRPr sz="2500"/>
            </a:lvl8pPr>
            <a:lvl9pPr marL="4604415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35890" y="6480615"/>
            <a:ext cx="7150418" cy="971798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>
              <a:buNone/>
              <a:defRPr sz="1800"/>
            </a:lvl1pPr>
            <a:lvl2pPr marL="575551" indent="0">
              <a:buNone/>
              <a:defRPr sz="1500"/>
            </a:lvl2pPr>
            <a:lvl3pPr marL="1151107" indent="0">
              <a:buNone/>
              <a:defRPr sz="1400"/>
            </a:lvl3pPr>
            <a:lvl4pPr marL="1726656" indent="0">
              <a:buNone/>
              <a:defRPr sz="1100"/>
            </a:lvl4pPr>
            <a:lvl5pPr marL="2302207" indent="0">
              <a:buNone/>
              <a:defRPr sz="1100"/>
            </a:lvl5pPr>
            <a:lvl6pPr marL="2877772" indent="0">
              <a:buNone/>
              <a:defRPr sz="1100"/>
            </a:lvl6pPr>
            <a:lvl7pPr marL="3453312" indent="0">
              <a:buNone/>
              <a:defRPr sz="1100"/>
            </a:lvl7pPr>
            <a:lvl8pPr marL="4028858" indent="0">
              <a:buNone/>
              <a:defRPr sz="1100"/>
            </a:lvl8pPr>
            <a:lvl9pPr marL="4604415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29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5873" y="331633"/>
            <a:ext cx="10725627" cy="1380068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5873" y="1932095"/>
            <a:ext cx="10725627" cy="5464682"/>
          </a:xfrm>
          <a:prstGeom prst="rect">
            <a:avLst/>
          </a:prstGeom>
        </p:spPr>
        <p:txBody>
          <a:bodyPr vert="eaVert" lIns="115111" tIns="57553" rIns="115111" bIns="575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40088" y="331649"/>
            <a:ext cx="2681407" cy="7065175"/>
          </a:xfrm>
          <a:prstGeom prst="rect">
            <a:avLst/>
          </a:prstGeom>
        </p:spPr>
        <p:txBody>
          <a:bodyPr vert="eaVert"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5868" y="331649"/>
            <a:ext cx="7845597" cy="7065175"/>
          </a:xfrm>
          <a:prstGeom prst="rect">
            <a:avLst/>
          </a:prstGeom>
        </p:spPr>
        <p:txBody>
          <a:bodyPr vert="eaVert" lIns="115111" tIns="57553" rIns="115111" bIns="575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82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95868" y="331600"/>
            <a:ext cx="10725627" cy="1380067"/>
          </a:xfrm>
          <a:prstGeom prst="rect">
            <a:avLst/>
          </a:prstGeom>
        </p:spPr>
        <p:txBody>
          <a:bodyPr vert="horz" lIns="115416" tIns="57708" rIns="115416" bIns="57708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5868" y="1932094"/>
            <a:ext cx="10725627" cy="5464681"/>
          </a:xfrm>
          <a:prstGeom prst="rect">
            <a:avLst/>
          </a:prstGeom>
        </p:spPr>
        <p:txBody>
          <a:bodyPr vert="horz" lIns="115416" tIns="57708" rIns="115416" bIns="57708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95868" y="7674704"/>
            <a:ext cx="2780718" cy="440855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09A6C-7511-4D26-8003-C8D56618C827}" type="datetimeFigureOut">
              <a:rPr lang="es-ES" smtClean="0"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071766" y="7674704"/>
            <a:ext cx="3773832" cy="440855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540777" y="7674704"/>
            <a:ext cx="2780718" cy="440855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7C4F30-67D2-4E5E-A390-44DEDD1F84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3251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  <p:txStyles>
    <p:titleStyle>
      <a:lvl1pPr algn="ctr" defTabSz="1154156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808" indent="-432808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7751" indent="-360674" algn="l" defTabSz="1154156" rtl="0" eaLnBrk="1" latinLnBrk="0" hangingPunct="1">
        <a:spcBef>
          <a:spcPct val="20000"/>
        </a:spcBef>
        <a:buFont typeface="Arial" panose="020B0604020202020204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42695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19772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96850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73928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51006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28084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905162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7078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4156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31234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8311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5389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62467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39545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23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5868" y="7540547"/>
            <a:ext cx="2780718" cy="575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5111" tIns="57553" rIns="115111" bIns="57553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defTabSz="115110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437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:dissolve/>
      </p:transition>
    </mc:Choice>
    <mc:Fallback xmlns="">
      <p:transition spd="slow">
        <p:dissolv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5pPr>
      <a:lvl6pPr marL="575551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6pPr>
      <a:lvl7pPr marL="1151107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7pPr>
      <a:lvl8pPr marL="1726656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8pPr>
      <a:lvl9pPr marL="2302207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31667" indent="-431667" algn="l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35274" indent="-359723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38889" indent="-28777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014431" indent="-287777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89985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165538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741084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4316650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892195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5551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1107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6656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2207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7772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3312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8858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04415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hyperlink" Target="http://milrecursos.com/wp-content/uploads/2012/04/ice-o.gif" TargetMode="External"/><Relationship Id="rId18" Type="http://schemas.openxmlformats.org/officeDocument/2006/relationships/image" Target="../media/image9.gif"/><Relationship Id="rId3" Type="http://schemas.openxmlformats.org/officeDocument/2006/relationships/image" Target="../media/image1.jpeg"/><Relationship Id="rId21" Type="http://schemas.openxmlformats.org/officeDocument/2006/relationships/image" Target="../media/image11.gif"/><Relationship Id="rId7" Type="http://schemas.openxmlformats.org/officeDocument/2006/relationships/hyperlink" Target="http://milrecursos.com/wp-content/uploads/2012/04/ice-n.gif" TargetMode="External"/><Relationship Id="rId12" Type="http://schemas.openxmlformats.org/officeDocument/2006/relationships/image" Target="../media/image6.gif"/><Relationship Id="rId17" Type="http://schemas.openxmlformats.org/officeDocument/2006/relationships/hyperlink" Target="http://milrecursos.com/wp-content/uploads/2012/04/ice-s.gif" TargetMode="External"/><Relationship Id="rId25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8.gif"/><Relationship Id="rId20" Type="http://schemas.openxmlformats.org/officeDocument/2006/relationships/hyperlink" Target="http://milrecursos.com/wp-content/uploads/2012/04/ice-d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hyperlink" Target="http://milrecursos.com/wp-content/uploads/2012/04/ice-e.gif" TargetMode="External"/><Relationship Id="rId24" Type="http://schemas.microsoft.com/office/2007/relationships/hdphoto" Target="../media/hdphoto1.wdp"/><Relationship Id="rId5" Type="http://schemas.openxmlformats.org/officeDocument/2006/relationships/hyperlink" Target="http://milrecursos.com/wp-content/uploads/2012/04/ice-i.gif" TargetMode="External"/><Relationship Id="rId15" Type="http://schemas.openxmlformats.org/officeDocument/2006/relationships/hyperlink" Target="http://milrecursos.com/wp-content/uploads/2012/04/ice-p.gif" TargetMode="External"/><Relationship Id="rId23" Type="http://schemas.openxmlformats.org/officeDocument/2006/relationships/image" Target="../media/image13.png"/><Relationship Id="rId10" Type="http://schemas.openxmlformats.org/officeDocument/2006/relationships/image" Target="../media/image5.gif"/><Relationship Id="rId19" Type="http://schemas.openxmlformats.org/officeDocument/2006/relationships/image" Target="../media/image10.gif"/><Relationship Id="rId4" Type="http://schemas.openxmlformats.org/officeDocument/2006/relationships/image" Target="../media/image2.jpeg"/><Relationship Id="rId9" Type="http://schemas.openxmlformats.org/officeDocument/2006/relationships/hyperlink" Target="http://milrecursos.com/wp-content/uploads/2012/04/ice-v.gif" TargetMode="External"/><Relationship Id="rId14" Type="http://schemas.openxmlformats.org/officeDocument/2006/relationships/image" Target="../media/image7.gif"/><Relationship Id="rId22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gif"/><Relationship Id="rId4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gif"/><Relationship Id="rId4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gif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gif"/><Relationship Id="rId4" Type="http://schemas.openxmlformats.org/officeDocument/2006/relationships/image" Target="../media/image5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gif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6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6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gif"/><Relationship Id="rId4" Type="http://schemas.openxmlformats.org/officeDocument/2006/relationships/image" Target="../media/image7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7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6.gif"/><Relationship Id="rId7" Type="http://schemas.openxmlformats.org/officeDocument/2006/relationships/image" Target="../media/image78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1" descr="C:\Users\Eleni\Desktop\Copos de Nieve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C:\Users\Eleni\Desktop\Copos de Nieve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4926"/>
            <a:ext cx="11917363" cy="835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http://milrecursos.com/wp-content/uploads/2012/04/ice-i.gif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562" y="551013"/>
            <a:ext cx="4381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milrecursos.com/wp-content/uploads/2012/04/ice-n.gif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477" y="510584"/>
            <a:ext cx="7620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http://milrecursos.com/wp-content/uploads/2012/04/ice-v.gif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5853" y="600816"/>
            <a:ext cx="6953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http://milrecursos.com/wp-content/uploads/2012/04/ice-e.gif">
            <a:hlinkClick r:id="rId11"/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9578" y="596064"/>
            <a:ext cx="6762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http://milrecursos.com/wp-content/uploads/2012/04/ice-e.gif">
            <a:hlinkClick r:id="rId11"/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3" y="546469"/>
            <a:ext cx="6762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http://milrecursos.com/wp-content/uploads/2012/04/ice-o.gif">
            <a:hlinkClick r:id="rId13"/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224" y="600816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http://milrecursos.com/wp-content/uploads/2012/04/ice-p.gif">
            <a:hlinkClick r:id="rId15"/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324" y="551013"/>
            <a:ext cx="7429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1" descr="http://milrecursos.com/wp-content/uploads/2012/04/ice-s.gif">
            <a:hlinkClick r:id="rId17"/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903" y="557880"/>
            <a:ext cx="5905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http://milrecursos.com/wp-content/uploads/2012/04/ice-o.gif">
            <a:hlinkClick r:id="rId13"/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59" y="535247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http://milrecursos.com/wp-content/uploads/2012/04/ice-c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59" y="510584"/>
            <a:ext cx="7239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http://milrecursos.com/wp-content/uploads/2012/04/ice-d.gif">
            <a:hlinkClick r:id="rId20"/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529" y="243628"/>
            <a:ext cx="7429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http://milrecursos.com/wp-content/uploads/2012/04/ice-e.gif">
            <a:hlinkClick r:id="rId11"/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543" y="200692"/>
            <a:ext cx="6762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16238" y="293080"/>
            <a:ext cx="7488832" cy="7519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90529" y="88670"/>
            <a:ext cx="7488832" cy="813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06" y="7486352"/>
            <a:ext cx="1931659" cy="831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76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957">
        <p:dissolve/>
        <p:sndAc>
          <p:stSnd loop="1">
            <p:snd r:embed="rId2" name="Let_It_Snow_Michael_Buble.wav"/>
          </p:stSnd>
        </p:sndAc>
      </p:transition>
    </mc:Choice>
    <mc:Fallback xmlns="">
      <p:transition spd="slow" advTm="16957">
        <p:dissolve/>
        <p:sndAc>
          <p:stSnd loop="1">
            <p:snd r:embed="rId25" name="Let_It_Snow_Michael_Bub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La belleza del invierno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-17463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66" y="-17463"/>
            <a:ext cx="10670986" cy="8245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Eleni\Desktop\La belleza del invierno\Diapositiva10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513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leni\Desktop\Copos de Nieve\Diapositiva10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9" y="-52513"/>
            <a:ext cx="11935422" cy="835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Eleni\Desktop\Copos de Nieve\Diapositiva10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9" y="-52513"/>
            <a:ext cx="11920902" cy="833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9760"/>
            <a:ext cx="5400676" cy="756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6713" y="7351"/>
            <a:ext cx="5400676" cy="794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093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753">
        <p:dissolve/>
      </p:transition>
    </mc:Choice>
    <mc:Fallback xmlns="">
      <p:transition spd="slow" advTm="2775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19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Copos de Nieve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Eleni\Desktop\Copos de Nieve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093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Eleni\Desktop\Copos de Nieve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991" y="-34926"/>
            <a:ext cx="12007354" cy="835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Eleni\Desktop\Copos de Nieve\Diapositiva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47" y="-17463"/>
            <a:ext cx="11982810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9760"/>
            <a:ext cx="5400676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142" y="4558147"/>
            <a:ext cx="5400676" cy="3366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6713" y="7351"/>
            <a:ext cx="5400676" cy="3772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2504" y="4574986"/>
            <a:ext cx="5400676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453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835">
        <p:dissolve/>
      </p:transition>
    </mc:Choice>
    <mc:Fallback xmlns="">
      <p:transition spd="slow" advTm="26835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8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La belleza del invierno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902752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La belleza del invierno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" y="-34926"/>
            <a:ext cx="11911516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Copos de Nieve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0" y="-34926"/>
            <a:ext cx="11917363" cy="835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4825" y="0"/>
            <a:ext cx="6003677" cy="752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50918" y="160808"/>
            <a:ext cx="5400676" cy="7219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951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:dissolve/>
      </p:transition>
    </mc:Choice>
    <mc:Fallback xmlns="">
      <p:transition spd="slow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Copos de Nieve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Eleni\Desktop\Copos de Nieve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-17463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leni\Desktop\Copos de Nieve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990" y="-34926"/>
            <a:ext cx="12007354" cy="835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Copos de Nieve\Diapositiva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990" y="-34926"/>
            <a:ext cx="12007354" cy="835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89990" y="178374"/>
            <a:ext cx="6003677" cy="7706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68450" y="85739"/>
            <a:ext cx="5400676" cy="7798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46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711">
        <p:dissolve/>
      </p:transition>
    </mc:Choice>
    <mc:Fallback xmlns="">
      <p:transition spd="slow" advTm="33711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25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25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25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La belleza del invierno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La belleza del invierno\Diapositiva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896725" cy="82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Copos de Nieve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91" y="0"/>
            <a:ext cx="11946054" cy="833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8691" y="155218"/>
            <a:ext cx="5666859" cy="7513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14665" y="85739"/>
            <a:ext cx="6054461" cy="7078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989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956">
        <p:dissolve/>
      </p:transition>
    </mc:Choice>
    <mc:Fallback xmlns="">
      <p:transition spd="slow" advTm="2395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C:\Users\Eleni\Desktop\Copos de Nieve\Diapositiva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999" y="-34926"/>
            <a:ext cx="12079362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Eleni\Desktop\Copos de Nieve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999" y="-44430"/>
            <a:ext cx="12079362" cy="832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La belleza del invierno\Diapositiva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033" y="-44430"/>
            <a:ext cx="12074396" cy="8359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998" y="-1"/>
            <a:ext cx="12052950" cy="8280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465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000">
        <p:dissolve/>
      </p:transition>
    </mc:Choice>
    <mc:Fallback xmlns="">
      <p:transition spd="slow" advTm="27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" name="Picture 2" descr="C:\Users\Eleni\Desktop\La belleza del invierno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5" descr="C:\Users\Eleni\Desktop\Copos de Nieve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" y="-9062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7" descr="C:\Users\Eleni\Desktop\Copos de Nieve\Diapositiva1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9" y="-34926"/>
            <a:ext cx="11920902" cy="835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578" y="-85924"/>
            <a:ext cx="6480796" cy="8186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66593" y="-99888"/>
            <a:ext cx="6480796" cy="8200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154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512">
        <p:dissolve/>
      </p:transition>
    </mc:Choice>
    <mc:Fallback xmlns="">
      <p:transition spd="slow" advTm="24512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opos de Nieve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91" y="0"/>
            <a:ext cx="11946054" cy="833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flipH="1">
            <a:off x="198041" y="1259880"/>
            <a:ext cx="6239512" cy="7286679"/>
          </a:xfrm>
          <a:prstGeom prst="rect">
            <a:avLst/>
          </a:prstGeom>
          <a:blipFill dpi="0" rotWithShape="1">
            <a:blip r:embed="rId3">
              <a:alphaModFix amt="6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 descr="http://s1.1zoom.me/big0/633/327080-sveti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917363" cy="833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La belleza del invierno\Diapositiva1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90" y="-1"/>
            <a:ext cx="11946054" cy="833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578" y="-85924"/>
            <a:ext cx="6480796" cy="761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66593" y="-99888"/>
            <a:ext cx="6750770" cy="7624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43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4402">
        <p:dissolve/>
      </p:transition>
    </mc:Choice>
    <mc:Fallback xmlns="">
      <p:transition spd="slow" advTm="34402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25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4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2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Copos de Nieve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 descr="C:\Users\Eleni\Desktop\Copos de Nieve\Diapositiva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8272"/>
            <a:ext cx="11917363" cy="8432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Eleni\Desktop\ultimo escritorio\bellisima\00c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08272"/>
            <a:ext cx="11906250" cy="856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32"/>
          <p:cNvGrpSpPr>
            <a:grpSpLocks/>
          </p:cNvGrpSpPr>
          <p:nvPr/>
        </p:nvGrpSpPr>
        <p:grpSpPr bwMode="auto">
          <a:xfrm>
            <a:off x="209219" y="1094403"/>
            <a:ext cx="8229600" cy="5943600"/>
            <a:chOff x="0" y="0"/>
            <a:chExt cx="5760" cy="4320"/>
          </a:xfrm>
        </p:grpSpPr>
        <p:grpSp>
          <p:nvGrpSpPr>
            <p:cNvPr id="9" name="Group 33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14" name="Picture 34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3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3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oup 37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11" name="Picture 38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3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4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7" name="Group 32"/>
          <p:cNvGrpSpPr>
            <a:grpSpLocks/>
          </p:cNvGrpSpPr>
          <p:nvPr/>
        </p:nvGrpSpPr>
        <p:grpSpPr bwMode="auto">
          <a:xfrm>
            <a:off x="188872" y="-48591"/>
            <a:ext cx="11538032" cy="8169690"/>
            <a:chOff x="0" y="0"/>
            <a:chExt cx="5760" cy="4320"/>
          </a:xfrm>
        </p:grpSpPr>
        <p:grpSp>
          <p:nvGrpSpPr>
            <p:cNvPr id="18" name="Group 33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23" name="Picture 34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3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3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9" name="Group 37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20" name="Picture 38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3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4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82669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011">
        <p:dissolve/>
      </p:transition>
    </mc:Choice>
    <mc:Fallback xmlns="">
      <p:transition spd="slow" advTm="22011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Copos de Nieve\Diapositiva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91" y="0"/>
            <a:ext cx="11946054" cy="833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Copos de Nieve\Diapositiva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91" y="0"/>
            <a:ext cx="11946054" cy="833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Copos de Nieve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91" y="-34927"/>
            <a:ext cx="11974745" cy="8365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8272"/>
            <a:ext cx="11864541" cy="8568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619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709">
        <p:dissolve/>
      </p:transition>
    </mc:Choice>
    <mc:Fallback xmlns="">
      <p:transition spd="slow" advTm="21709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La belleza del invierno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483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La belleza del invierno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483"/>
            <a:ext cx="11917363" cy="835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Eleni\Desktop\Copos de Nieve\Diapositiva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35" y="-99050"/>
            <a:ext cx="11952098" cy="849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32"/>
          <p:cNvGrpSpPr>
            <a:grpSpLocks/>
          </p:cNvGrpSpPr>
          <p:nvPr/>
        </p:nvGrpSpPr>
        <p:grpSpPr bwMode="auto">
          <a:xfrm>
            <a:off x="209219" y="1094403"/>
            <a:ext cx="8229600" cy="5943600"/>
            <a:chOff x="0" y="0"/>
            <a:chExt cx="5760" cy="4320"/>
          </a:xfrm>
        </p:grpSpPr>
        <p:grpSp>
          <p:nvGrpSpPr>
            <p:cNvPr id="12" name="Group 33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17" name="Picture 34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3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3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oup 37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14" name="Picture 38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3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4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20" name="Group 32"/>
          <p:cNvGrpSpPr>
            <a:grpSpLocks/>
          </p:cNvGrpSpPr>
          <p:nvPr/>
        </p:nvGrpSpPr>
        <p:grpSpPr bwMode="auto">
          <a:xfrm>
            <a:off x="-34735" y="110153"/>
            <a:ext cx="8229600" cy="8169690"/>
            <a:chOff x="0" y="0"/>
            <a:chExt cx="5760" cy="4320"/>
          </a:xfrm>
        </p:grpSpPr>
        <p:grpSp>
          <p:nvGrpSpPr>
            <p:cNvPr id="21" name="Group 33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26" name="Picture 34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3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3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2" name="Group 37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23" name="Picture 38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3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4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29" name="Group 32"/>
          <p:cNvGrpSpPr>
            <a:grpSpLocks/>
          </p:cNvGrpSpPr>
          <p:nvPr/>
        </p:nvGrpSpPr>
        <p:grpSpPr bwMode="auto">
          <a:xfrm>
            <a:off x="3732370" y="251767"/>
            <a:ext cx="8229600" cy="8028075"/>
            <a:chOff x="0" y="0"/>
            <a:chExt cx="5760" cy="4320"/>
          </a:xfrm>
        </p:grpSpPr>
        <p:grpSp>
          <p:nvGrpSpPr>
            <p:cNvPr id="30" name="Group 33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35" name="Picture 34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3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7" name="Picture 3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1" name="Group 37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32" name="Picture 38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3" name="Picture 3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4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36465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211">
        <p:dissolve/>
      </p:transition>
    </mc:Choice>
    <mc:Fallback xmlns="">
      <p:transition spd="slow" advTm="22211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Copos de Nieve\Diapositiva1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9" y="-34926"/>
            <a:ext cx="11920902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Copos de Nieve\Diapositiva1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6"/>
            <a:ext cx="11920902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00c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6"/>
            <a:ext cx="12079361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C:\Users\Eleni\Desktop\Copos de Nieve\Diapositiva6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71" y="-34926"/>
            <a:ext cx="12165540" cy="838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32"/>
          <p:cNvGrpSpPr>
            <a:grpSpLocks/>
          </p:cNvGrpSpPr>
          <p:nvPr/>
        </p:nvGrpSpPr>
        <p:grpSpPr bwMode="auto">
          <a:xfrm>
            <a:off x="0" y="71062"/>
            <a:ext cx="12151369" cy="8169690"/>
            <a:chOff x="0" y="0"/>
            <a:chExt cx="5760" cy="4320"/>
          </a:xfrm>
        </p:grpSpPr>
        <p:grpSp>
          <p:nvGrpSpPr>
            <p:cNvPr id="11" name="Group 33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16" name="Picture 34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3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3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oup 37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13" name="Picture 38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3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4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11033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000">
        <p:dissolve/>
      </p:transition>
    </mc:Choice>
    <mc:Fallback xmlns="">
      <p:transition spd="slow" advTm="2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7" descr="C:\Users\Eleni\Desktop\Copos de Nieve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Copos de Nieve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" y="-67090"/>
            <a:ext cx="11946054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 descr="C:\Users\Eleni\Desktop\Copos de Nieve\Diapositiva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" y="-67090"/>
            <a:ext cx="11931078" cy="839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3" descr="C:\Users\Eleni\Desktop\Copos de Nieve\Diapositiva8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" y="-180280"/>
            <a:ext cx="11931078" cy="850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068" y="-67090"/>
            <a:ext cx="5666859" cy="74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58681" y="-67090"/>
            <a:ext cx="5923323" cy="7231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906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4336">
        <p:dissolve/>
      </p:transition>
    </mc:Choice>
    <mc:Fallback xmlns="">
      <p:transition spd="slow" advTm="3433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opos de Nieve\Diapositiva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9" y="-34926"/>
            <a:ext cx="11920902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998" y="-324296"/>
            <a:ext cx="12079362" cy="8639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Eleni\Desktop\La belleza del invierno\Diapositiva1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998" y="-324297"/>
            <a:ext cx="12079361" cy="8639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61998" y="-85924"/>
            <a:ext cx="6695372" cy="753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66593" y="-99888"/>
            <a:ext cx="6750770" cy="784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272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976">
        <p:dissolve/>
      </p:transition>
    </mc:Choice>
    <mc:Fallback xmlns="">
      <p:transition spd="slow" advTm="2197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La belleza del invierno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888"/>
            <a:ext cx="11917363" cy="838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11877675" cy="831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Users\Eleni\Desktop\La belleza del invierno\Diapositiva1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888"/>
            <a:ext cx="11917363" cy="8415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06015" y="2077263"/>
            <a:ext cx="6480796" cy="4697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8316" y="-252288"/>
            <a:ext cx="6480796" cy="4697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75143" y="3557007"/>
            <a:ext cx="6480796" cy="4697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6032" y="323776"/>
            <a:ext cx="6348581" cy="7322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6567" y="-85924"/>
            <a:ext cx="6480796" cy="784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055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000">
        <p:dissolve/>
      </p:transition>
    </mc:Choice>
    <mc:Fallback xmlns="">
      <p:transition spd="slow" advTm="2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C:\Users\Eleni\Desktop\Copos de Nieve\Diapositiva8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1917363" cy="832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Copos de Nieve\Diapositiva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18" y="5382"/>
            <a:ext cx="11948179" cy="8318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 descr="C:\Users\Eleni\Desktop\Copos de Nieve\Diapositiva1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19" y="5382"/>
            <a:ext cx="11948179" cy="8318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javierleoz.org/Javier%20Leoz/CICLO%20(A)%202010/Imagenes/niev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30" y="19462"/>
            <a:ext cx="5107315" cy="808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javierleoz.org/Javier%20Leoz/CICLO%20(A)%202010/Imagenes/niev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649" y="143334"/>
            <a:ext cx="6227409" cy="7957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11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965">
        <p:dissolve/>
      </p:transition>
    </mc:Choice>
    <mc:Fallback xmlns="">
      <p:transition spd="slow" advTm="24965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Copos de Nieve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17363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Copos de Nieve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6"/>
            <a:ext cx="11929149" cy="835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Copos de Nieve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3" y="-35560"/>
            <a:ext cx="11933722" cy="8350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89991" y="-252288"/>
            <a:ext cx="6480796" cy="8280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8316" y="18656"/>
            <a:ext cx="6480796" cy="8009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295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197">
        <p:dissolve/>
      </p:transition>
    </mc:Choice>
    <mc:Fallback xmlns="">
      <p:transition spd="slow" advTm="23197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opos de Nieve\Diapositiva1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9" y="-46556"/>
            <a:ext cx="11920902" cy="8326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4985" y="539800"/>
            <a:ext cx="1896286" cy="156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001" y="7156975"/>
            <a:ext cx="2926817" cy="1259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Eleni\Desktop\Copos de Nieve\Diapositiva1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556"/>
            <a:ext cx="11946054" cy="836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 descr="C:\Users\Eleni\Desktop\Copos de Nieve\Diapositiva8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6556"/>
            <a:ext cx="11917363" cy="837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9052" y="1272255"/>
            <a:ext cx="7488832" cy="406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71829" y="4951523"/>
            <a:ext cx="6030510" cy="327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53468" y="-14354"/>
            <a:ext cx="7488832" cy="406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29061" y="4267134"/>
            <a:ext cx="7488832" cy="406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308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118">
        <p:dissolve/>
      </p:transition>
    </mc:Choice>
    <mc:Fallback xmlns="">
      <p:transition spd="slow" advTm="33118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932128"/>
            <a:ext cx="11917363" cy="27601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5101" tIns="57547" rIns="115101" bIns="57547" anchor="ctr"/>
          <a:lstStyle/>
          <a:p>
            <a:pPr defTabSz="115100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208114"/>
            <a:ext cx="11917363" cy="607229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5101" tIns="57547" rIns="115101" bIns="57547" anchor="ctr"/>
          <a:lstStyle/>
          <a:p>
            <a:pPr algn="ctr" defTabSz="115100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098" y="1"/>
            <a:ext cx="6355927" cy="188609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300114"/>
            <a:ext cx="11917363" cy="3009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5101" tIns="57547" rIns="115101" bIns="57547">
            <a:spAutoFit/>
          </a:bodyPr>
          <a:lstStyle/>
          <a:p>
            <a:pPr algn="ctr" defTabSz="1151009" fontAlgn="base">
              <a:spcBef>
                <a:spcPct val="50000"/>
              </a:spcBef>
              <a:spcAft>
                <a:spcPct val="0"/>
              </a:spcAft>
            </a:pPr>
            <a:r>
              <a:rPr lang="es-ES" sz="76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1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6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6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89671" y="5704289"/>
            <a:ext cx="3475898" cy="206290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5101" tIns="57547" rIns="115101" bIns="57547">
            <a:spAutoFit/>
          </a:bodyPr>
          <a:lstStyle/>
          <a:p>
            <a:pPr algn="ctr" defTabSz="1151009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51009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046" y="5060268"/>
            <a:ext cx="3078652" cy="2852139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503" y="5888290"/>
            <a:ext cx="1588982" cy="119605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88210"/>
            <a:ext cx="695180" cy="64403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2242"/>
            <a:ext cx="695180" cy="64403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76271"/>
            <a:ext cx="695180" cy="64403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0301"/>
            <a:ext cx="695180" cy="6440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4586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996">
        <p:dissolve/>
      </p:transition>
    </mc:Choice>
    <mc:Fallback xmlns="">
      <p:transition spd="slow" advTm="12996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807</TotalTime>
  <Words>16</Words>
  <Application>Microsoft Office PowerPoint</Application>
  <PresentationFormat>Personalizado</PresentationFormat>
  <Paragraphs>2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VC</dc:creator>
  <cp:lastModifiedBy>Usuario</cp:lastModifiedBy>
  <cp:revision>77</cp:revision>
  <dcterms:created xsi:type="dcterms:W3CDTF">2017-01-11T22:51:28Z</dcterms:created>
  <dcterms:modified xsi:type="dcterms:W3CDTF">2017-01-16T17:14:55Z</dcterms:modified>
</cp:coreProperties>
</file>