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9" r:id="rId3"/>
    <p:sldId id="328" r:id="rId4"/>
    <p:sldId id="315" r:id="rId5"/>
    <p:sldId id="335" r:id="rId6"/>
    <p:sldId id="327" r:id="rId7"/>
    <p:sldId id="325" r:id="rId8"/>
    <p:sldId id="310" r:id="rId9"/>
    <p:sldId id="324" r:id="rId10"/>
    <p:sldId id="298" r:id="rId11"/>
    <p:sldId id="299" r:id="rId12"/>
    <p:sldId id="257" r:id="rId13"/>
    <p:sldId id="270" r:id="rId14"/>
    <p:sldId id="336" r:id="rId15"/>
    <p:sldId id="291" r:id="rId16"/>
    <p:sldId id="329" r:id="rId17"/>
    <p:sldId id="269" r:id="rId18"/>
    <p:sldId id="339" r:id="rId19"/>
    <p:sldId id="267" r:id="rId20"/>
    <p:sldId id="260" r:id="rId21"/>
    <p:sldId id="258" r:id="rId22"/>
    <p:sldId id="326" r:id="rId23"/>
    <p:sldId id="268" r:id="rId24"/>
    <p:sldId id="259" r:id="rId25"/>
    <p:sldId id="261" r:id="rId26"/>
    <p:sldId id="262" r:id="rId27"/>
    <p:sldId id="340" r:id="rId28"/>
    <p:sldId id="263" r:id="rId29"/>
    <p:sldId id="271" r:id="rId30"/>
    <p:sldId id="274" r:id="rId31"/>
    <p:sldId id="277" r:id="rId32"/>
    <p:sldId id="278" r:id="rId33"/>
    <p:sldId id="279" r:id="rId34"/>
    <p:sldId id="281" r:id="rId35"/>
    <p:sldId id="276" r:id="rId36"/>
    <p:sldId id="282" r:id="rId37"/>
    <p:sldId id="295" r:id="rId38"/>
    <p:sldId id="280" r:id="rId39"/>
    <p:sldId id="296" r:id="rId40"/>
    <p:sldId id="286" r:id="rId41"/>
    <p:sldId id="283" r:id="rId42"/>
    <p:sldId id="284" r:id="rId43"/>
    <p:sldId id="301" r:id="rId44"/>
    <p:sldId id="275" r:id="rId45"/>
    <p:sldId id="302" r:id="rId46"/>
    <p:sldId id="303" r:id="rId47"/>
    <p:sldId id="333" r:id="rId48"/>
    <p:sldId id="285" r:id="rId49"/>
    <p:sldId id="290" r:id="rId50"/>
    <p:sldId id="287" r:id="rId51"/>
    <p:sldId id="288" r:id="rId52"/>
    <p:sldId id="292" r:id="rId53"/>
    <p:sldId id="293" r:id="rId54"/>
    <p:sldId id="294" r:id="rId55"/>
    <p:sldId id="304" r:id="rId56"/>
    <p:sldId id="305" r:id="rId57"/>
    <p:sldId id="306" r:id="rId58"/>
    <p:sldId id="265" r:id="rId59"/>
    <p:sldId id="307" r:id="rId60"/>
    <p:sldId id="343" r:id="rId61"/>
    <p:sldId id="313" r:id="rId62"/>
    <p:sldId id="331" r:id="rId63"/>
    <p:sldId id="311" r:id="rId64"/>
    <p:sldId id="332" r:id="rId65"/>
    <p:sldId id="334" r:id="rId66"/>
    <p:sldId id="320" r:id="rId67"/>
    <p:sldId id="344" r:id="rId68"/>
  </p:sldIdLst>
  <p:sldSz cx="10225088" cy="6858000"/>
  <p:notesSz cx="6858000" cy="9144000"/>
  <p:defaultTextStyle>
    <a:defPPr>
      <a:defRPr lang="fr-F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46pQo5Dr/m/6797a8NCmBw==" hashData="Y1lnZTzhIZhtLtmav08lO5hhGu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40" d="100"/>
          <a:sy n="40" d="100"/>
        </p:scale>
        <p:origin x="-1734" y="-834"/>
      </p:cViewPr>
      <p:guideLst>
        <p:guide orient="horz" pos="2160"/>
        <p:guide pos="3221"/>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66882" y="2130426"/>
            <a:ext cx="8691325" cy="1470025"/>
          </a:xfrm>
        </p:spPr>
        <p:txBody>
          <a:bodyPr/>
          <a:lstStyle/>
          <a:p>
            <a:r>
              <a:rPr lang="es-ES" smtClean="0"/>
              <a:t>Haga clic para modificar el estilo de título del patrón</a:t>
            </a:r>
            <a:endParaRPr lang="fr-CA"/>
          </a:p>
        </p:txBody>
      </p:sp>
      <p:sp>
        <p:nvSpPr>
          <p:cNvPr id="3" name="Sous-titre 2"/>
          <p:cNvSpPr>
            <a:spLocks noGrp="1"/>
          </p:cNvSpPr>
          <p:nvPr>
            <p:ph type="subTitle" idx="1"/>
          </p:nvPr>
        </p:nvSpPr>
        <p:spPr>
          <a:xfrm>
            <a:off x="1533763" y="3886200"/>
            <a:ext cx="7157562"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CA"/>
          </a:p>
        </p:txBody>
      </p:sp>
      <p:sp>
        <p:nvSpPr>
          <p:cNvPr id="4" name="Espace réservé de la date 3"/>
          <p:cNvSpPr>
            <a:spLocks noGrp="1"/>
          </p:cNvSpPr>
          <p:nvPr>
            <p:ph type="dt" sz="half" idx="10"/>
          </p:nvPr>
        </p:nvSpPr>
        <p:spPr/>
        <p:txBody>
          <a:bodyPr/>
          <a:lstStyle>
            <a:lvl1pPr>
              <a:defRPr/>
            </a:lvl1pPr>
          </a:lstStyle>
          <a:p>
            <a:pPr>
              <a:defRPr/>
            </a:pPr>
            <a:fld id="{60C05160-C72E-4E36-A888-FDFD44B187E6}" type="datetimeFigureOut">
              <a:rPr lang="fr-CA"/>
              <a:pPr>
                <a:defRPr/>
              </a:pPr>
              <a:t>2020-10-18</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D4A448A6-4ACB-4FFB-8044-FD9E1262729F}" type="slidenum">
              <a:rPr lang="fr-CA"/>
              <a:pPr>
                <a:defRPr/>
              </a:pPr>
              <a:t>‹Nº›</a:t>
            </a:fld>
            <a:endParaRPr lang="fr-CA"/>
          </a:p>
        </p:txBody>
      </p:sp>
    </p:spTree>
    <p:extLst>
      <p:ext uri="{BB962C8B-B14F-4D97-AF65-F5344CB8AC3E}">
        <p14:creationId xmlns:p14="http://schemas.microsoft.com/office/powerpoint/2010/main" val="1619837652"/>
      </p:ext>
    </p:extLst>
  </p:cSld>
  <p:clrMapOvr>
    <a:masterClrMapping/>
  </p:clrMapOvr>
  <p:transition spd="slow" advClick="0"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C144525D-EC7C-4E76-B986-CE86C2E77C3B}" type="datetimeFigureOut">
              <a:rPr lang="fr-CA"/>
              <a:pPr>
                <a:defRPr/>
              </a:pPr>
              <a:t>2020-10-18</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7CE1F22F-E08F-49E9-9A8E-3A00DAF06D83}" type="slidenum">
              <a:rPr lang="fr-CA"/>
              <a:pPr>
                <a:defRPr/>
              </a:pPr>
              <a:t>‹Nº›</a:t>
            </a:fld>
            <a:endParaRPr lang="fr-CA"/>
          </a:p>
        </p:txBody>
      </p:sp>
    </p:spTree>
    <p:extLst>
      <p:ext uri="{BB962C8B-B14F-4D97-AF65-F5344CB8AC3E}">
        <p14:creationId xmlns:p14="http://schemas.microsoft.com/office/powerpoint/2010/main" val="1826507498"/>
      </p:ext>
    </p:extLst>
  </p:cSld>
  <p:clrMapOvr>
    <a:masterClrMapping/>
  </p:clrMapOvr>
  <p:transition spd="slow" advClick="0"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07711" y="4406901"/>
            <a:ext cx="8691325" cy="1362075"/>
          </a:xfrm>
        </p:spPr>
        <p:txBody>
          <a:bodyPr anchor="t"/>
          <a:lstStyle>
            <a:lvl1pPr algn="l">
              <a:defRPr sz="4000" b="1" cap="all"/>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807711" y="2906713"/>
            <a:ext cx="869132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A2E5DAD2-ABD2-4EE6-90C3-D2DC41DB4A86}" type="datetimeFigureOut">
              <a:rPr lang="fr-CA"/>
              <a:pPr>
                <a:defRPr/>
              </a:pPr>
              <a:t>2020-10-18</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75A076F0-9CBD-4406-A2A3-352B7FDE99F3}" type="slidenum">
              <a:rPr lang="fr-CA"/>
              <a:pPr>
                <a:defRPr/>
              </a:pPr>
              <a:t>‹Nº›</a:t>
            </a:fld>
            <a:endParaRPr lang="fr-CA"/>
          </a:p>
        </p:txBody>
      </p:sp>
    </p:spTree>
    <p:extLst>
      <p:ext uri="{BB962C8B-B14F-4D97-AF65-F5344CB8AC3E}">
        <p14:creationId xmlns:p14="http://schemas.microsoft.com/office/powerpoint/2010/main" val="2653160590"/>
      </p:ext>
    </p:extLst>
  </p:cSld>
  <p:clrMapOvr>
    <a:masterClrMapping/>
  </p:clrMapOvr>
  <p:transition spd="slow" advClick="0"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sz="half" idx="1"/>
          </p:nvPr>
        </p:nvSpPr>
        <p:spPr>
          <a:xfrm>
            <a:off x="511254" y="1600201"/>
            <a:ext cx="451608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contenu 3"/>
          <p:cNvSpPr>
            <a:spLocks noGrp="1"/>
          </p:cNvSpPr>
          <p:nvPr>
            <p:ph sz="half" idx="2"/>
          </p:nvPr>
        </p:nvSpPr>
        <p:spPr>
          <a:xfrm>
            <a:off x="5197753" y="1600201"/>
            <a:ext cx="451608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e la date 3"/>
          <p:cNvSpPr>
            <a:spLocks noGrp="1"/>
          </p:cNvSpPr>
          <p:nvPr>
            <p:ph type="dt" sz="half" idx="10"/>
          </p:nvPr>
        </p:nvSpPr>
        <p:spPr/>
        <p:txBody>
          <a:bodyPr/>
          <a:lstStyle>
            <a:lvl1pPr>
              <a:defRPr/>
            </a:lvl1pPr>
          </a:lstStyle>
          <a:p>
            <a:pPr>
              <a:defRPr/>
            </a:pPr>
            <a:fld id="{6BE25579-8860-4E90-BFCD-FB0D10BAE501}" type="datetimeFigureOut">
              <a:rPr lang="fr-CA"/>
              <a:pPr>
                <a:defRPr/>
              </a:pPr>
              <a:t>2020-10-18</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CE70AF41-B8F1-4268-951A-1EAA41513EEA}" type="slidenum">
              <a:rPr lang="fr-CA"/>
              <a:pPr>
                <a:defRPr/>
              </a:pPr>
              <a:t>‹Nº›</a:t>
            </a:fld>
            <a:endParaRPr lang="fr-CA"/>
          </a:p>
        </p:txBody>
      </p:sp>
    </p:spTree>
    <p:extLst>
      <p:ext uri="{BB962C8B-B14F-4D97-AF65-F5344CB8AC3E}">
        <p14:creationId xmlns:p14="http://schemas.microsoft.com/office/powerpoint/2010/main" val="351603145"/>
      </p:ext>
    </p:extLst>
  </p:cSld>
  <p:clrMapOvr>
    <a:masterClrMapping/>
  </p:clrMapOvr>
  <p:transition spd="slow" advClick="0"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511255" y="1535113"/>
            <a:ext cx="451785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511255" y="2174875"/>
            <a:ext cx="451785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u texte 4"/>
          <p:cNvSpPr>
            <a:spLocks noGrp="1"/>
          </p:cNvSpPr>
          <p:nvPr>
            <p:ph type="body" sz="quarter" idx="3"/>
          </p:nvPr>
        </p:nvSpPr>
        <p:spPr>
          <a:xfrm>
            <a:off x="5194203" y="1535113"/>
            <a:ext cx="45196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5194203" y="2174875"/>
            <a:ext cx="45196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7" name="Espace réservé de la date 3"/>
          <p:cNvSpPr>
            <a:spLocks noGrp="1"/>
          </p:cNvSpPr>
          <p:nvPr>
            <p:ph type="dt" sz="half" idx="10"/>
          </p:nvPr>
        </p:nvSpPr>
        <p:spPr/>
        <p:txBody>
          <a:bodyPr/>
          <a:lstStyle>
            <a:lvl1pPr>
              <a:defRPr/>
            </a:lvl1pPr>
          </a:lstStyle>
          <a:p>
            <a:pPr>
              <a:defRPr/>
            </a:pPr>
            <a:fld id="{6C045107-E22C-4F2F-ADC7-A97EA624C8B7}" type="datetimeFigureOut">
              <a:rPr lang="fr-CA"/>
              <a:pPr>
                <a:defRPr/>
              </a:pPr>
              <a:t>2020-10-18</a:t>
            </a:fld>
            <a:endParaRPr lang="fr-CA"/>
          </a:p>
        </p:txBody>
      </p:sp>
      <p:sp>
        <p:nvSpPr>
          <p:cNvPr id="8" name="Espace réservé du pied de page 4"/>
          <p:cNvSpPr>
            <a:spLocks noGrp="1"/>
          </p:cNvSpPr>
          <p:nvPr>
            <p:ph type="ftr" sz="quarter" idx="11"/>
          </p:nvPr>
        </p:nvSpPr>
        <p:spPr/>
        <p:txBody>
          <a:bodyPr/>
          <a:lstStyle>
            <a:lvl1pPr>
              <a:defRPr/>
            </a:lvl1pPr>
          </a:lstStyle>
          <a:p>
            <a:pPr>
              <a:defRPr/>
            </a:pPr>
            <a:endParaRPr lang="fr-CA"/>
          </a:p>
        </p:txBody>
      </p:sp>
      <p:sp>
        <p:nvSpPr>
          <p:cNvPr id="9" name="Espace réservé du numéro de diapositive 5"/>
          <p:cNvSpPr>
            <a:spLocks noGrp="1"/>
          </p:cNvSpPr>
          <p:nvPr>
            <p:ph type="sldNum" sz="quarter" idx="12"/>
          </p:nvPr>
        </p:nvSpPr>
        <p:spPr/>
        <p:txBody>
          <a:bodyPr/>
          <a:lstStyle>
            <a:lvl1pPr>
              <a:defRPr/>
            </a:lvl1pPr>
          </a:lstStyle>
          <a:p>
            <a:pPr>
              <a:defRPr/>
            </a:pPr>
            <a:fld id="{91729182-D4C5-475E-8853-2592A2D25177}" type="slidenum">
              <a:rPr lang="fr-CA"/>
              <a:pPr>
                <a:defRPr/>
              </a:pPr>
              <a:t>‹Nº›</a:t>
            </a:fld>
            <a:endParaRPr lang="fr-CA"/>
          </a:p>
        </p:txBody>
      </p:sp>
    </p:spTree>
    <p:extLst>
      <p:ext uri="{BB962C8B-B14F-4D97-AF65-F5344CB8AC3E}">
        <p14:creationId xmlns:p14="http://schemas.microsoft.com/office/powerpoint/2010/main" val="3274481856"/>
      </p:ext>
    </p:extLst>
  </p:cSld>
  <p:clrMapOvr>
    <a:masterClrMapping/>
  </p:clrMapOvr>
  <p:transition spd="slow" advClick="0"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e la date 3"/>
          <p:cNvSpPr>
            <a:spLocks noGrp="1"/>
          </p:cNvSpPr>
          <p:nvPr>
            <p:ph type="dt" sz="half" idx="10"/>
          </p:nvPr>
        </p:nvSpPr>
        <p:spPr/>
        <p:txBody>
          <a:bodyPr/>
          <a:lstStyle>
            <a:lvl1pPr>
              <a:defRPr/>
            </a:lvl1pPr>
          </a:lstStyle>
          <a:p>
            <a:pPr>
              <a:defRPr/>
            </a:pPr>
            <a:fld id="{267389E5-A90B-4E97-915F-A9DB19480B35}" type="datetimeFigureOut">
              <a:rPr lang="fr-CA"/>
              <a:pPr>
                <a:defRPr/>
              </a:pPr>
              <a:t>2020-10-18</a:t>
            </a:fld>
            <a:endParaRPr lang="fr-CA"/>
          </a:p>
        </p:txBody>
      </p:sp>
      <p:sp>
        <p:nvSpPr>
          <p:cNvPr id="4" name="Espace réservé du pied de page 4"/>
          <p:cNvSpPr>
            <a:spLocks noGrp="1"/>
          </p:cNvSpPr>
          <p:nvPr>
            <p:ph type="ftr" sz="quarter" idx="11"/>
          </p:nvPr>
        </p:nvSpPr>
        <p:spPr/>
        <p:txBody>
          <a:bodyPr/>
          <a:lstStyle>
            <a:lvl1pPr>
              <a:defRPr/>
            </a:lvl1pPr>
          </a:lstStyle>
          <a:p>
            <a:pPr>
              <a:defRPr/>
            </a:pPr>
            <a:endParaRPr lang="fr-CA"/>
          </a:p>
        </p:txBody>
      </p:sp>
      <p:sp>
        <p:nvSpPr>
          <p:cNvPr id="5" name="Espace réservé du numéro de diapositive 5"/>
          <p:cNvSpPr>
            <a:spLocks noGrp="1"/>
          </p:cNvSpPr>
          <p:nvPr>
            <p:ph type="sldNum" sz="quarter" idx="12"/>
          </p:nvPr>
        </p:nvSpPr>
        <p:spPr/>
        <p:txBody>
          <a:bodyPr/>
          <a:lstStyle>
            <a:lvl1pPr>
              <a:defRPr/>
            </a:lvl1pPr>
          </a:lstStyle>
          <a:p>
            <a:pPr>
              <a:defRPr/>
            </a:pPr>
            <a:fld id="{4DA611D9-DA8F-4FB4-A80D-1620A1322F87}" type="slidenum">
              <a:rPr lang="fr-CA"/>
              <a:pPr>
                <a:defRPr/>
              </a:pPr>
              <a:t>‹Nº›</a:t>
            </a:fld>
            <a:endParaRPr lang="fr-CA"/>
          </a:p>
        </p:txBody>
      </p:sp>
    </p:spTree>
    <p:extLst>
      <p:ext uri="{BB962C8B-B14F-4D97-AF65-F5344CB8AC3E}">
        <p14:creationId xmlns:p14="http://schemas.microsoft.com/office/powerpoint/2010/main" val="860548441"/>
      </p:ext>
    </p:extLst>
  </p:cSld>
  <p:clrMapOvr>
    <a:masterClrMapping/>
  </p:clrMapOvr>
  <p:transition spd="slow" advClick="0"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1B4E55CF-8752-4871-90F8-E069B70E004F}" type="datetimeFigureOut">
              <a:rPr lang="fr-CA"/>
              <a:pPr>
                <a:defRPr/>
              </a:pPr>
              <a:t>2020-10-18</a:t>
            </a:fld>
            <a:endParaRPr lang="fr-CA"/>
          </a:p>
        </p:txBody>
      </p:sp>
      <p:sp>
        <p:nvSpPr>
          <p:cNvPr id="3" name="Espace réservé du pied de page 4"/>
          <p:cNvSpPr>
            <a:spLocks noGrp="1"/>
          </p:cNvSpPr>
          <p:nvPr>
            <p:ph type="ftr" sz="quarter" idx="11"/>
          </p:nvPr>
        </p:nvSpPr>
        <p:spPr/>
        <p:txBody>
          <a:bodyPr/>
          <a:lstStyle>
            <a:lvl1pPr>
              <a:defRPr/>
            </a:lvl1pPr>
          </a:lstStyle>
          <a:p>
            <a:pPr>
              <a:defRPr/>
            </a:pPr>
            <a:endParaRPr lang="fr-CA"/>
          </a:p>
        </p:txBody>
      </p:sp>
      <p:sp>
        <p:nvSpPr>
          <p:cNvPr id="4" name="Espace réservé du numéro de diapositive 5"/>
          <p:cNvSpPr>
            <a:spLocks noGrp="1"/>
          </p:cNvSpPr>
          <p:nvPr>
            <p:ph type="sldNum" sz="quarter" idx="12"/>
          </p:nvPr>
        </p:nvSpPr>
        <p:spPr/>
        <p:txBody>
          <a:bodyPr/>
          <a:lstStyle>
            <a:lvl1pPr>
              <a:defRPr/>
            </a:lvl1pPr>
          </a:lstStyle>
          <a:p>
            <a:pPr>
              <a:defRPr/>
            </a:pPr>
            <a:fld id="{7AE60065-BD60-43A8-BED7-25FCC7CC00C1}" type="slidenum">
              <a:rPr lang="fr-CA"/>
              <a:pPr>
                <a:defRPr/>
              </a:pPr>
              <a:t>‹Nº›</a:t>
            </a:fld>
            <a:endParaRPr lang="fr-CA"/>
          </a:p>
        </p:txBody>
      </p:sp>
    </p:spTree>
    <p:extLst>
      <p:ext uri="{BB962C8B-B14F-4D97-AF65-F5344CB8AC3E}">
        <p14:creationId xmlns:p14="http://schemas.microsoft.com/office/powerpoint/2010/main" val="4258111549"/>
      </p:ext>
    </p:extLst>
  </p:cSld>
  <p:clrMapOvr>
    <a:masterClrMapping/>
  </p:clrMapOvr>
  <p:transition spd="slow" advClick="0"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1255" y="273050"/>
            <a:ext cx="3363984" cy="1162050"/>
          </a:xfrm>
        </p:spPr>
        <p:txBody>
          <a:bodyPr anchor="b"/>
          <a:lstStyle>
            <a:lvl1pPr algn="l">
              <a:defRPr sz="2000" b="1"/>
            </a:lvl1pPr>
          </a:lstStyle>
          <a:p>
            <a:r>
              <a:rPr lang="es-ES" smtClean="0"/>
              <a:t>Haga clic para modificar el estilo de título del patrón</a:t>
            </a:r>
            <a:endParaRPr lang="fr-CA"/>
          </a:p>
        </p:txBody>
      </p:sp>
      <p:sp>
        <p:nvSpPr>
          <p:cNvPr id="3" name="Espace réservé du contenu 2"/>
          <p:cNvSpPr>
            <a:spLocks noGrp="1"/>
          </p:cNvSpPr>
          <p:nvPr>
            <p:ph idx="1"/>
          </p:nvPr>
        </p:nvSpPr>
        <p:spPr>
          <a:xfrm>
            <a:off x="3997725" y="273051"/>
            <a:ext cx="571610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texte 3"/>
          <p:cNvSpPr>
            <a:spLocks noGrp="1"/>
          </p:cNvSpPr>
          <p:nvPr>
            <p:ph type="body" sz="half" idx="2"/>
          </p:nvPr>
        </p:nvSpPr>
        <p:spPr>
          <a:xfrm>
            <a:off x="511255" y="1435101"/>
            <a:ext cx="33639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3BA579E0-A93A-42C1-B63F-0A3CAA4061E9}" type="datetimeFigureOut">
              <a:rPr lang="fr-CA"/>
              <a:pPr>
                <a:defRPr/>
              </a:pPr>
              <a:t>2020-10-18</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9BB649AA-E941-4E6F-AD05-D7B211AC50FD}" type="slidenum">
              <a:rPr lang="fr-CA"/>
              <a:pPr>
                <a:defRPr/>
              </a:pPr>
              <a:t>‹Nº›</a:t>
            </a:fld>
            <a:endParaRPr lang="fr-CA"/>
          </a:p>
        </p:txBody>
      </p:sp>
    </p:spTree>
    <p:extLst>
      <p:ext uri="{BB962C8B-B14F-4D97-AF65-F5344CB8AC3E}">
        <p14:creationId xmlns:p14="http://schemas.microsoft.com/office/powerpoint/2010/main" val="4106272056"/>
      </p:ext>
    </p:extLst>
  </p:cSld>
  <p:clrMapOvr>
    <a:masterClrMapping/>
  </p:clrMapOvr>
  <p:transition spd="slow" advClick="0"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04189" y="4800600"/>
            <a:ext cx="6135053" cy="566738"/>
          </a:xfrm>
        </p:spPr>
        <p:txBody>
          <a:bodyPr anchor="b"/>
          <a:lstStyle>
            <a:lvl1pPr algn="l">
              <a:defRPr sz="2000" b="1"/>
            </a:lvl1pPr>
          </a:lstStyle>
          <a:p>
            <a:r>
              <a:rPr lang="es-ES" smtClean="0"/>
              <a:t>Haga clic para modificar el estilo de título del patrón</a:t>
            </a:r>
            <a:endParaRPr lang="fr-CA"/>
          </a:p>
        </p:txBody>
      </p:sp>
      <p:sp>
        <p:nvSpPr>
          <p:cNvPr id="3" name="Espace réservé pour une image  2"/>
          <p:cNvSpPr>
            <a:spLocks noGrp="1"/>
          </p:cNvSpPr>
          <p:nvPr>
            <p:ph type="pic" idx="1"/>
          </p:nvPr>
        </p:nvSpPr>
        <p:spPr>
          <a:xfrm>
            <a:off x="2004189" y="612775"/>
            <a:ext cx="6135053"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CA" noProof="0" smtClean="0"/>
          </a:p>
        </p:txBody>
      </p:sp>
      <p:sp>
        <p:nvSpPr>
          <p:cNvPr id="4" name="Espace réservé du texte 3"/>
          <p:cNvSpPr>
            <a:spLocks noGrp="1"/>
          </p:cNvSpPr>
          <p:nvPr>
            <p:ph type="body" sz="half" idx="2"/>
          </p:nvPr>
        </p:nvSpPr>
        <p:spPr>
          <a:xfrm>
            <a:off x="2004189" y="5367338"/>
            <a:ext cx="613505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45F749CF-CEC5-4D12-89DD-0805B86F46F4}" type="datetimeFigureOut">
              <a:rPr lang="fr-CA"/>
              <a:pPr>
                <a:defRPr/>
              </a:pPr>
              <a:t>2020-10-18</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AC7091F3-003A-4449-8BEE-F7915BFE3890}" type="slidenum">
              <a:rPr lang="fr-CA"/>
              <a:pPr>
                <a:defRPr/>
              </a:pPr>
              <a:t>‹Nº›</a:t>
            </a:fld>
            <a:endParaRPr lang="fr-CA"/>
          </a:p>
        </p:txBody>
      </p:sp>
    </p:spTree>
    <p:extLst>
      <p:ext uri="{BB962C8B-B14F-4D97-AF65-F5344CB8AC3E}">
        <p14:creationId xmlns:p14="http://schemas.microsoft.com/office/powerpoint/2010/main" val="557530319"/>
      </p:ext>
    </p:extLst>
  </p:cSld>
  <p:clrMapOvr>
    <a:masterClrMapping/>
  </p:clrMapOvr>
  <p:transition spd="slow" advClick="0"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7074F7AB-0674-4D77-9A76-B7F32DD29EBA}" type="datetimeFigureOut">
              <a:rPr lang="fr-CA"/>
              <a:pPr>
                <a:defRPr/>
              </a:pPr>
              <a:t>2020-10-18</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33C90B36-93B6-4FF0-8F5D-B921BE819A42}" type="slidenum">
              <a:rPr lang="fr-CA"/>
              <a:pPr>
                <a:defRPr/>
              </a:pPr>
              <a:t>‹Nº›</a:t>
            </a:fld>
            <a:endParaRPr lang="fr-CA"/>
          </a:p>
        </p:txBody>
      </p:sp>
    </p:spTree>
    <p:extLst>
      <p:ext uri="{BB962C8B-B14F-4D97-AF65-F5344CB8AC3E}">
        <p14:creationId xmlns:p14="http://schemas.microsoft.com/office/powerpoint/2010/main" val="754357049"/>
      </p:ext>
    </p:extLst>
  </p:cSld>
  <p:clrMapOvr>
    <a:masterClrMapping/>
  </p:clrMapOvr>
  <p:transition spd="slow" advClick="0"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13189" y="274639"/>
            <a:ext cx="2300645" cy="5851525"/>
          </a:xfrm>
        </p:spPr>
        <p:txBody>
          <a:bodyPr vert="eaVert"/>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a:xfrm>
            <a:off x="511255" y="274639"/>
            <a:ext cx="673151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DA9FDD0F-C18F-4563-9E6A-3EE816132D98}" type="datetimeFigureOut">
              <a:rPr lang="fr-CA"/>
              <a:pPr>
                <a:defRPr/>
              </a:pPr>
              <a:t>2020-10-18</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906E5F75-C1BE-48AD-A68D-85C8CBA1B1C6}" type="slidenum">
              <a:rPr lang="fr-CA"/>
              <a:pPr>
                <a:defRPr/>
              </a:pPr>
              <a:t>‹Nº›</a:t>
            </a:fld>
            <a:endParaRPr lang="fr-CA"/>
          </a:p>
        </p:txBody>
      </p:sp>
    </p:spTree>
    <p:extLst>
      <p:ext uri="{BB962C8B-B14F-4D97-AF65-F5344CB8AC3E}">
        <p14:creationId xmlns:p14="http://schemas.microsoft.com/office/powerpoint/2010/main" val="2242674522"/>
      </p:ext>
    </p:extLst>
  </p:cSld>
  <p:clrMapOvr>
    <a:masterClrMapping/>
  </p:clrMapOvr>
  <p:transition spd="slow" advClick="0"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6883" y="2130428"/>
            <a:ext cx="869132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33763" y="3886200"/>
            <a:ext cx="7157562"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2800498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511255" y="274638"/>
            <a:ext cx="920257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endParaRPr lang="fr-CA" smtClean="0"/>
          </a:p>
        </p:txBody>
      </p:sp>
      <p:sp>
        <p:nvSpPr>
          <p:cNvPr id="1027" name="Espace réservé du texte 2"/>
          <p:cNvSpPr>
            <a:spLocks noGrp="1"/>
          </p:cNvSpPr>
          <p:nvPr>
            <p:ph type="body" idx="1"/>
          </p:nvPr>
        </p:nvSpPr>
        <p:spPr bwMode="auto">
          <a:xfrm>
            <a:off x="511255" y="1600201"/>
            <a:ext cx="9202579"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smtClean="0"/>
          </a:p>
        </p:txBody>
      </p:sp>
      <p:sp>
        <p:nvSpPr>
          <p:cNvPr id="4" name="Espace réservé de la date 3"/>
          <p:cNvSpPr>
            <a:spLocks noGrp="1"/>
          </p:cNvSpPr>
          <p:nvPr>
            <p:ph type="dt" sz="half" idx="2"/>
          </p:nvPr>
        </p:nvSpPr>
        <p:spPr>
          <a:xfrm>
            <a:off x="511254" y="6356351"/>
            <a:ext cx="2385854"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A12F1A-E567-4EAC-A172-8A59D108760A}" type="datetimeFigureOut">
              <a:rPr lang="fr-CA"/>
              <a:pPr>
                <a:defRPr/>
              </a:pPr>
              <a:t>2020-10-18</a:t>
            </a:fld>
            <a:endParaRPr lang="fr-CA"/>
          </a:p>
        </p:txBody>
      </p:sp>
      <p:sp>
        <p:nvSpPr>
          <p:cNvPr id="5" name="Espace réservé du pied de page 4"/>
          <p:cNvSpPr>
            <a:spLocks noGrp="1"/>
          </p:cNvSpPr>
          <p:nvPr>
            <p:ph type="ftr" sz="quarter" idx="3"/>
          </p:nvPr>
        </p:nvSpPr>
        <p:spPr>
          <a:xfrm>
            <a:off x="3493572" y="6356351"/>
            <a:ext cx="3237945"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CA"/>
          </a:p>
        </p:txBody>
      </p:sp>
      <p:sp>
        <p:nvSpPr>
          <p:cNvPr id="6" name="Espace réservé du numéro de diapositive 5"/>
          <p:cNvSpPr>
            <a:spLocks noGrp="1"/>
          </p:cNvSpPr>
          <p:nvPr>
            <p:ph type="sldNum" sz="quarter" idx="4"/>
          </p:nvPr>
        </p:nvSpPr>
        <p:spPr>
          <a:xfrm>
            <a:off x="7327980" y="6356351"/>
            <a:ext cx="2385854"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F325D58-CAA6-45C8-901C-69B6D720E7B9}" type="slidenum">
              <a:rPr lang="fr-CA"/>
              <a:pPr>
                <a:defRPr/>
              </a:pPr>
              <a:t>‹Nº›</a:t>
            </a:fld>
            <a:endParaRPr lang="fr-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5000">
    <p:random/>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1254" y="6245225"/>
            <a:ext cx="2385854"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latin typeface="Arial" charset="0"/>
              <a:cs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12.gif"/></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70.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2.jpeg"/><Relationship Id="rId4" Type="http://schemas.openxmlformats.org/officeDocument/2006/relationships/image" Target="../media/image3.gif"/></Relationships>
</file>

<file path=ppt/slides/_rels/slide66.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 2" descr="Diapositive10.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0" y="-22448"/>
            <a:ext cx="10444458"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084" y="3390086"/>
            <a:ext cx="6858000" cy="778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757172" y="3390086"/>
            <a:ext cx="6858000" cy="778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0"/>
            <a:ext cx="10225088"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6783312"/>
            <a:ext cx="10225088" cy="74688"/>
          </a:xfrm>
          <a:prstGeom prst="rect">
            <a:avLst/>
          </a:prstGeom>
          <a:noFill/>
          <a:ln w="9525">
            <a:noFill/>
            <a:miter lim="800000"/>
            <a:headEnd/>
            <a:tailEnd/>
          </a:ln>
        </p:spPr>
      </p:pic>
      <p:sp>
        <p:nvSpPr>
          <p:cNvPr id="155665" name="Rectangle 17"/>
          <p:cNvSpPr>
            <a:spLocks noChangeArrowheads="1"/>
          </p:cNvSpPr>
          <p:nvPr/>
        </p:nvSpPr>
        <p:spPr bwMode="auto">
          <a:xfrm>
            <a:off x="399392" y="5857909"/>
            <a:ext cx="132332"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9389" y="5715019"/>
            <a:ext cx="781748" cy="766986"/>
          </a:xfrm>
          <a:prstGeom prst="rect">
            <a:avLst/>
          </a:prstGeom>
          <a:noFill/>
          <a:ln w="38100">
            <a:solidFill>
              <a:srgbClr val="1CDEF8"/>
            </a:solidFill>
            <a:miter lim="800000"/>
            <a:headEnd/>
            <a:tailEnd/>
          </a:ln>
        </p:spPr>
      </p:pic>
      <p:sp>
        <p:nvSpPr>
          <p:cNvPr id="19" name="18 Rectángulo"/>
          <p:cNvSpPr/>
          <p:nvPr/>
        </p:nvSpPr>
        <p:spPr>
          <a:xfrm>
            <a:off x="2214494" y="4572026"/>
            <a:ext cx="30105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72839" y="1700808"/>
            <a:ext cx="7356799" cy="264947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Control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Aéreo</a:t>
            </a: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18010" y="5611366"/>
            <a:ext cx="2246338" cy="934064"/>
          </a:xfrm>
          <a:prstGeom prst="rect">
            <a:avLst/>
          </a:prstGeom>
          <a:noFill/>
        </p:spPr>
      </p:pic>
      <p:sp>
        <p:nvSpPr>
          <p:cNvPr id="13" name="12 Rectángulo"/>
          <p:cNvSpPr/>
          <p:nvPr/>
        </p:nvSpPr>
        <p:spPr>
          <a:xfrm>
            <a:off x="-5112543" y="-642966"/>
            <a:ext cx="5112545"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189921072"/>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09 I Love You.wav"/>
          </p:stSnd>
        </p:sndAc>
      </p:transition>
    </mc:Choice>
    <mc:Fallback xmlns="">
      <p:transition spd="slow" advTm="14000">
        <p:fade/>
        <p:sndAc>
          <p:stSnd loop="1">
            <p:snd r:embed="rId8" name="09 I Love Y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as empresas cambian el tráfico de control aéreo | Aviación 2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48096" y="-1"/>
            <a:ext cx="11171536"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810345"/>
      </p:ext>
    </p:extLst>
  </p:cSld>
  <p:clrMapOvr>
    <a:masterClrMapping/>
  </p:clrMapOvr>
  <p:transition spd="slow" advClick="0" advTm="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ómo va la construcción del Aeropuerto del Café?"/>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71400"/>
            <a:ext cx="10278808" cy="7146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937685"/>
      </p:ext>
    </p:extLst>
  </p:cSld>
  <p:clrMapOvr>
    <a:masterClrMapping/>
  </p:clrMapOvr>
  <p:transition spd="slow" advClick="0" advTm="5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ww.elconfidencialdigital.com/asset/zoomcrop,1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11268"/>
            <a:ext cx="10225088" cy="70885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211268"/>
            <a:ext cx="10225088" cy="7431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1151087"/>
      </p:ext>
    </p:extLst>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os ocho síntomas que revelan fatiga en los controladores aéreos | Fly New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141" y="-10373"/>
            <a:ext cx="10323626" cy="6868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840016"/>
      </p:ext>
    </p:extLst>
  </p:cSld>
  <p:clrMapOvr>
    <a:masterClrMapping/>
  </p:clrMapOvr>
  <p:transition spd="slow" advClick="0" advTm="5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6" descr="Aero-Photos-Fantastiques.jpg"/>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bwMode="auto">
          <a:xfrm>
            <a:off x="-144040" y="-25775"/>
            <a:ext cx="5112568" cy="6935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5256560" y="1700808"/>
            <a:ext cx="4620719"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FF0000"/>
                </a:solidFill>
                <a:latin typeface="+mj-lt"/>
              </a:rPr>
              <a:t>Hasta finales del siglo veinte, el radar de vuelo solo estaba disponible para usuarios profesionales. En este caso, se trataba de un trabajador de aviación civil, que velaba en las torres de los aeropuertos y centros de autoridades de tráfico aéreo, para que hubiera un tráfico aéreo fluido en su ámbito de competencia. Los trabajadores del sector militar también pertenecen al grupo de usuarios de sistemas de radar de vuelos. Al igual que sus colegas civiles, estos se ocupan de que el tráfico aéreo se desarrolle sin problemas</a:t>
            </a:r>
            <a:r>
              <a:rPr lang="es-ES" altLang="es-ES" sz="2000" b="1" i="1" dirty="0" smtClean="0">
                <a:solidFill>
                  <a:srgbClr val="FF0000"/>
                </a:solidFill>
                <a:latin typeface="+mj-lt"/>
              </a:rPr>
              <a:t>.</a:t>
            </a:r>
            <a:endParaRPr lang="es-ES" altLang="es-ES" sz="20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670252" y="5839432"/>
            <a:ext cx="1261277" cy="1070003"/>
          </a:xfrm>
          <a:prstGeom prst="rect">
            <a:avLst/>
          </a:prstGeom>
          <a:noFill/>
        </p:spPr>
      </p:pic>
    </p:spTree>
    <p:extLst>
      <p:ext uri="{BB962C8B-B14F-4D97-AF65-F5344CB8AC3E}">
        <p14:creationId xmlns:p14="http://schemas.microsoft.com/office/powerpoint/2010/main" val="1182293004"/>
      </p:ext>
    </p:extLst>
  </p:cSld>
  <p:clrMapOvr>
    <a:masterClrMapping/>
  </p:clrMapOvr>
  <mc:AlternateContent xmlns:mc="http://schemas.openxmlformats.org/markup-compatibility/2006" xmlns:p14="http://schemas.microsoft.com/office/powerpoint/2010/main">
    <mc:Choice Requires="p14">
      <p:transition spd="slow" p14:dur="3000" advTm="28000">
        <p14:shre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l escalofriante aterrizaje de un Airbus A380, el avión más grande del  mundo, con viento cruzado - SFM NEWS"/>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2533"/>
            <a:ext cx="10265888" cy="6855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9118102"/>
      </p:ext>
    </p:extLst>
  </p:cSld>
  <p:clrMapOvr>
    <a:masterClrMapping/>
  </p:clrMapOvr>
  <p:transition spd="slow" advClick="0" advTm="5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abes cuántos aviones están volando en este momento? Aquí podrás verlos -  EcoDiario.e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985" y="0"/>
            <a:ext cx="10287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886351"/>
      </p:ext>
    </p:extLst>
  </p:cSld>
  <p:clrMapOvr>
    <a:masterClrMapping/>
  </p:clrMapOvr>
  <p:transition spd="slow" advClick="0" advTm="5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s 11 mejores alternativas a Microsoft Flight Simulator en Android"/>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4052" y="-26796"/>
            <a:ext cx="10778292" cy="7128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127851"/>
      </p:ext>
    </p:extLst>
  </p:cSld>
  <p:clrMapOvr>
    <a:masterClrMapping/>
  </p:clrMapOvr>
  <p:transition spd="slow" advClick="0" advTm="5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sí serán los aviones del futuro según Airbus"/>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0"/>
            <a:ext cx="10586056"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6964885"/>
      </p:ext>
    </p:extLst>
  </p:cSld>
  <p:clrMapOvr>
    <a:masterClrMapping/>
  </p:clrMapOvr>
  <p:transition spd="slow" advClick="0" advTm="5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3" descr="Diapositive3.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2" descr="Diapositive15.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l Ejército del Aire borra la bandera de España de aviones de rescate y  vigilancia marítima – Canal 5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185" y="-15661"/>
            <a:ext cx="10572750" cy="6873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7223166"/>
      </p:ext>
    </p:extLst>
  </p:cSld>
  <p:clrMapOvr>
    <a:masterClrMapping/>
  </p:clrMapOvr>
  <p:transition spd="slow" advClick="0" advTm="5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2" descr="Diapositive16.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pu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naire convoca 65 nuevas plazas de controlador aéreo - Bilbao Air, Sociedad  para la Promoción del Aeropuerto de Bilbao"/>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4448" y="-1"/>
            <a:ext cx="10287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000298"/>
      </p:ext>
    </p:extLst>
  </p:cSld>
  <p:clrMapOvr>
    <a:masterClrMapping/>
  </p:clrMapOvr>
  <p:transition spd="slow" advClick="0" advTm="5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2" descr="Diapositive14.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push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etalle Flota Iberia - Iberi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369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7223002"/>
      </p:ext>
    </p:extLst>
  </p:cSld>
  <p:clrMapOvr>
    <a:masterClrMapping/>
  </p:clrMapOvr>
  <p:transition spd="slow" advClick="0" advTm="5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2" descr="Diapositive13.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split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2" descr="Diapositive2.JPG"/>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bwMode="auto">
          <a:xfrm>
            <a:off x="-2591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7000">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2" descr="Diapositive4.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2" descr="Diapositive18.JPG"/>
          <p:cNvPicPr>
            <a:picLocks noChangeAspect="1"/>
          </p:cNvPicPr>
          <p:nvPr/>
        </p:nvPicPr>
        <p:blipFill rotWithShape="1">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p:blipFill>
        <p:spPr bwMode="auto">
          <a:xfrm>
            <a:off x="0" y="0"/>
            <a:ext cx="498190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5328568" y="1556792"/>
            <a:ext cx="4464496" cy="4401205"/>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FF0000"/>
                </a:solidFill>
                <a:latin typeface="+mj-lt"/>
              </a:rPr>
              <a:t>A medida que aumenta el tráfico aéreo, aumenta la importancia del radar. Cada vez se deben controlar más vuelos. Por lo tanto, la consolidación del sistema de radar ha sido un paso definitivo para el desarrollo de la a</a:t>
            </a:r>
            <a:r>
              <a:rPr lang="es-ES" altLang="es-ES" sz="2000" b="1" i="1" dirty="0" smtClean="0">
                <a:solidFill>
                  <a:srgbClr val="FF0000"/>
                </a:solidFill>
                <a:latin typeface="+mj-lt"/>
              </a:rPr>
              <a:t>viación</a:t>
            </a:r>
            <a:r>
              <a:rPr lang="es-ES" altLang="es-ES" sz="2000" b="1" i="1" dirty="0">
                <a:solidFill>
                  <a:srgbClr val="FF0000"/>
                </a:solidFill>
                <a:latin typeface="+mj-lt"/>
              </a:rPr>
              <a:t>. Cada vez hay más sistemas </a:t>
            </a:r>
            <a:r>
              <a:rPr lang="es-ES" altLang="es-ES" sz="2000" b="1" i="1" dirty="0" smtClean="0">
                <a:solidFill>
                  <a:srgbClr val="FF0000"/>
                </a:solidFill>
                <a:latin typeface="+mj-lt"/>
              </a:rPr>
              <a:t>de radar </a:t>
            </a:r>
            <a:r>
              <a:rPr lang="es-ES" altLang="es-ES" sz="2000" b="1" i="1" dirty="0">
                <a:solidFill>
                  <a:srgbClr val="FF0000"/>
                </a:solidFill>
                <a:latin typeface="+mj-lt"/>
              </a:rPr>
              <a:t>por todo el mundo. Debido a que estos sistemas solo controlan una parte del espacio aéreo, la mayoría de los vuelos a escala internacional, fue necesaria la conectividad, transmisión y conformidad de los datos. Los datos son facilitados por las personas que los introducen.</a:t>
            </a:r>
          </a:p>
        </p:txBody>
      </p:sp>
      <p:pic>
        <p:nvPicPr>
          <p:cNvPr id="5" name="Picture 2" descr="E:\formas montar\2cxx0f8.gif"/>
          <p:cNvPicPr>
            <a:picLocks noChangeAspect="1" noChangeArrowheads="1" noCrop="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76440" y="5846566"/>
            <a:ext cx="1192237" cy="1011433"/>
          </a:xfrm>
          <a:prstGeom prst="rect">
            <a:avLst/>
          </a:prstGeom>
          <a:noFill/>
        </p:spPr>
      </p:pic>
    </p:spTree>
    <p:extLst>
      <p:ext uri="{BB962C8B-B14F-4D97-AF65-F5344CB8AC3E}">
        <p14:creationId xmlns:p14="http://schemas.microsoft.com/office/powerpoint/2010/main" val="1961837134"/>
      </p:ext>
    </p:extLst>
  </p:cSld>
  <p:clrMapOvr>
    <a:masterClrMapping/>
  </p:clrMapOvr>
  <mc:AlternateContent xmlns:mc="http://schemas.openxmlformats.org/markup-compatibility/2006" xmlns:p14="http://schemas.microsoft.com/office/powerpoint/2010/main">
    <mc:Choice Requires="p14">
      <p:transition spd="slow" p14:dur="3000" advTm="30000">
        <p14:shred/>
        <p:sndAc>
          <p:stSnd>
            <p:snd r:embed="rId2" name="Mehdi - Instrumental Heaven - 07 - Sweet Memories.wav"/>
          </p:stSnd>
        </p:sndAc>
      </p:transition>
    </mc:Choice>
    <mc:Fallback xmlns="">
      <p:transition spd="slow" advTm="30000">
        <p:fade/>
        <p:sndAc>
          <p:stSnd>
            <p:snd r:embed="rId5" name="Mehdi - Instrumental Heaven - 07 - Sweet Memorie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2" descr="Diapositive5.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checke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2" descr="Diapositive6.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2" descr="Diapositive7.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cover dir="l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2" descr="Diapositive8.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pull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Vueling e Iberia ponen a la venta vuelos para junio y julio"/>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8" y="-243408"/>
            <a:ext cx="10225136"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899000"/>
      </p:ext>
    </p:extLst>
  </p:cSld>
  <p:clrMapOvr>
    <a:masterClrMapping/>
  </p:clrMapOvr>
  <p:transition spd="slow" advClick="0" advTm="5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3" descr="Diapositive9.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2" descr="Diapositive17.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2" descr="Diapositive20.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2" descr="Diapositive22.JPG"/>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bwMode="auto">
          <a:xfrm>
            <a:off x="-648096" y="-131160"/>
            <a:ext cx="11089232" cy="7020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split dir="in"/>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2" descr="Diapositive23.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2" descr="Diapositive24.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cover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6.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2" descr="Diapositive21.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7.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randomBa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 1" descr="12.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5.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3218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push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Image 2" descr="13.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cover di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 1" descr="11.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blind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8.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9.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s 11 mejores alternativas a Microsoft Flight Simulator en Android"/>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16048" y="0"/>
            <a:ext cx="10767770" cy="7691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579468"/>
      </p:ext>
    </p:extLst>
  </p:cSld>
  <p:clrMapOvr>
    <a:masterClrMapping/>
  </p:clrMapOvr>
  <p:transition spd="slow" advClick="0" advTm="5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6.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30497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wheel spokes="8"/>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ermosas coincidencias en este fantástico mundo de los avione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0091" y="-171401"/>
            <a:ext cx="10255179" cy="7691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148049"/>
      </p:ext>
    </p:extLst>
  </p:cSld>
  <p:clrMapOvr>
    <a:masterClrMapping/>
  </p:clrMapOvr>
  <p:transition spd="slow" advClick="0" advTm="5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corriendo las plantas de Shell en Ezeiza y participando del proceso de  carga de combustible en los avione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5748"/>
            <a:ext cx="10471753" cy="7065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986364"/>
      </p:ext>
    </p:extLst>
  </p:cSld>
  <p:clrMapOvr>
    <a:masterClrMapping/>
  </p:clrMapOvr>
  <p:transition spd="slow" advClick="0" advTm="5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Feliz día del controlador de tráfico aéreo ! ."/>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0796"/>
            <a:ext cx="10342044" cy="6878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2486286"/>
      </p:ext>
    </p:extLst>
  </p:cSld>
  <p:clrMapOvr>
    <a:masterClrMapping/>
  </p:clrMapOvr>
  <p:transition spd="slow" advClick="0" advTm="5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10.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304972"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whee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 1" descr="5.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1023218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9">
            <a:hlinkClick r:id="" action="ppaction://noaction" highlightClick="1">
              <a:snd r:embed="rId2" name="10 Romance de Amor.wav"/>
            </a:hlinkClick>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0513144" y="1914525"/>
            <a:ext cx="5810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advClick="0" advTm="5000">
    <p:push dir="r"/>
    <p:sndAc>
      <p:stSnd>
        <p:snd r:embed="rId2" name="10 Romance de Amor.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 descr="1.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pull dir="l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 1" descr="3.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1" descr="8.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3218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cover dir="l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descr="9.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4461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1" descr="11.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7449" y="4288"/>
            <a:ext cx="10225088" cy="685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wip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s 11 mejores alternativas a Microsoft Flight Simulator en Android"/>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585152" cy="7560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8551491"/>
      </p:ext>
    </p:extLst>
  </p:cSld>
  <p:clrMapOvr>
    <a:masterClrMapping/>
  </p:clrMapOvr>
  <p:transition spd="slow" advClick="0" advTm="5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layas Instagramiables del Caribe - Air Century"/>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8190" y="-23572"/>
            <a:ext cx="10263278" cy="6980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375543"/>
      </p:ext>
    </p:extLst>
  </p:cSld>
  <p:clrMapOvr>
    <a:masterClrMapping/>
  </p:clrMapOvr>
  <p:transition spd="slow" advClick="0" advTm="5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Munich Airport celebrates United Airlines anniversary"/>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65" y="-28412"/>
            <a:ext cx="10220423" cy="6886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297141"/>
      </p:ext>
    </p:extLst>
  </p:cSld>
  <p:clrMapOvr>
    <a:masterClrMapping/>
  </p:clrMapOvr>
  <p:transition spd="slow" advClick="0" advTm="5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2" descr="Diapositive11.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25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5000">
    <p:comb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tos realmente fantásticas. | Quiero más diseño"/>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3893"/>
            <a:ext cx="10777972" cy="6871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115888"/>
      </p:ext>
    </p:extLst>
  </p:cSld>
  <p:clrMapOvr>
    <a:masterClrMapping/>
  </p:clrMapOvr>
  <p:transition spd="slow" advClick="0" advTm="5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upload.wikimedia.org/wikipedia/commons/thumb/9/92/Torre_de_control_Aeropuerto_de_Madrid.jpg/800px-Torre_de_control_Aeropuerto_de_Madri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731778"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7056760" y="1027747"/>
            <a:ext cx="2952328" cy="5324535"/>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FF0000"/>
                </a:solidFill>
                <a:latin typeface="+mj-lt"/>
              </a:rPr>
              <a:t>Dependiendo del tipo de vuelo y de la clase de espacio aéreo, el controlador puede ofrecer instrucciones de obligado cumplimiento, o bien consejos que los pilotos pueden desestimar a discreción. En cualquier caso, el piloto es la última autoridad en la operación de la aeronave y puede, en caso de emergencia, desviarse de las instrucciones ATC para mantener la seguridad del </a:t>
            </a:r>
            <a:r>
              <a:rPr lang="es-ES" altLang="es-ES" sz="2000" b="1" i="1" dirty="0" smtClean="0">
                <a:solidFill>
                  <a:srgbClr val="FF0000"/>
                </a:solidFill>
                <a:latin typeface="+mj-lt"/>
              </a:rPr>
              <a:t>vuelo.</a:t>
            </a:r>
            <a:endParaRPr lang="es-ES" altLang="es-ES" sz="20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864523" y="5846565"/>
            <a:ext cx="1192237" cy="1011433"/>
          </a:xfrm>
          <a:prstGeom prst="rect">
            <a:avLst/>
          </a:prstGeom>
          <a:noFill/>
        </p:spPr>
      </p:pic>
    </p:spTree>
    <p:extLst>
      <p:ext uri="{BB962C8B-B14F-4D97-AF65-F5344CB8AC3E}">
        <p14:creationId xmlns:p14="http://schemas.microsoft.com/office/powerpoint/2010/main" val="4101244143"/>
      </p:ext>
    </p:extLst>
  </p:cSld>
  <p:clrMapOvr>
    <a:masterClrMapping/>
  </p:clrMapOvr>
  <mc:AlternateContent xmlns:mc="http://schemas.openxmlformats.org/markup-compatibility/2006" xmlns:p14="http://schemas.microsoft.com/office/powerpoint/2010/main">
    <mc:Choice Requires="p14">
      <p:transition spd="slow" p14:dur="3000" advTm="30000">
        <p14:shre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Control del tráfico aéreo - Wikipedia, la enciclopedia libr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Control del tráfico aéreo - Wikipedia, la enciclopedia libr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149" name="Picture 5" descr="C:\Users\Jose Luis\Desktop\Verkeerstoren_Brussels_Airport.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21417" y="-144463"/>
            <a:ext cx="10852847" cy="7245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869539"/>
      </p:ext>
    </p:extLst>
  </p:cSld>
  <p:clrMapOvr>
    <a:masterClrMapping/>
  </p:clrMapOvr>
  <p:transition spd="slow" advClick="0" advTm="5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ontroladores aéreos: todo lo que siempre quisiste saber y nunca te  atreviste a pregunta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49688" y="-187166"/>
            <a:ext cx="10574776" cy="7045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7088162"/>
      </p:ext>
    </p:extLst>
  </p:cSld>
  <p:clrMapOvr>
    <a:masterClrMapping/>
  </p:clrMapOvr>
  <p:transition spd="slow" advClick="0" advTm="5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E.UU. suspende vuelos hacia Venezuela por motivos de seguridad - La Aldea  Informativa"/>
          <p:cNvSpPr>
            <a:spLocks noChangeAspect="1" noChangeArrowheads="1"/>
          </p:cNvSpPr>
          <p:nvPr/>
        </p:nvSpPr>
        <p:spPr bwMode="auto">
          <a:xfrm>
            <a:off x="155575" y="-13652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7412" name="Picture 4" descr="En qué aerolínea tienes más posibilidades de volar separado si no pagas má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51008"/>
            <a:ext cx="10454354" cy="7009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554342"/>
      </p:ext>
    </p:extLst>
  </p:cSld>
  <p:clrMapOvr>
    <a:masterClrMapping/>
  </p:clrMapOvr>
  <p:transition spd="slow" advClick="0" advTm="9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os controladores advierten: Privatizar el control aéreo, un riesgo para la  seguridad"/>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4040" y="-1"/>
            <a:ext cx="10369128" cy="6912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211641"/>
      </p:ext>
    </p:extLst>
  </p:cSld>
  <p:clrMapOvr>
    <a:masterClrMapping/>
  </p:clrMapOvr>
  <p:transition spd="slow" advClick="0" advTm="5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Una torre de control aéreo remota dará servicio a la mitad de los  aeropuertos en 2018"/>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082" y="-20200"/>
            <a:ext cx="10274187" cy="687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903082"/>
      </p:ext>
    </p:extLst>
  </p:cSld>
  <p:clrMapOvr>
    <a:masterClrMapping/>
  </p:clrMapOvr>
  <p:transition spd="slow" advClick="0" advTm="5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2646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794" y="49543"/>
            <a:ext cx="10225089"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083" y="3390095"/>
            <a:ext cx="6858000" cy="778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757172" y="3390095"/>
            <a:ext cx="6858000" cy="778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22508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22508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35688" y="5464910"/>
            <a:ext cx="67379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80630" y="1067209"/>
            <a:ext cx="3992747"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04704" y="1067210"/>
            <a:ext cx="3911788"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18 de octubre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11:08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18010" y="5210969"/>
            <a:ext cx="2246338" cy="934064"/>
          </a:xfrm>
          <a:prstGeom prst="rect">
            <a:avLst/>
          </a:prstGeom>
          <a:noFill/>
        </p:spPr>
      </p:pic>
    </p:spTree>
    <p:extLst>
      <p:ext uri="{BB962C8B-B14F-4D97-AF65-F5344CB8AC3E}">
        <p14:creationId xmlns:p14="http://schemas.microsoft.com/office/powerpoint/2010/main" val="131734491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22508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latin typeface="Arial" charset="0"/>
              <a:cs typeface="Arial" charset="0"/>
            </a:endParaRPr>
          </a:p>
        </p:txBody>
      </p:sp>
      <p:sp>
        <p:nvSpPr>
          <p:cNvPr id="4101" name="Rectangle 5"/>
          <p:cNvSpPr>
            <a:spLocks noChangeArrowheads="1"/>
          </p:cNvSpPr>
          <p:nvPr/>
        </p:nvSpPr>
        <p:spPr bwMode="auto">
          <a:xfrm>
            <a:off x="0" y="1828800"/>
            <a:ext cx="1022508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latin typeface="Arial" charset="0"/>
              <a:cs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5436" y="0"/>
            <a:ext cx="545338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22508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cs typeface="Arial" charset="0"/>
              </a:rPr>
              <a:t>¿Te ha gustado?</a:t>
            </a:r>
            <a:r>
              <a:rPr lang="es-ES" sz="4800" smtClean="0">
                <a:solidFill>
                  <a:srgbClr val="000000"/>
                </a:solidFill>
                <a:latin typeface="Kristen ITC" pitchFamily="66" charset="0"/>
                <a:cs typeface="Arial" charset="0"/>
              </a:rPr>
              <a:t> </a:t>
            </a:r>
            <a:br>
              <a:rPr lang="es-ES" sz="4800" smtClean="0">
                <a:solidFill>
                  <a:srgbClr val="000000"/>
                </a:solidFill>
                <a:latin typeface="Kristen ITC" pitchFamily="66" charset="0"/>
                <a:cs typeface="Arial" charset="0"/>
              </a:rPr>
            </a:br>
            <a:r>
              <a:rPr lang="es-ES" sz="4400" smtClean="0">
                <a:solidFill>
                  <a:srgbClr val="000000"/>
                </a:solidFill>
                <a:latin typeface="Kristen ITC" pitchFamily="66" charset="0"/>
                <a:cs typeface="Arial" charset="0"/>
              </a:rPr>
              <a:t>Puedes ver más entrando </a:t>
            </a:r>
            <a:br>
              <a:rPr lang="es-ES" sz="4400" smtClean="0">
                <a:solidFill>
                  <a:srgbClr val="000000"/>
                </a:solidFill>
                <a:latin typeface="Kristen ITC" pitchFamily="66" charset="0"/>
                <a:cs typeface="Arial" charset="0"/>
              </a:rPr>
            </a:br>
            <a:r>
              <a:rPr lang="es-ES" sz="4400" b="1" smtClean="0">
                <a:solidFill>
                  <a:srgbClr val="40F903"/>
                </a:solidFill>
                <a:latin typeface="Kristen ITC" pitchFamily="66" charset="0"/>
                <a:cs typeface="Arial" charset="0"/>
                <a:hlinkClick r:id="rId2"/>
              </a:rPr>
              <a:t>Aquí</a:t>
            </a:r>
            <a:endParaRPr lang="es-ES" sz="4400" b="1" smtClean="0">
              <a:solidFill>
                <a:srgbClr val="40F903"/>
              </a:solidFill>
              <a:latin typeface="Kristen ITC" pitchFamily="66" charset="0"/>
              <a:cs typeface="Arial" charset="0"/>
            </a:endParaRPr>
          </a:p>
        </p:txBody>
      </p:sp>
      <p:sp>
        <p:nvSpPr>
          <p:cNvPr id="4107" name="Text Box 11"/>
          <p:cNvSpPr txBox="1">
            <a:spLocks noChangeArrowheads="1"/>
          </p:cNvSpPr>
          <p:nvPr/>
        </p:nvSpPr>
        <p:spPr bwMode="auto">
          <a:xfrm>
            <a:off x="1278136" y="4724402"/>
            <a:ext cx="2982317"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cs typeface="Arial" charset="0"/>
              </a:rPr>
              <a:t>Además puedes recibir powerpoints en tu correo electrónico suscribiéndote aquí:</a:t>
            </a:r>
            <a:r>
              <a:rPr lang="es-ES_tradnl" b="1" smtClean="0">
                <a:solidFill>
                  <a:srgbClr val="0066FF"/>
                </a:solidFill>
                <a:latin typeface="Arial" charset="0"/>
                <a:cs typeface="Arial" charset="0"/>
              </a:rPr>
              <a:t> </a:t>
            </a:r>
          </a:p>
          <a:p>
            <a:pPr>
              <a:spcBef>
                <a:spcPct val="50000"/>
              </a:spcBef>
            </a:pPr>
            <a:endParaRPr lang="es-ES" b="1" smtClean="0">
              <a:solidFill>
                <a:srgbClr val="0066FF"/>
              </a:solidFill>
              <a:latin typeface="Arial" charset="0"/>
              <a:cs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5471" y="4191000"/>
            <a:ext cx="264148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6082" y="4876800"/>
            <a:ext cx="1363345"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9646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9646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9646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96463"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NTROL AÉREO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CONTROL AÉREO -.ppsx</Template>
  <TotalTime>1</TotalTime>
  <Words>306</Words>
  <Application>Microsoft Office PowerPoint</Application>
  <PresentationFormat>Personalizado</PresentationFormat>
  <Paragraphs>15</Paragraphs>
  <Slides>66</Slides>
  <Notes>0</Notes>
  <HiddenSlides>0</HiddenSlides>
  <MMClips>0</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CONTROL AÉREO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2020-10-18T09:08:07Z</dcterms:created>
  <dcterms:modified xsi:type="dcterms:W3CDTF">2020-10-18T09:09:46Z</dcterms:modified>
</cp:coreProperties>
</file>