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1"/>
  </p:notesMasterIdLst>
  <p:sldIdLst>
    <p:sldId id="377" r:id="rId3"/>
    <p:sldId id="475" r:id="rId4"/>
    <p:sldId id="469" r:id="rId5"/>
    <p:sldId id="548" r:id="rId6"/>
    <p:sldId id="532" r:id="rId7"/>
    <p:sldId id="480" r:id="rId8"/>
    <p:sldId id="536" r:id="rId9"/>
    <p:sldId id="533" r:id="rId10"/>
    <p:sldId id="481" r:id="rId11"/>
    <p:sldId id="486" r:id="rId12"/>
    <p:sldId id="537" r:id="rId13"/>
    <p:sldId id="477" r:id="rId14"/>
    <p:sldId id="482" r:id="rId15"/>
    <p:sldId id="540" r:id="rId16"/>
    <p:sldId id="483" r:id="rId17"/>
    <p:sldId id="485" r:id="rId18"/>
    <p:sldId id="547" r:id="rId19"/>
    <p:sldId id="487" r:id="rId20"/>
    <p:sldId id="538" r:id="rId21"/>
    <p:sldId id="488" r:id="rId22"/>
    <p:sldId id="494" r:id="rId23"/>
    <p:sldId id="490" r:id="rId24"/>
    <p:sldId id="491" r:id="rId25"/>
    <p:sldId id="546" r:id="rId26"/>
    <p:sldId id="493" r:id="rId27"/>
    <p:sldId id="495" r:id="rId28"/>
    <p:sldId id="496" r:id="rId29"/>
    <p:sldId id="497" r:id="rId30"/>
    <p:sldId id="498" r:id="rId31"/>
    <p:sldId id="499" r:id="rId32"/>
    <p:sldId id="500" r:id="rId33"/>
    <p:sldId id="501" r:id="rId34"/>
    <p:sldId id="502" r:id="rId35"/>
    <p:sldId id="503" r:id="rId36"/>
    <p:sldId id="504" r:id="rId37"/>
    <p:sldId id="505" r:id="rId38"/>
    <p:sldId id="506" r:id="rId39"/>
    <p:sldId id="507" r:id="rId40"/>
    <p:sldId id="508" r:id="rId41"/>
    <p:sldId id="539" r:id="rId42"/>
    <p:sldId id="509" r:id="rId43"/>
    <p:sldId id="510" r:id="rId44"/>
    <p:sldId id="492" r:id="rId45"/>
    <p:sldId id="511" r:id="rId46"/>
    <p:sldId id="512" r:id="rId47"/>
    <p:sldId id="513" r:id="rId48"/>
    <p:sldId id="514" r:id="rId49"/>
    <p:sldId id="515" r:id="rId50"/>
    <p:sldId id="516" r:id="rId51"/>
    <p:sldId id="535" r:id="rId52"/>
    <p:sldId id="531" r:id="rId53"/>
    <p:sldId id="518" r:id="rId54"/>
    <p:sldId id="519" r:id="rId55"/>
    <p:sldId id="534" r:id="rId56"/>
    <p:sldId id="520" r:id="rId57"/>
    <p:sldId id="521" r:id="rId58"/>
    <p:sldId id="541" r:id="rId59"/>
    <p:sldId id="484" r:id="rId60"/>
    <p:sldId id="523" r:id="rId61"/>
    <p:sldId id="544" r:id="rId62"/>
    <p:sldId id="524" r:id="rId63"/>
    <p:sldId id="525" r:id="rId64"/>
    <p:sldId id="545" r:id="rId65"/>
    <p:sldId id="526" r:id="rId66"/>
    <p:sldId id="528" r:id="rId67"/>
    <p:sldId id="517" r:id="rId68"/>
    <p:sldId id="378" r:id="rId69"/>
    <p:sldId id="543" r:id="rId70"/>
  </p:sldIdLst>
  <p:sldSz cx="11269663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zF6sQpQJ6aCrh57s9my2g==" hashData="E/BJMchq/0xK3L8OmX9HfIFcoO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230" y="-690"/>
      </p:cViewPr>
      <p:guideLst>
        <p:guide orient="horz" pos="1997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6" y="1968671"/>
            <a:ext cx="957921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91141"/>
            <a:ext cx="7888764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7" y="4072305"/>
            <a:ext cx="957921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7" y="2686020"/>
            <a:ext cx="957921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418560"/>
            <a:ext cx="4979392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009745"/>
            <a:ext cx="4979392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9" y="1418560"/>
            <a:ext cx="4981347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9" y="2009745"/>
            <a:ext cx="4981347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252322"/>
            <a:ext cx="3707642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252320"/>
            <a:ext cx="63000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326143"/>
            <a:ext cx="3707642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436111"/>
            <a:ext cx="6761798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66250"/>
            <a:ext cx="6761798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959819"/>
            <a:ext cx="6761798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2" y="253787"/>
            <a:ext cx="253567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253787"/>
            <a:ext cx="7419194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68672"/>
            <a:ext cx="9579214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91137"/>
            <a:ext cx="7888764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33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53789"/>
            <a:ext cx="10142697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78708"/>
            <a:ext cx="10142697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23/02/2021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873740"/>
            <a:ext cx="3568727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1"/>
            <a:ext cx="2629588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3.wav"/><Relationship Id="rId4" Type="http://schemas.openxmlformats.org/officeDocument/2006/relationships/image" Target="../media/image8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73.jpe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" y="0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25756" y="3125763"/>
            <a:ext cx="63373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1" y="5185318"/>
            <a:ext cx="762419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178447" y="906082"/>
            <a:ext cx="7632848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CONTRASTES</a:t>
            </a: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EN LA</a:t>
            </a: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NATURALEZA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5126004"/>
            <a:ext cx="247582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421235" y="1366520"/>
            <a:ext cx="1757212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sz="2000" b="1" dirty="0" smtClean="0"/>
              <a:t>GLENN MILLER</a:t>
            </a:r>
            <a:endParaRPr lang="es-ES" sz="20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  <p:sndAc>
          <p:stSnd>
            <p:snd r:embed="rId2" name="IN THE MOOD  Glenn Miller +.wav"/>
          </p:stSnd>
        </p:sndAc>
      </p:transition>
    </mc:Choice>
    <mc:Fallback xmlns="">
      <p:transition spd="slow" advTm="12000">
        <p:checker/>
        <p:sndAc>
          <p:stSnd>
            <p:snd r:embed="rId9" name="IN THE MOOD  Glenn Miller +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Mirando, Piedras, Durchgucken, Rock, Mar, El Ag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169" y="-13444"/>
            <a:ext cx="11531648" cy="649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1641421"/>
      </p:ext>
    </p:extLst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44" y="0"/>
            <a:ext cx="11249476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30375" y="720378"/>
            <a:ext cx="813690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MV Boli" pitchFamily="2" charset="0"/>
                <a:cs typeface="MV Boli" pitchFamily="2" charset="0"/>
              </a:rPr>
              <a:t>Uno de los aspectos de la naturaleza y de los paisajes que emanen de ella que más me sorprenden y cautivan, entre otras cosas, es lo increíblemente “diseñado” que está todo!!!; como conjugan colores, terrenos, flora… y, evidentemente, todos los olores que se desprenden de todo ello!!!.</a:t>
            </a:r>
          </a:p>
          <a:p>
            <a:pPr algn="ctr"/>
            <a:endParaRPr lang="es-ES" sz="2400" b="1" dirty="0"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es-ES" sz="2400" b="1" dirty="0">
                <a:latin typeface="MV Boli" pitchFamily="2" charset="0"/>
                <a:cs typeface="MV Boli" pitchFamily="2" charset="0"/>
              </a:rPr>
              <a:t>Hoy después de la lluvia ha sido un regalo para los sentidos el salir ahí fuera a contemplar el paisaje y que todos esos colores y olores y diseños se apoderaran de mi e impregnaran el paseo de una delicada sensibilidad hacia lo simplemente </a:t>
            </a:r>
            <a:r>
              <a:rPr lang="es-ES" sz="2400" b="1" dirty="0" smtClean="0">
                <a:latin typeface="MV Boli" pitchFamily="2" charset="0"/>
                <a:cs typeface="MV Boli" pitchFamily="2" charset="0"/>
              </a:rPr>
              <a:t>natural.</a:t>
            </a:r>
          </a:p>
          <a:p>
            <a:pPr algn="ctr"/>
            <a:r>
              <a:rPr lang="es-ES" sz="2400" b="1" dirty="0" smtClean="0">
                <a:latin typeface="MV Boli" pitchFamily="2" charset="0"/>
                <a:cs typeface="MV Boli" pitchFamily="2" charset="0"/>
              </a:rPr>
              <a:t>¡¡¡¡VIVA LA NATURALEZA!!!!</a:t>
            </a:r>
            <a:endParaRPr lang="es-ES" sz="2400" dirty="0">
              <a:latin typeface="MV Boli" pitchFamily="2" charset="0"/>
              <a:cs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25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38000">
        <p:checker/>
      </p:transition>
    </mc:Choice>
    <mc:Fallback xmlns="">
      <p:transition spd="slow" advTm="3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5778" name="Picture 2" descr="Resultado de imagen de CONTRASTES EN LA NATURALEZA CON LLUVI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-1295846"/>
            <a:ext cx="11290301" cy="1010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02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Resultado de imagen de CONTRASTES EN LA NATURALE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39" y="-143718"/>
            <a:ext cx="11277402" cy="674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36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502949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Resultado de imagen de CONTRASTES EN LA NATURALEZ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43" y="-5433"/>
            <a:ext cx="11289606" cy="6401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749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Salida Del Sol, Árbol, Anochecer, 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88" y="-87313"/>
            <a:ext cx="12239947" cy="6533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96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09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6007216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CONTRASTES EN LA NATURALEZ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1269663" cy="633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13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Paisaje, La Naturaleza, Naturaleza, Estado De Áni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031" y="-215726"/>
            <a:ext cx="11569724" cy="659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Gelijkbenige driehoek 9"/>
          <p:cNvSpPr/>
          <p:nvPr/>
        </p:nvSpPr>
        <p:spPr>
          <a:xfrm>
            <a:off x="-868" y="3194848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flipV="1">
            <a:off x="-869" y="21863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16200000">
            <a:off x="5270379" y="377866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4" name="Gelijkbenige driehoek 13"/>
          <p:cNvSpPr/>
          <p:nvPr/>
        </p:nvSpPr>
        <p:spPr>
          <a:xfrm rot="5400000" flipH="1">
            <a:off x="-351668" y="351670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529076"/>
      </p:ext>
    </p:extLst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1668834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2" name="Picture 2" descr="Resultado de imagen de CONTRASTES EN LA NATURALEZA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094"/>
            <a:ext cx="11269664" cy="6589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142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644508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1779390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Resultado de imagen de CONTRASTES EN LA NATURALEZA CON LLUVI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3" cy="635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73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269210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" name="Gelijkbenige driehoek 9"/>
          <p:cNvSpPr/>
          <p:nvPr/>
        </p:nvSpPr>
        <p:spPr>
          <a:xfrm>
            <a:off x="-868" y="3194848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flipV="1">
            <a:off x="-869" y="21863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16200000">
            <a:off x="5270379" y="377866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4" name="Gelijkbenige driehoek 13"/>
          <p:cNvSpPr/>
          <p:nvPr/>
        </p:nvSpPr>
        <p:spPr>
          <a:xfrm rot="5400000" flipH="1">
            <a:off x="-351668" y="351670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867351"/>
      </p:ext>
    </p:extLst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90797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1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093580"/>
      </p:ext>
    </p:extLst>
  </p:cSld>
  <p:clrMapOvr>
    <a:masterClrMapping/>
  </p:clrMapOvr>
  <p:transition advClick="0" advTm="4000">
    <p:sndAc>
      <p:stSnd>
        <p:snd r:embed="rId2" name="STRING OF PEARLS  Glenn Miller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3328131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1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6195154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3730" name="Picture 2" descr="Árbol, Flores, Prado, Tronco De Árbol, La Luz Del S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50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3687098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1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598405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1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527565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1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6387840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1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7309878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2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318034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2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7716251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2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9509395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2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9754315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2" name="Picture 4" descr="3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1740453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2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508120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8" name="Picture 4" descr="3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7173608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6" name="Picture 4" descr="3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8170766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2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1150916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8372" name="Picture 4" descr="2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591990"/>
            <a:ext cx="11269663" cy="957706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7394373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Resultado de imagen de CONTRASTES EN LA NATURALEZA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75766"/>
            <a:ext cx="11269663" cy="714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03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0420" name="Picture 4" descr="3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0810323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8" name="Picture 4" descr="3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1465389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1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134752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4516" name="Picture 4" descr="3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7180161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4" name="Picture 4" descr="3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1630565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8612" name="Picture 4" descr="4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2945364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0660" name="Picture 4" descr="5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9288952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2708" name="Picture 4" descr="5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4543131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6" name="Picture 4" descr="3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4647474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Resultado de imagen de CONTRASTES EN LA NATURALEZ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09" y="0"/>
            <a:ext cx="11395472" cy="642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51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Árbol, Campo, Calma, Tranquila Escena, Hermosa, Nub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75766"/>
            <a:ext cx="11269664" cy="6930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91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8852" name="Picture 4" descr="4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0386330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900" name="Picture 4" descr="4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552660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Nubes, Cumulus, Cielo, Naturaleza, Dramática, Ambi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" y="-215726"/>
            <a:ext cx="11391478" cy="655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087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2948" name="Picture 4" descr="3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6474154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4996" name="Picture 4" descr="4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9224068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7586" name="Picture 2" descr="La Naturaleza, Balas De Heno, Paja, Fardos De Paj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29" y="-21084"/>
            <a:ext cx="11304191" cy="635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592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MELODY  Glenn Miller +.wav"/>
          </p:stSnd>
        </p:sndAc>
      </p:transition>
    </mc:Choice>
    <mc:Fallback xmlns="">
      <p:transition spd="slow" advTm="8000">
        <p:checker/>
        <p:sndAc>
          <p:stSnd>
            <p:snd r:embed="rId5" name="MELODY  Glenn Miller +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4489618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9092" name="Picture 4" descr="4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015706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Por La Mañana, Barco, Muelle, El Agua, Sunrise, Can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493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1140" name="Picture 4" descr="5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8489629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3188" name="Picture 4" descr="5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1619575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2706" name="Picture 2" descr="Otoño, Paisaje, Naturaleza, Oro, Septiembre, Rí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150"/>
            <a:ext cx="11269664" cy="634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76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5236" name="Picture 4" descr="5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085044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9332" name="Picture 4" descr="4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0769303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6804" name="Picture 4" descr="3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269663" cy="6337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8478387"/>
      </p:ext>
    </p:extLst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94" y="-34504"/>
            <a:ext cx="11269664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25756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5" y="5363259"/>
            <a:ext cx="742625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7" y="463170"/>
            <a:ext cx="4408816" cy="4295189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855415"/>
            <a:ext cx="4311408" cy="447314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martes, 23 de febrero de 2021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09:28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5185318"/>
            <a:ext cx="2475822" cy="863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</p:transition>
    </mc:Choice>
    <mc:Fallback xmlns=""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11269663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8"/>
            <a:ext cx="11269663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760" y="0"/>
            <a:ext cx="6010487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112696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365697"/>
            <a:ext cx="328698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625" y="3872794"/>
            <a:ext cx="2911330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434" y="4506524"/>
            <a:ext cx="1502622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163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9065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1967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4868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RASTES EN LA NATURALE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CONTRASTES EN LA NATURALEZA</Template>
  <TotalTime>15</TotalTime>
  <Words>152</Words>
  <Application>Microsoft Office PowerPoint</Application>
  <PresentationFormat>Personalizado</PresentationFormat>
  <Paragraphs>17</Paragraphs>
  <Slides>68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CONTRASTES EN LA NATURALEZA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2021-02-23T08:28:32Z</dcterms:created>
  <dcterms:modified xsi:type="dcterms:W3CDTF">2021-02-23T08:43:39Z</dcterms:modified>
</cp:coreProperties>
</file>