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77"/>
  </p:notesMasterIdLst>
  <p:sldIdLst>
    <p:sldId id="377" r:id="rId3"/>
    <p:sldId id="578" r:id="rId4"/>
    <p:sldId id="576" r:id="rId5"/>
    <p:sldId id="579" r:id="rId6"/>
    <p:sldId id="577" r:id="rId7"/>
    <p:sldId id="541" r:id="rId8"/>
    <p:sldId id="516" r:id="rId9"/>
    <p:sldId id="557" r:id="rId10"/>
    <p:sldId id="580" r:id="rId11"/>
    <p:sldId id="512" r:id="rId12"/>
    <p:sldId id="556" r:id="rId13"/>
    <p:sldId id="555" r:id="rId14"/>
    <p:sldId id="513" r:id="rId15"/>
    <p:sldId id="517" r:id="rId16"/>
    <p:sldId id="518" r:id="rId17"/>
    <p:sldId id="519" r:id="rId18"/>
    <p:sldId id="520" r:id="rId19"/>
    <p:sldId id="522" r:id="rId20"/>
    <p:sldId id="523" r:id="rId21"/>
    <p:sldId id="539" r:id="rId22"/>
    <p:sldId id="540" r:id="rId23"/>
    <p:sldId id="524" r:id="rId24"/>
    <p:sldId id="525" r:id="rId25"/>
    <p:sldId id="527" r:id="rId26"/>
    <p:sldId id="528" r:id="rId27"/>
    <p:sldId id="529" r:id="rId28"/>
    <p:sldId id="531" r:id="rId29"/>
    <p:sldId id="532" r:id="rId30"/>
    <p:sldId id="552" r:id="rId31"/>
    <p:sldId id="553" r:id="rId32"/>
    <p:sldId id="554" r:id="rId33"/>
    <p:sldId id="533" r:id="rId34"/>
    <p:sldId id="534" r:id="rId35"/>
    <p:sldId id="537" r:id="rId36"/>
    <p:sldId id="536" r:id="rId37"/>
    <p:sldId id="538" r:id="rId38"/>
    <p:sldId id="514" r:id="rId39"/>
    <p:sldId id="515" r:id="rId40"/>
    <p:sldId id="542" r:id="rId41"/>
    <p:sldId id="543" r:id="rId42"/>
    <p:sldId id="544" r:id="rId43"/>
    <p:sldId id="545" r:id="rId44"/>
    <p:sldId id="546" r:id="rId45"/>
    <p:sldId id="547" r:id="rId46"/>
    <p:sldId id="548" r:id="rId47"/>
    <p:sldId id="549" r:id="rId48"/>
    <p:sldId id="562" r:id="rId49"/>
    <p:sldId id="551" r:id="rId50"/>
    <p:sldId id="558" r:id="rId51"/>
    <p:sldId id="559" r:id="rId52"/>
    <p:sldId id="560" r:id="rId53"/>
    <p:sldId id="582" r:id="rId54"/>
    <p:sldId id="569" r:id="rId55"/>
    <p:sldId id="561" r:id="rId56"/>
    <p:sldId id="563" r:id="rId57"/>
    <p:sldId id="564" r:id="rId58"/>
    <p:sldId id="565" r:id="rId59"/>
    <p:sldId id="550" r:id="rId60"/>
    <p:sldId id="567" r:id="rId61"/>
    <p:sldId id="568" r:id="rId62"/>
    <p:sldId id="571" r:id="rId63"/>
    <p:sldId id="574" r:id="rId64"/>
    <p:sldId id="572" r:id="rId65"/>
    <p:sldId id="573" r:id="rId66"/>
    <p:sldId id="583" r:id="rId67"/>
    <p:sldId id="581" r:id="rId68"/>
    <p:sldId id="585" r:id="rId69"/>
    <p:sldId id="584" r:id="rId70"/>
    <p:sldId id="587" r:id="rId71"/>
    <p:sldId id="588" r:id="rId72"/>
    <p:sldId id="589" r:id="rId73"/>
    <p:sldId id="586" r:id="rId74"/>
    <p:sldId id="378" r:id="rId75"/>
    <p:sldId id="575" r:id="rId76"/>
  </p:sldIdLst>
  <p:sldSz cx="9469438" cy="63373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QOzu2zYEM8JgF8TTOi5lQ==" hashData="Ue9q4o6xi/d1kC9SBForL6y5mg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DFF83"/>
    <a:srgbClr val="0F5D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60" d="100"/>
          <a:sy n="60" d="100"/>
        </p:scale>
        <p:origin x="-1206" y="-480"/>
      </p:cViewPr>
      <p:guideLst>
        <p:guide orient="horz" pos="1997"/>
        <p:guide pos="298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viewProps" Target="view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13/01/2020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66775" y="685800"/>
            <a:ext cx="51244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918445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10212" y="1968672"/>
            <a:ext cx="8049024" cy="135841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20417" y="3591141"/>
            <a:ext cx="6628607" cy="161953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13/01/2020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13/01/2020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48024" y="4072305"/>
            <a:ext cx="8049024" cy="125865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48024" y="2686020"/>
            <a:ext cx="8049024" cy="1386284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13/01/2020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73474" y="1478711"/>
            <a:ext cx="4182336" cy="4182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813633" y="1478711"/>
            <a:ext cx="4182336" cy="4182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13/01/2020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73476" y="1418563"/>
            <a:ext cx="4183980" cy="5911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3476" y="2009747"/>
            <a:ext cx="4183980" cy="365128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810350" y="1418563"/>
            <a:ext cx="4185623" cy="5911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810350" y="2009747"/>
            <a:ext cx="4185623" cy="365128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13/01/2020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13/01/2020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13/01/2020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73478" y="252325"/>
            <a:ext cx="3115379" cy="107382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702293" y="252322"/>
            <a:ext cx="5293680" cy="540871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73478" y="1326144"/>
            <a:ext cx="3115379" cy="433488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13/01/2020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56076" y="4436111"/>
            <a:ext cx="5681663" cy="52370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856076" y="566250"/>
            <a:ext cx="5681663" cy="380238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856076" y="4959819"/>
            <a:ext cx="5681663" cy="74375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13/01/2020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13/01/2020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65350" y="253787"/>
            <a:ext cx="2130624" cy="540724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73474" y="253787"/>
            <a:ext cx="6234046" cy="540724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13/01/2020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10208" y="1968672"/>
            <a:ext cx="8049022" cy="1358412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20417" y="3591137"/>
            <a:ext cx="6628607" cy="161953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04622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73474" y="253790"/>
            <a:ext cx="8522494" cy="10562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73474" y="1478711"/>
            <a:ext cx="8522494" cy="41823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73478" y="5873740"/>
            <a:ext cx="2209536" cy="33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13/01/2020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235397" y="5873740"/>
            <a:ext cx="2998656" cy="33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786435" y="5873740"/>
            <a:ext cx="2209536" cy="33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73472" y="5771051"/>
            <a:ext cx="2209536" cy="440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gif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gi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3.wav"/><Relationship Id="rId4" Type="http://schemas.openxmlformats.org/officeDocument/2006/relationships/image" Target="../media/image52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4.wav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gif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0.gif"/><Relationship Id="rId4" Type="http://schemas.openxmlformats.org/officeDocument/2006/relationships/image" Target="../media/image5.gif"/></Relationships>
</file>

<file path=ppt/slides/_rels/slide7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0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6.png"/><Relationship Id="rId10" Type="http://schemas.openxmlformats.org/officeDocument/2006/relationships/image" Target="../media/image9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0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" y="5328"/>
            <a:ext cx="9469438" cy="6354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132609" y="3132618"/>
            <a:ext cx="6337300" cy="72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264748" y="3132616"/>
            <a:ext cx="6337300" cy="72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6" y="0"/>
            <a:ext cx="9469438" cy="64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6" y="6268288"/>
            <a:ext cx="9469438" cy="69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2400" y="5185318"/>
            <a:ext cx="640630" cy="70875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050840" y="4224887"/>
            <a:ext cx="278804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134319" y="1242578"/>
            <a:ext cx="7704856" cy="4651494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9600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Como Reciclar</a:t>
            </a:r>
          </a:p>
          <a:p>
            <a:pPr algn="ctr"/>
            <a:r>
              <a:rPr lang="es-ES" sz="9600" i="1" kern="1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l</a:t>
            </a:r>
            <a:r>
              <a:rPr lang="es-ES" sz="9600" i="1" kern="1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os Neumáticos</a:t>
            </a:r>
            <a:endParaRPr lang="es-ES" sz="9600" i="1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3053" y="5126007"/>
            <a:ext cx="2080332" cy="863145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4187" y="706644"/>
            <a:ext cx="1062023" cy="6689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5904" y="174323"/>
            <a:ext cx="808848" cy="985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excu824.wav">
            <a:hlinkClick r:id="" action="ppaction://media"/>
          </p:cNvPr>
          <p:cNvPicPr>
            <a:picLocks noRot="1" noChangeAspect="1"/>
          </p:cNvPicPr>
          <p:nvPr>
            <a:wavAudioFile r:embed="rId1" name="excursion-en-espagne-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5648" y="2370620"/>
            <a:ext cx="315648" cy="281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14:vortex dir="r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30">
                <p:cTn id="2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reciclaje de neumatic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3420"/>
            <a:ext cx="9469438" cy="6360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7328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176720" y="1261286"/>
            <a:ext cx="687847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Aharoni" pitchFamily="2" charset="-79"/>
              </a:rPr>
              <a:t>El proceso de reciclaje de neumáticos, es una gran idea, pues la cantidad de neumáticos desechados es increíble y crece diariamente. Cuando los neumáticos se funden los materiales sirven para hacer neumáticos nuevos, menos costosos y con menos contaminación del aire.</a:t>
            </a:r>
          </a:p>
        </p:txBody>
      </p:sp>
      <p:pic>
        <p:nvPicPr>
          <p:cNvPr id="3" name="Picture 4" descr="pc1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4147" y="5070099"/>
            <a:ext cx="1036196" cy="1259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88270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2000">
        <p:checker/>
      </p:transition>
    </mc:Choice>
    <mc:Fallback xmlns="">
      <p:transition spd="slow" advTm="22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584" y="-16349"/>
            <a:ext cx="9530472" cy="6353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1220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808354" y="792386"/>
            <a:ext cx="7102475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latin typeface="Arial Black" pitchFamily="34" charset="0"/>
              </a:rPr>
              <a:t>El procedimiento para reciclar neumáticos es más complejo que con otros artículos. Esto es así pues todos sus elementos deben ser eficazmente separados y pueden desprender tipos muy peligrosos de gases al calentarse.</a:t>
            </a:r>
          </a:p>
          <a:p>
            <a:endParaRPr lang="es-E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latin typeface="Arial Black" pitchFamily="34" charset="0"/>
            </a:endParaRPr>
          </a:p>
          <a:p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latin typeface="Arial Black" pitchFamily="34" charset="0"/>
              </a:rPr>
              <a:t>Puede que te sorprenda saber los usos de los neumáticos reciclados. Algunos de estos usos comunes incluyen bolsos, zapatos y lonas. También se utilizan para hacer variedad de mangueras,  e incluso para los motores de los vehículos.</a:t>
            </a:r>
          </a:p>
        </p:txBody>
      </p:sp>
      <p:pic>
        <p:nvPicPr>
          <p:cNvPr id="3" name="Picture 4" descr="pc1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851197"/>
            <a:ext cx="1231404" cy="14965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6223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6000">
        <p:checker/>
      </p:transition>
    </mc:Choice>
    <mc:Fallback xmlns="">
      <p:transition spd="slow" advTm="26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No hay descripción de la foto disponible.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343312" y="-287734"/>
            <a:ext cx="10180235" cy="712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52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33288"/>
            <a:ext cx="9469438" cy="7162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2878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2623"/>
            <a:ext cx="9469438" cy="6575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747" y="-6232"/>
            <a:ext cx="9476045" cy="6559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1576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1775" y="21631"/>
            <a:ext cx="9491213" cy="6468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4887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No hay descripción de la foto disponible.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1" y="0"/>
            <a:ext cx="9469439" cy="6553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5791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9817" y="-60015"/>
            <a:ext cx="9559255" cy="6387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0948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677" y="-14983"/>
            <a:ext cx="9453761" cy="6341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3055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a imagen puede contener: plan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074" y="0"/>
            <a:ext cx="9450363" cy="6394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Resultado de imagen de escala de colores gif con movimiento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91998" cy="6429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6031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La imagen puede contener: planta y exteri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151830"/>
            <a:ext cx="9469438" cy="914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0611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No hay descripción de la foto disponible.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0223" y="-554312"/>
            <a:ext cx="4518695" cy="7936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La imagen puede contener: planta y exterio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88918" y="-13819"/>
            <a:ext cx="4518695" cy="6900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2382" y="-21487"/>
            <a:ext cx="9640441" cy="6349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1118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La imagen puede contener: exteri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1906"/>
            <a:ext cx="9469438" cy="6492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1551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La imagen puede contener: plan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469439" cy="6485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9949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No hay descripción de la foto disponibl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7714"/>
            <a:ext cx="9469438" cy="6345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256" y="-431750"/>
            <a:ext cx="10101529" cy="7704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2400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No hay descripción de la foto disponible.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18603" y="-31800"/>
            <a:ext cx="9488041" cy="636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4981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No hay descripción de la foto disponible.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27831" y="-133548"/>
            <a:ext cx="9671080" cy="6470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Visualize Polka Dot GIF by Feliks Tomasz Konczakowski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5710" y="-520955"/>
            <a:ext cx="9575150" cy="6981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1846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61P9h+8TL1L._SX466_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33210" y="0"/>
            <a:ext cx="9502648" cy="6390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1846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La imagen puede contener: flo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2767" y="-140940"/>
            <a:ext cx="9469438" cy="6797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6822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  <p:sndAc>
          <p:stSnd>
            <p:snd r:embed="rId2" name="Kauai.wav"/>
          </p:stSnd>
        </p:sndAc>
      </p:transition>
    </mc:Choice>
    <mc:Fallback xmlns="">
      <p:transition spd="slow" advTm="8000">
        <p:checker/>
        <p:sndAc>
          <p:stSnd>
            <p:snd r:embed="rId4" name="Kauai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La imagen puede contener: plan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20674" y="-32122"/>
            <a:ext cx="5151090" cy="10898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22751" y="-35570"/>
            <a:ext cx="4446687" cy="70546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240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No hay descripción de la foto disponibl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3962" y="-19919"/>
            <a:ext cx="9493399" cy="6558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6514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No hay descripción de la foto disponibl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-30584"/>
            <a:ext cx="9469439" cy="6556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61825" y="-6232"/>
            <a:ext cx="9659617" cy="6559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7486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La imagen puede contener: fl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16" y="18182"/>
            <a:ext cx="9459622" cy="6319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0025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No hay descripción de la foto disponibl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9770" y="-215726"/>
            <a:ext cx="9489207" cy="6621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0841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No hay descripción de la foto disponibl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-32990"/>
            <a:ext cx="9469439" cy="6417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5683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Resultado de imagen de ruedas recicladas para jard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337300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988" name="Picture 4" descr="Imagen relacionada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7300" y="0"/>
            <a:ext cx="3499765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805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77849" y="1"/>
            <a:ext cx="10090150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2382" y="-21487"/>
            <a:ext cx="9640441" cy="6349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372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Imagen relacionada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469439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746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Resultado de imagen de ruedas recicladas para jard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67" y="0"/>
            <a:ext cx="9468272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7915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Resultado de imagen de ruedas recicladas para jard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66090" y="-215726"/>
            <a:ext cx="6232370" cy="6764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97525" y="-29840"/>
            <a:ext cx="3871913" cy="657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76386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407" y="0"/>
            <a:ext cx="9444253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5224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469438" cy="6475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Visualize Polka Dot GIF by Feliks Tomasz Konczakowski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5710" y="-520955"/>
            <a:ext cx="9575150" cy="6981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6419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Imagen relacion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3" y="0"/>
            <a:ext cx="9468625" cy="6553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Yanni_Arabic_music-.wav">
            <a:hlinkClick r:id="" action="ppaction://media"/>
          </p:cNvPr>
          <p:cNvPicPr>
            <a:picLocks noRot="1" noChangeAspect="1"/>
          </p:cNvPicPr>
          <p:nvPr>
            <a:wavAudioFile r:embed="rId1" name="Yanni_Arabic_music-.wav"/>
          </p:nvPr>
        </p:nvPicPr>
        <p:blipFill>
          <a:blip r:embed="rId4" cstate="print"/>
          <a:stretch>
            <a:fillRect/>
          </a:stretch>
        </p:blipFill>
        <p:spPr>
          <a:xfrm>
            <a:off x="1035694" y="2376482"/>
            <a:ext cx="315648" cy="281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3799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11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La imagen puede contener: planta y fl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28" y="0"/>
            <a:ext cx="9466709" cy="6488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4011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Imagen relacionada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-380999"/>
            <a:ext cx="9469438" cy="7277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9095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Imagen relacionada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44896" y="-359742"/>
            <a:ext cx="9491861" cy="711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3764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Imagen relacionada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-431750"/>
            <a:ext cx="9631263" cy="728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2301" y="2"/>
            <a:ext cx="9481739" cy="6498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1203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013" y="-26764"/>
            <a:ext cx="9698456" cy="6364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824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Resultado de imagen de ruedas recicladas para jard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796" y="-22200"/>
            <a:ext cx="9473233" cy="6579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Resultado de imagen de GIF DE PANTONE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577" y="0"/>
            <a:ext cx="9472018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5898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2572"/>
            <a:ext cx="9604353" cy="6647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6620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13" y="19720"/>
            <a:ext cx="9655799" cy="6317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2343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15726"/>
            <a:ext cx="9469438" cy="6898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747" y="-6232"/>
            <a:ext cx="9476045" cy="6559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0708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Resultado de imagen de ruedas recicladas para jard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15726"/>
            <a:ext cx="9469438" cy="6679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9651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61826" y="0"/>
            <a:ext cx="9631263" cy="6425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4595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001" y="0"/>
            <a:ext cx="5045075" cy="6726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64" name="Picture 4" descr="Imagen relacion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42074" y="0"/>
            <a:ext cx="4419055" cy="6496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7119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69438" cy="6305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2382" y="-21487"/>
            <a:ext cx="9640441" cy="6349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4326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Resultado de imagen de ruedas recicladas para jard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598" y="-1"/>
            <a:ext cx="9443839" cy="6490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4362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469438" cy="6402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9483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4" name="Picture 4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8295" y="0"/>
            <a:ext cx="7543031" cy="6532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2421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852" y="0"/>
            <a:ext cx="9565841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2301" y="2"/>
            <a:ext cx="9481739" cy="6498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1782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Resultado de imagen de ruedas recicladas para jard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856" y="-18008"/>
            <a:ext cx="9457581" cy="6620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0934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Imagen relacion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60338"/>
            <a:ext cx="9526305" cy="5688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1372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6000">
        <p:checker/>
        <p:sndAc>
          <p:stSnd>
            <p:snd r:embed="rId2" name="Fait moi un bibi.wav"/>
          </p:stSnd>
        </p:sndAc>
      </p:transition>
    </mc:Choice>
    <mc:Fallback xmlns="">
      <p:transition spd="slow" advTm="6000">
        <p:checker/>
        <p:sndAc>
          <p:stSnd>
            <p:snd r:embed="rId4" name="Fait moi un bibi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Imagen relacionada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65881" y="-791790"/>
            <a:ext cx="10652901" cy="7956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Visualize Polka Dot GIF by Feliks Tomasz Konczakowski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5710" y="-520955"/>
            <a:ext cx="9575150" cy="6981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3240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Resultado de imagen de ruedas recicladas para jard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6158" y="-26487"/>
            <a:ext cx="9607359" cy="6363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2764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6000">
        <p:checker/>
      </p:transition>
    </mc:Choice>
    <mc:Fallback xmlns="">
      <p:transition spd="slow" advTm="6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601" y="0"/>
            <a:ext cx="9568174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Resultado de imagen de GIF DE PANTONE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577" y="0"/>
            <a:ext cx="9472018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848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2311" y="-1799902"/>
            <a:ext cx="7488832" cy="9986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3086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:checker/>
      </p:transition>
    </mc:Choice>
    <mc:Fallback xmlns="">
      <p:transition spd="slow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Resultado de imagen de ruedas recicladas para jard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469439" cy="6553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Resultado de imagen de GIF DE PANTONE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577" y="0"/>
            <a:ext cx="9472018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435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Imagen relacionada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72837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996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:checker/>
      </p:transition>
    </mc:Choice>
    <mc:Fallback xmlns="">
      <p:transition spd="slow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Decoracion de llantas para macet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2301" y="-1"/>
            <a:ext cx="9505948" cy="6498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2301" y="2"/>
            <a:ext cx="9481739" cy="6498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0000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51KKo-kmPR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9469439" cy="6462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3691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Resultado de imagen de ruedas recicladas para jard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0089" y="0"/>
            <a:ext cx="9489527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2382" y="-21487"/>
            <a:ext cx="9640441" cy="6349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3353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4374680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708" name="Picture 4" descr="Imagen relacionada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74679" y="-175738"/>
            <a:ext cx="5060515" cy="6678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7678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:checker/>
      </p:transition>
    </mc:Choice>
    <mc:Fallback xmlns="">
      <p:transition spd="slow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11" y="0"/>
            <a:ext cx="9460927" cy="6309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7593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:checker/>
      </p:transition>
    </mc:Choice>
    <mc:Fallback xmlns="">
      <p:transition spd="slow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Resultado de imagen de wikipedia la buena idea de reciclar llant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695" y="0"/>
            <a:ext cx="9453743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6697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5000">
        <p:checker/>
      </p:transition>
    </mc:Choice>
    <mc:Fallback xmlns="">
      <p:transition spd="slow" advTm="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6980"/>
            <a:ext cx="4774171" cy="6364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732" name="Picture 4" descr="Imagen relacionada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74171" y="37735"/>
            <a:ext cx="4695267" cy="6659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1019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6000">
        <p:checker/>
      </p:transition>
    </mc:Choice>
    <mc:Fallback xmlns="">
      <p:transition spd="slow" advTm="6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Imagen relacionada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700" y="0"/>
            <a:ext cx="9488880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5585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373" y="-23973"/>
            <a:ext cx="9540407" cy="6361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1827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Imagen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759" y="-18475"/>
            <a:ext cx="9533660" cy="6355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136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Resultado de imagen de wikipedia la buena idea de reciclar llantas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27"/>
          <a:stretch/>
        </p:blipFill>
        <p:spPr bwMode="auto">
          <a:xfrm>
            <a:off x="-1" y="0"/>
            <a:ext cx="9559256" cy="6991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0851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132609" y="3132616"/>
            <a:ext cx="6337300" cy="72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264748" y="3132616"/>
            <a:ext cx="6337300" cy="72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6" y="0"/>
            <a:ext cx="9469438" cy="64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6" y="6268288"/>
            <a:ext cx="9469438" cy="69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9163" y="5363262"/>
            <a:ext cx="535233" cy="632541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050840" y="4224887"/>
            <a:ext cx="278804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667139" y="463170"/>
            <a:ext cx="3644043" cy="3281544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810698" y="463172"/>
            <a:ext cx="3622700" cy="570424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40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lunes, 13 de enero de 2020</a:t>
            </a:fld>
            <a:endParaRPr lang="es-ES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6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15:20</a:t>
            </a:fld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h.</a:t>
            </a: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13212" y="5185321"/>
            <a:ext cx="2080332" cy="863145"/>
          </a:xfrm>
          <a:prstGeom prst="rect">
            <a:avLst/>
          </a:prstGeom>
          <a:noFill/>
        </p:spPr>
      </p:pic>
      <p:pic>
        <p:nvPicPr>
          <p:cNvPr id="13" name="Picture 2" descr="Resultado de imagen de GIF DE PANTONES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2036" y="-56427"/>
            <a:ext cx="9508064" cy="6393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2000">
        <p:checker/>
      </p:transition>
    </mc:Choice>
    <mc:Fallback xmlns="">
      <p:transition spd="slow" advTm="12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478704"/>
            <a:ext cx="9469438" cy="21124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689948"/>
            <a:ext cx="9469438" cy="4647353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51713" y="0"/>
            <a:ext cx="5050367" cy="1443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760362"/>
            <a:ext cx="9469438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83681" y="4365697"/>
            <a:ext cx="2761919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39487" y="3872794"/>
            <a:ext cx="2446271" cy="218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82335" y="4506524"/>
            <a:ext cx="1262592" cy="915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746163"/>
            <a:ext cx="552384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239065"/>
            <a:ext cx="552384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731967"/>
            <a:ext cx="552384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224868"/>
            <a:ext cx="552384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MO RECICLAR LOS NEUMATIC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COMO RECICLAR LOS NEUMATICOS</Template>
  <TotalTime>2</TotalTime>
  <Words>163</Words>
  <Application>Microsoft Office PowerPoint</Application>
  <PresentationFormat>Personalizado</PresentationFormat>
  <Paragraphs>15</Paragraphs>
  <Slides>74</Slides>
  <Notes>0</Notes>
  <HiddenSlides>0</HiddenSlides>
  <MMClips>2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74</vt:i4>
      </vt:variant>
    </vt:vector>
  </HeadingPairs>
  <TitlesOfParts>
    <vt:vector size="76" baseType="lpstr">
      <vt:lpstr>COMO RECICLAR LOS NEUMATICOS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2020-01-13T14:20:41Z</dcterms:created>
  <dcterms:modified xsi:type="dcterms:W3CDTF">2020-01-13T14:23:24Z</dcterms:modified>
</cp:coreProperties>
</file>