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377" r:id="rId3"/>
    <p:sldId id="415" r:id="rId4"/>
    <p:sldId id="383" r:id="rId5"/>
    <p:sldId id="384" r:id="rId6"/>
    <p:sldId id="385" r:id="rId7"/>
    <p:sldId id="386" r:id="rId8"/>
    <p:sldId id="387" r:id="rId9"/>
    <p:sldId id="388" r:id="rId10"/>
    <p:sldId id="389" r:id="rId11"/>
    <p:sldId id="390" r:id="rId12"/>
    <p:sldId id="391" r:id="rId13"/>
    <p:sldId id="392" r:id="rId14"/>
    <p:sldId id="393" r:id="rId15"/>
    <p:sldId id="394" r:id="rId16"/>
    <p:sldId id="398" r:id="rId17"/>
    <p:sldId id="395" r:id="rId18"/>
    <p:sldId id="396" r:id="rId19"/>
    <p:sldId id="397" r:id="rId20"/>
    <p:sldId id="399" r:id="rId21"/>
    <p:sldId id="400" r:id="rId22"/>
    <p:sldId id="401" r:id="rId23"/>
    <p:sldId id="402" r:id="rId24"/>
    <p:sldId id="403" r:id="rId25"/>
    <p:sldId id="404" r:id="rId26"/>
    <p:sldId id="405" r:id="rId27"/>
    <p:sldId id="406" r:id="rId28"/>
    <p:sldId id="407" r:id="rId29"/>
    <p:sldId id="408" r:id="rId30"/>
    <p:sldId id="413" r:id="rId31"/>
    <p:sldId id="412" r:id="rId32"/>
    <p:sldId id="409" r:id="rId33"/>
    <p:sldId id="418" r:id="rId34"/>
    <p:sldId id="420" r:id="rId35"/>
    <p:sldId id="410" r:id="rId36"/>
    <p:sldId id="411" r:id="rId37"/>
    <p:sldId id="417" r:id="rId38"/>
    <p:sldId id="419" r:id="rId39"/>
    <p:sldId id="378" r:id="rId40"/>
    <p:sldId id="416" r:id="rId41"/>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1x9TLYm91krAoyxQvMvfA" hashData="dR5F4RawIITzuBQEciWmvJDfHl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02" y="-762"/>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03/04/2017</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03/04/2017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03/04/2017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03/04/2017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03/04/2017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03/04/2017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03/04/2017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03/04/2017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03/04/2017</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www.google.es/url?sa=i&amp;rct=j&amp;q=&amp;esrc=s&amp;source=images&amp;cd=&amp;cad=rja&amp;uact=8&amp;ved=0ahUKEwi-tObq9YfTAhWpJcAKHWj4CR0QjRwIBw&amp;url=http://www.taringa.net/posts/imagenes/19772971/Razones-para-viajar-a-Rumania.html&amp;bvm=bv.151325232,d.ZGg&amp;psig=AFQjCNFz18Ha8w8iD-w68DMudvmwgxQlYg&amp;ust=1491296215618961"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2.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3.jpeg"/></Relationships>
</file>

<file path=ppt/slides/_rels/slide39.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fotografias naturaleza de otro mundo"/>
          <p:cNvPicPr>
            <a:picLocks noChangeAspect="1" noChangeArrowheads="1"/>
          </p:cNvPicPr>
          <p:nvPr/>
        </p:nvPicPr>
        <p:blipFill>
          <a:blip r:embed="rId3"/>
          <a:srcRect/>
          <a:stretch>
            <a:fillRect/>
          </a:stretch>
        </p:blipFill>
        <p:spPr bwMode="auto">
          <a:xfrm>
            <a:off x="0" y="0"/>
            <a:ext cx="11302153" cy="7632700"/>
          </a:xfrm>
          <a:prstGeom prst="rect">
            <a:avLst/>
          </a:prstGeom>
          <a:noFill/>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1" y="0"/>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348551" y="1458896"/>
            <a:ext cx="9001188" cy="5602300"/>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Monotype Corsiva" pitchFamily="66" charset="0"/>
                <a:cs typeface="MV Boli" pitchFamily="2" charset="0"/>
              </a:rPr>
              <a:t>¿Como de </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Monotype Corsiva" pitchFamily="66" charset="0"/>
                <a:cs typeface="MV Boli" pitchFamily="2" charset="0"/>
              </a:rPr>
              <a:t>otro Planeta?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21244" y="209952"/>
            <a:ext cx="962617" cy="1187308"/>
          </a:xfrm>
          <a:prstGeom prst="rect">
            <a:avLst/>
          </a:prstGeom>
          <a:noFill/>
          <a:ln w="9525">
            <a:noFill/>
            <a:miter lim="800000"/>
            <a:headEnd/>
            <a:tailEnd/>
          </a:ln>
        </p:spPr>
      </p:pic>
    </p:spTree>
  </p:cSld>
  <p:clrMapOvr>
    <a:masterClrMapping/>
  </p:clrMapOvr>
  <p:transition spd="slow" advTm="12000">
    <p:comb dir="vert"/>
    <p:sndAc>
      <p:stSnd>
        <p:snd r:embed="rId2" name="7.lucky gu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2" name="1 Rectángulo"/>
          <p:cNvSpPr/>
          <p:nvPr/>
        </p:nvSpPr>
        <p:spPr>
          <a:xfrm>
            <a:off x="1634303" y="1244582"/>
            <a:ext cx="8643998" cy="5262979"/>
          </a:xfrm>
          <a:prstGeom prst="rect">
            <a:avLst/>
          </a:prstGeom>
        </p:spPr>
        <p:txBody>
          <a:bodyPr wrap="square">
            <a:spAutoFit/>
          </a:bodyPr>
          <a:lstStyle/>
          <a:p>
            <a:pPr algn="ctr" defTabSz="986820" fontAlgn="base">
              <a:spcBef>
                <a:spcPct val="0"/>
              </a:spcBef>
              <a:spcAft>
                <a:spcPct val="0"/>
              </a:spcAft>
            </a:pPr>
            <a:r>
              <a:rPr lang="es-ES" sz="2800" b="1" dirty="0" smtClean="0">
                <a:latin typeface="MV Boli" pitchFamily="2" charset="0"/>
                <a:cs typeface="MV Boli" pitchFamily="2" charset="0"/>
              </a:rPr>
              <a:t>Las maravillosas cualidades que la tierra tiene para ofrecer a sus habitantes no dejan de sorprendernos. Estas deslumbrantes obras de la naturaleza se destacan por sus intensos colores, exóticas formas y extrañas texturas que parecen transformarlos en escenarios extraterrestres dentro de nuestro planeta. A pesar de las grandes distancias, en esta oportunidad, podrás ser testigo de la espectacular belleza de estos lugares sin moverte de tu casa espectacular belleza de estos lugares sin moverte de tu casa ¡No te los pierdas!</a:t>
            </a:r>
          </a:p>
        </p:txBody>
      </p:sp>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21202"/>
            <a:ext cx="11269663" cy="7653902"/>
          </a:xfrm>
          <a:prstGeom prst="rect">
            <a:avLst/>
          </a:prstGeom>
          <a:noFill/>
          <a:ln w="9525">
            <a:noFill/>
            <a:miter lim="800000"/>
            <a:headEnd/>
            <a:tailEnd/>
          </a:ln>
        </p:spPr>
      </p:pic>
    </p:spTree>
  </p:cSld>
  <p:clrMapOvr>
    <a:masterClrMapping/>
  </p:clrMapOvr>
  <p:transition spd="slow" advTm="3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16" fill="hold" nodeType="withEffect">
                                  <p:stCondLst>
                                    <p:cond delay="0"/>
                                  </p:stCondLst>
                                  <p:childTnLst>
                                    <p:animEffect transition="out" filter="circle(in)">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otografias naturaleza de otro mundo"/>
          <p:cNvPicPr>
            <a:picLocks noChangeAspect="1" noChangeArrowheads="1"/>
          </p:cNvPicPr>
          <p:nvPr/>
        </p:nvPicPr>
        <p:blipFill>
          <a:blip r:embed="rId2"/>
          <a:srcRect/>
          <a:stretch>
            <a:fillRect/>
          </a:stretch>
        </p:blipFill>
        <p:spPr bwMode="auto">
          <a:xfrm>
            <a:off x="0" y="0"/>
            <a:ext cx="11349965" cy="7632700"/>
          </a:xfrm>
          <a:prstGeom prst="rect">
            <a:avLst/>
          </a:prstGeom>
          <a:noFill/>
        </p:spPr>
      </p:pic>
      <p:sp>
        <p:nvSpPr>
          <p:cNvPr id="3" name="2 Rectángulo"/>
          <p:cNvSpPr/>
          <p:nvPr/>
        </p:nvSpPr>
        <p:spPr>
          <a:xfrm>
            <a:off x="422177" y="238498"/>
            <a:ext cx="5634832" cy="653644"/>
          </a:xfrm>
          <a:prstGeom prst="rect">
            <a:avLst/>
          </a:prstGeom>
        </p:spPr>
        <p:txBody>
          <a:bodyPr lIns="98682" tIns="49341" rIns="98682" bIns="49341">
            <a:spAutoFit/>
          </a:bodyPr>
          <a:lstStyle/>
          <a:p>
            <a:r>
              <a:rPr lang="es-ES" b="1" dirty="0" smtClean="0">
                <a:solidFill>
                  <a:srgbClr val="FFFF00"/>
                </a:solidFill>
              </a:rPr>
              <a:t>Gran Fuente Prismática, </a:t>
            </a:r>
          </a:p>
          <a:p>
            <a:r>
              <a:rPr lang="es-ES" b="1" dirty="0" smtClean="0">
                <a:solidFill>
                  <a:srgbClr val="FFFF00"/>
                </a:solidFill>
              </a:rPr>
              <a:t>Wyoming, Estados Unidos</a:t>
            </a:r>
            <a:endParaRPr lang="es-ES" dirty="0">
              <a:solidFill>
                <a:srgbClr val="FFFF00"/>
              </a:solidFill>
            </a:endParaRPr>
          </a:p>
        </p:txBody>
      </p:sp>
    </p:spTree>
  </p:cSld>
  <p:clrMapOvr>
    <a:masterClrMapping/>
  </p:clrMapOvr>
  <p:transition spd="slow" advTm="12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Lugares"/>
          <p:cNvPicPr>
            <a:picLocks noChangeAspect="1" noChangeArrowheads="1"/>
          </p:cNvPicPr>
          <p:nvPr/>
        </p:nvPicPr>
        <p:blipFill>
          <a:blip r:embed="rId2"/>
          <a:srcRect/>
          <a:stretch>
            <a:fillRect/>
          </a:stretch>
        </p:blipFill>
        <p:spPr bwMode="auto">
          <a:xfrm>
            <a:off x="0" y="0"/>
            <a:ext cx="11373989" cy="7632700"/>
          </a:xfrm>
          <a:prstGeom prst="rect">
            <a:avLst/>
          </a:prstGeom>
          <a:noFill/>
        </p:spPr>
      </p:pic>
      <p:sp>
        <p:nvSpPr>
          <p:cNvPr id="3" name="2 Rectángulo"/>
          <p:cNvSpPr/>
          <p:nvPr/>
        </p:nvSpPr>
        <p:spPr>
          <a:xfrm>
            <a:off x="528230" y="397514"/>
            <a:ext cx="3697884" cy="653644"/>
          </a:xfrm>
          <a:prstGeom prst="rect">
            <a:avLst/>
          </a:prstGeom>
        </p:spPr>
        <p:txBody>
          <a:bodyPr wrap="square" lIns="98682" tIns="49341" rIns="98682" bIns="49341">
            <a:spAutoFit/>
          </a:bodyPr>
          <a:lstStyle/>
          <a:p>
            <a:r>
              <a:rPr lang="es-ES" b="1" dirty="0" smtClean="0"/>
              <a:t>Cascada </a:t>
            </a:r>
            <a:r>
              <a:rPr lang="es-ES" b="1" dirty="0" err="1" smtClean="0"/>
              <a:t>Seljalandsfoss</a:t>
            </a:r>
            <a:r>
              <a:rPr lang="es-ES" b="1" dirty="0" smtClean="0"/>
              <a:t>, </a:t>
            </a:r>
            <a:r>
              <a:rPr lang="es-ES" b="1" dirty="0" err="1" smtClean="0"/>
              <a:t>Þórsmerkurvegur</a:t>
            </a:r>
            <a:r>
              <a:rPr lang="es-ES" b="1" dirty="0" smtClean="0"/>
              <a:t>, Islandia</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fotografias naturaleza de otro mundo"/>
          <p:cNvPicPr>
            <a:picLocks noChangeAspect="1" noChangeArrowheads="1"/>
          </p:cNvPicPr>
          <p:nvPr/>
        </p:nvPicPr>
        <p:blipFill>
          <a:blip r:embed="rId2"/>
          <a:srcRect/>
          <a:stretch>
            <a:fillRect/>
          </a:stretch>
        </p:blipFill>
        <p:spPr bwMode="auto">
          <a:xfrm>
            <a:off x="-2" y="0"/>
            <a:ext cx="11269664" cy="7632700"/>
          </a:xfrm>
          <a:prstGeom prst="rect">
            <a:avLst/>
          </a:prstGeom>
          <a:noFill/>
        </p:spPr>
      </p:pic>
      <p:sp>
        <p:nvSpPr>
          <p:cNvPr id="3" name="2 Rectángulo"/>
          <p:cNvSpPr/>
          <p:nvPr/>
        </p:nvSpPr>
        <p:spPr>
          <a:xfrm>
            <a:off x="880410" y="556528"/>
            <a:ext cx="2080063" cy="376645"/>
          </a:xfrm>
          <a:prstGeom prst="rect">
            <a:avLst/>
          </a:prstGeom>
        </p:spPr>
        <p:txBody>
          <a:bodyPr wrap="none" lIns="98682" tIns="49341" rIns="98682" bIns="49341">
            <a:spAutoFit/>
          </a:bodyPr>
          <a:lstStyle/>
          <a:p>
            <a:r>
              <a:rPr lang="es-ES" b="1" dirty="0" err="1" smtClean="0"/>
              <a:t>Pamukkale</a:t>
            </a:r>
            <a:r>
              <a:rPr lang="es-ES" b="1" dirty="0" smtClean="0"/>
              <a:t>, Turquía</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fotografias naturaleza de otro mundo"/>
          <p:cNvPicPr>
            <a:picLocks noChangeAspect="1" noChangeArrowheads="1"/>
          </p:cNvPicPr>
          <p:nvPr/>
        </p:nvPicPr>
        <p:blipFill>
          <a:blip r:embed="rId2"/>
          <a:srcRect/>
          <a:stretch>
            <a:fillRect/>
          </a:stretch>
        </p:blipFill>
        <p:spPr bwMode="auto">
          <a:xfrm>
            <a:off x="-1" y="-397566"/>
            <a:ext cx="11269664" cy="8666329"/>
          </a:xfrm>
          <a:prstGeom prst="rect">
            <a:avLst/>
          </a:prstGeom>
          <a:noFill/>
        </p:spPr>
      </p:pic>
      <p:sp>
        <p:nvSpPr>
          <p:cNvPr id="3" name="2 Rectángulo"/>
          <p:cNvSpPr/>
          <p:nvPr/>
        </p:nvSpPr>
        <p:spPr>
          <a:xfrm>
            <a:off x="528230" y="318007"/>
            <a:ext cx="5634832" cy="653644"/>
          </a:xfrm>
          <a:prstGeom prst="rect">
            <a:avLst/>
          </a:prstGeom>
        </p:spPr>
        <p:txBody>
          <a:bodyPr lIns="98682" tIns="49341" rIns="98682" bIns="49341">
            <a:spAutoFit/>
          </a:bodyPr>
          <a:lstStyle/>
          <a:p>
            <a:endParaRPr lang="es-ES" dirty="0" smtClean="0"/>
          </a:p>
          <a:p>
            <a:r>
              <a:rPr lang="es-ES" b="1" dirty="0" smtClean="0"/>
              <a:t>Géiser </a:t>
            </a:r>
            <a:r>
              <a:rPr lang="es-ES" b="1" dirty="0" err="1" smtClean="0"/>
              <a:t>Fly</a:t>
            </a:r>
            <a:r>
              <a:rPr lang="es-ES" b="1" dirty="0" smtClean="0"/>
              <a:t>, Nevada, Estados Unidos</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fotografias naturaleza de otro mundo"/>
          <p:cNvPicPr>
            <a:picLocks noChangeAspect="1" noChangeArrowheads="1"/>
          </p:cNvPicPr>
          <p:nvPr/>
        </p:nvPicPr>
        <p:blipFill>
          <a:blip r:embed="rId2"/>
          <a:srcRect/>
          <a:stretch>
            <a:fillRect/>
          </a:stretch>
        </p:blipFill>
        <p:spPr bwMode="auto">
          <a:xfrm>
            <a:off x="0" y="0"/>
            <a:ext cx="11349965" cy="7632700"/>
          </a:xfrm>
          <a:prstGeom prst="rect">
            <a:avLst/>
          </a:prstGeom>
          <a:noFill/>
        </p:spPr>
      </p:pic>
      <p:sp>
        <p:nvSpPr>
          <p:cNvPr id="3" name="2 Rectángulo"/>
          <p:cNvSpPr/>
          <p:nvPr/>
        </p:nvSpPr>
        <p:spPr>
          <a:xfrm>
            <a:off x="497724" y="397512"/>
            <a:ext cx="3069629" cy="376645"/>
          </a:xfrm>
          <a:prstGeom prst="rect">
            <a:avLst/>
          </a:prstGeom>
        </p:spPr>
        <p:txBody>
          <a:bodyPr wrap="none" lIns="98682" tIns="49341" rIns="98682" bIns="49341">
            <a:spAutoFit/>
          </a:bodyPr>
          <a:lstStyle/>
          <a:p>
            <a:r>
              <a:rPr lang="es-ES" b="1" dirty="0" smtClean="0"/>
              <a:t>Desierto de Namibia, Namibia</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Lugares"/>
          <p:cNvPicPr>
            <a:picLocks noChangeAspect="1" noChangeArrowheads="1"/>
          </p:cNvPicPr>
          <p:nvPr/>
        </p:nvPicPr>
        <p:blipFill>
          <a:blip r:embed="rId2"/>
          <a:srcRect/>
          <a:stretch>
            <a:fillRect/>
          </a:stretch>
        </p:blipFill>
        <p:spPr bwMode="auto">
          <a:xfrm>
            <a:off x="0" y="0"/>
            <a:ext cx="11290191" cy="7632700"/>
          </a:xfrm>
          <a:prstGeom prst="rect">
            <a:avLst/>
          </a:prstGeom>
          <a:noFill/>
        </p:spPr>
      </p:pic>
      <p:sp>
        <p:nvSpPr>
          <p:cNvPr id="3" name="2 Rectángulo"/>
          <p:cNvSpPr/>
          <p:nvPr/>
        </p:nvSpPr>
        <p:spPr>
          <a:xfrm>
            <a:off x="7296837" y="397513"/>
            <a:ext cx="3399557" cy="653644"/>
          </a:xfrm>
          <a:prstGeom prst="rect">
            <a:avLst/>
          </a:prstGeom>
        </p:spPr>
        <p:txBody>
          <a:bodyPr wrap="square" lIns="98682" tIns="49341" rIns="98682" bIns="49341">
            <a:spAutoFit/>
          </a:bodyPr>
          <a:lstStyle/>
          <a:p>
            <a:pPr algn="r"/>
            <a:r>
              <a:rPr lang="es-ES" b="1" dirty="0" smtClean="0"/>
              <a:t>Cataratas del Iguazú, frontera </a:t>
            </a:r>
          </a:p>
          <a:p>
            <a:pPr algn="r"/>
            <a:r>
              <a:rPr lang="es-ES" b="1" dirty="0" smtClean="0"/>
              <a:t>entre Brasil y Argentina</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otografias naturaleza de otro mundo"/>
          <p:cNvPicPr>
            <a:picLocks noChangeAspect="1" noChangeArrowheads="1"/>
          </p:cNvPicPr>
          <p:nvPr/>
        </p:nvPicPr>
        <p:blipFill>
          <a:blip r:embed="rId2"/>
          <a:srcRect/>
          <a:stretch>
            <a:fillRect/>
          </a:stretch>
        </p:blipFill>
        <p:spPr bwMode="auto">
          <a:xfrm>
            <a:off x="0" y="0"/>
            <a:ext cx="11373319" cy="7632700"/>
          </a:xfrm>
          <a:prstGeom prst="rect">
            <a:avLst/>
          </a:prstGeom>
          <a:noFill/>
        </p:spPr>
      </p:pic>
      <p:sp>
        <p:nvSpPr>
          <p:cNvPr id="3" name="2 Rectángulo"/>
          <p:cNvSpPr/>
          <p:nvPr/>
        </p:nvSpPr>
        <p:spPr>
          <a:xfrm>
            <a:off x="497723" y="397513"/>
            <a:ext cx="5634832" cy="653644"/>
          </a:xfrm>
          <a:prstGeom prst="rect">
            <a:avLst/>
          </a:prstGeom>
        </p:spPr>
        <p:txBody>
          <a:bodyPr lIns="98682" tIns="49341" rIns="98682" bIns="49341">
            <a:spAutoFit/>
          </a:bodyPr>
          <a:lstStyle/>
          <a:p>
            <a:r>
              <a:rPr lang="es-ES" b="1" dirty="0" smtClean="0">
                <a:solidFill>
                  <a:srgbClr val="FFFF00"/>
                </a:solidFill>
              </a:rPr>
              <a:t>Parque Nacional Volcán Lassen, </a:t>
            </a:r>
          </a:p>
          <a:p>
            <a:r>
              <a:rPr lang="es-ES" b="1" dirty="0" smtClean="0">
                <a:solidFill>
                  <a:srgbClr val="FFFF00"/>
                </a:solidFill>
              </a:rPr>
              <a:t>California, Estados Unidos</a:t>
            </a:r>
            <a:endParaRPr lang="es-ES" dirty="0">
              <a:solidFill>
                <a:srgbClr val="FFFF00"/>
              </a:solidFill>
            </a:endParaRPr>
          </a:p>
        </p:txBody>
      </p:sp>
    </p:spTree>
  </p:cSld>
  <p:clrMapOvr>
    <a:masterClrMapping/>
  </p:clrMapOvr>
  <p:transition spd="slow" advTm="12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fotografias naturaleza de otro mundo"/>
          <p:cNvPicPr>
            <a:picLocks noChangeAspect="1" noChangeArrowheads="1"/>
          </p:cNvPicPr>
          <p:nvPr/>
        </p:nvPicPr>
        <p:blipFill>
          <a:blip r:embed="rId2"/>
          <a:srcRect/>
          <a:stretch>
            <a:fillRect/>
          </a:stretch>
        </p:blipFill>
        <p:spPr bwMode="auto">
          <a:xfrm>
            <a:off x="0" y="0"/>
            <a:ext cx="11349965" cy="7632700"/>
          </a:xfrm>
          <a:prstGeom prst="rect">
            <a:avLst/>
          </a:prstGeom>
          <a:noFill/>
        </p:spPr>
      </p:pic>
      <p:sp>
        <p:nvSpPr>
          <p:cNvPr id="3" name="2 Rectángulo"/>
          <p:cNvSpPr/>
          <p:nvPr/>
        </p:nvSpPr>
        <p:spPr>
          <a:xfrm>
            <a:off x="422178" y="397512"/>
            <a:ext cx="2553782" cy="376645"/>
          </a:xfrm>
          <a:prstGeom prst="rect">
            <a:avLst/>
          </a:prstGeom>
        </p:spPr>
        <p:txBody>
          <a:bodyPr wrap="none" lIns="98682" tIns="49341" rIns="98682" bIns="49341">
            <a:spAutoFit/>
          </a:bodyPr>
          <a:lstStyle/>
          <a:p>
            <a:r>
              <a:rPr lang="es-ES" b="1" dirty="0" smtClean="0">
                <a:solidFill>
                  <a:srgbClr val="FFFF00"/>
                </a:solidFill>
              </a:rPr>
              <a:t>Costa brillante, Maldivas</a:t>
            </a:r>
            <a:endParaRPr lang="es-ES" dirty="0">
              <a:solidFill>
                <a:srgbClr val="FFFF00"/>
              </a:solidFill>
            </a:endParaRPr>
          </a:p>
        </p:txBody>
      </p:sp>
    </p:spTree>
  </p:cSld>
  <p:clrMapOvr>
    <a:masterClrMapping/>
  </p:clrMapOvr>
  <p:transition spd="slow" advTm="12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otografias naturaleza de otro mundo"/>
          <p:cNvPicPr>
            <a:picLocks noChangeAspect="1" noChangeArrowheads="1"/>
          </p:cNvPicPr>
          <p:nvPr/>
        </p:nvPicPr>
        <p:blipFill>
          <a:blip r:embed="rId2"/>
          <a:srcRect/>
          <a:stretch>
            <a:fillRect/>
          </a:stretch>
        </p:blipFill>
        <p:spPr bwMode="auto">
          <a:xfrm>
            <a:off x="0" y="0"/>
            <a:ext cx="11302153" cy="7632700"/>
          </a:xfrm>
          <a:prstGeom prst="rect">
            <a:avLst/>
          </a:prstGeom>
          <a:noFill/>
        </p:spPr>
      </p:pic>
      <p:sp>
        <p:nvSpPr>
          <p:cNvPr id="3" name="2 Rectángulo"/>
          <p:cNvSpPr/>
          <p:nvPr/>
        </p:nvSpPr>
        <p:spPr>
          <a:xfrm>
            <a:off x="346631" y="238497"/>
            <a:ext cx="3127016" cy="376645"/>
          </a:xfrm>
          <a:prstGeom prst="rect">
            <a:avLst/>
          </a:prstGeom>
        </p:spPr>
        <p:txBody>
          <a:bodyPr wrap="none" lIns="98682" tIns="49341" rIns="98682" bIns="49341">
            <a:spAutoFit/>
          </a:bodyPr>
          <a:lstStyle/>
          <a:p>
            <a:r>
              <a:rPr lang="es-ES" b="1" dirty="0" smtClean="0"/>
              <a:t>Cráter Volcánico </a:t>
            </a:r>
            <a:r>
              <a:rPr lang="es-ES" b="1" dirty="0" err="1" smtClean="0"/>
              <a:t>Dallol</a:t>
            </a:r>
            <a:r>
              <a:rPr lang="es-ES" b="1" dirty="0" smtClean="0"/>
              <a:t>, Etiopia</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otografias naturaleza de otro mundo"/>
          <p:cNvPicPr>
            <a:picLocks noChangeAspect="1" noChangeArrowheads="1"/>
          </p:cNvPicPr>
          <p:nvPr/>
        </p:nvPicPr>
        <p:blipFill>
          <a:blip r:embed="rId2"/>
          <a:srcRect/>
          <a:stretch>
            <a:fillRect/>
          </a:stretch>
        </p:blipFill>
        <p:spPr bwMode="auto">
          <a:xfrm>
            <a:off x="1" y="0"/>
            <a:ext cx="11342200" cy="7632700"/>
          </a:xfrm>
          <a:prstGeom prst="rect">
            <a:avLst/>
          </a:prstGeom>
          <a:noFill/>
        </p:spPr>
      </p:pic>
      <p:sp>
        <p:nvSpPr>
          <p:cNvPr id="3" name="2 Rectángulo"/>
          <p:cNvSpPr/>
          <p:nvPr/>
        </p:nvSpPr>
        <p:spPr>
          <a:xfrm>
            <a:off x="573269" y="477020"/>
            <a:ext cx="2456649" cy="376645"/>
          </a:xfrm>
          <a:prstGeom prst="rect">
            <a:avLst/>
          </a:prstGeom>
        </p:spPr>
        <p:txBody>
          <a:bodyPr wrap="square" lIns="98682" tIns="49341" rIns="98682" bIns="49341">
            <a:spAutoFit/>
          </a:bodyPr>
          <a:lstStyle/>
          <a:p>
            <a:r>
              <a:rPr lang="es-ES" b="1" dirty="0" smtClean="0">
                <a:solidFill>
                  <a:srgbClr val="FFFF00"/>
                </a:solidFill>
              </a:rPr>
              <a:t>Salar de Uyuni, Bolivia</a:t>
            </a:r>
            <a:endParaRPr lang="es-ES" dirty="0">
              <a:solidFill>
                <a:srgbClr val="FFFF00"/>
              </a:solidFill>
            </a:endParaRPr>
          </a:p>
        </p:txBody>
      </p:sp>
    </p:spTree>
  </p:cSld>
  <p:clrMapOvr>
    <a:masterClrMapping/>
  </p:clrMapOvr>
  <p:transition spd="slow" advTm="12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Lugares"/>
          <p:cNvPicPr>
            <a:picLocks noChangeAspect="1" noChangeArrowheads="1"/>
          </p:cNvPicPr>
          <p:nvPr/>
        </p:nvPicPr>
        <p:blipFill>
          <a:blip r:embed="rId2"/>
          <a:srcRect/>
          <a:stretch>
            <a:fillRect/>
          </a:stretch>
        </p:blipFill>
        <p:spPr bwMode="auto">
          <a:xfrm>
            <a:off x="0" y="0"/>
            <a:ext cx="11290191" cy="7632700"/>
          </a:xfrm>
          <a:prstGeom prst="rect">
            <a:avLst/>
          </a:prstGeom>
          <a:noFill/>
        </p:spPr>
      </p:pic>
      <p:sp>
        <p:nvSpPr>
          <p:cNvPr id="3" name="2 Rectángulo"/>
          <p:cNvSpPr/>
          <p:nvPr/>
        </p:nvSpPr>
        <p:spPr>
          <a:xfrm>
            <a:off x="271086" y="397512"/>
            <a:ext cx="2089039" cy="376645"/>
          </a:xfrm>
          <a:prstGeom prst="rect">
            <a:avLst/>
          </a:prstGeom>
        </p:spPr>
        <p:txBody>
          <a:bodyPr wrap="none" lIns="98682" tIns="49341" rIns="98682" bIns="49341">
            <a:spAutoFit/>
          </a:bodyPr>
          <a:lstStyle/>
          <a:p>
            <a:r>
              <a:rPr lang="es-ES" b="1" dirty="0" err="1" smtClean="0">
                <a:solidFill>
                  <a:srgbClr val="FFFF00"/>
                </a:solidFill>
              </a:rPr>
              <a:t>Trolltunga</a:t>
            </a:r>
            <a:r>
              <a:rPr lang="es-ES" b="1" dirty="0" smtClean="0">
                <a:solidFill>
                  <a:srgbClr val="FFFF00"/>
                </a:solidFill>
              </a:rPr>
              <a:t>, Noruega</a:t>
            </a:r>
            <a:endParaRPr lang="es-ES" dirty="0">
              <a:solidFill>
                <a:srgbClr val="FFFF00"/>
              </a:solidFill>
            </a:endParaRPr>
          </a:p>
        </p:txBody>
      </p:sp>
    </p:spTree>
  </p:cSld>
  <p:clrMapOvr>
    <a:masterClrMapping/>
  </p:clrMapOvr>
  <p:transition spd="slow" advTm="12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otografias naturaleza de otro mundo"/>
          <p:cNvPicPr>
            <a:picLocks noChangeAspect="1" noChangeArrowheads="1"/>
          </p:cNvPicPr>
          <p:nvPr/>
        </p:nvPicPr>
        <p:blipFill>
          <a:blip r:embed="rId2"/>
          <a:srcRect/>
          <a:stretch>
            <a:fillRect/>
          </a:stretch>
        </p:blipFill>
        <p:spPr bwMode="auto">
          <a:xfrm>
            <a:off x="0" y="0"/>
            <a:ext cx="11350868" cy="7632700"/>
          </a:xfrm>
          <a:prstGeom prst="rect">
            <a:avLst/>
          </a:prstGeom>
          <a:noFill/>
        </p:spPr>
      </p:pic>
      <p:sp>
        <p:nvSpPr>
          <p:cNvPr id="3" name="2 Rectángulo"/>
          <p:cNvSpPr/>
          <p:nvPr/>
        </p:nvSpPr>
        <p:spPr>
          <a:xfrm>
            <a:off x="497724" y="238497"/>
            <a:ext cx="2541151" cy="376645"/>
          </a:xfrm>
          <a:prstGeom prst="rect">
            <a:avLst/>
          </a:prstGeom>
        </p:spPr>
        <p:txBody>
          <a:bodyPr wrap="none" lIns="98682" tIns="49341" rIns="98682" bIns="49341">
            <a:spAutoFit/>
          </a:bodyPr>
          <a:lstStyle/>
          <a:p>
            <a:r>
              <a:rPr lang="es-ES" b="1" dirty="0" smtClean="0"/>
              <a:t>Playa Roja, </a:t>
            </a:r>
            <a:r>
              <a:rPr lang="es-ES" b="1" dirty="0" err="1" smtClean="0"/>
              <a:t>Panjin</a:t>
            </a:r>
            <a:r>
              <a:rPr lang="es-ES" b="1" dirty="0" smtClean="0"/>
              <a:t>, China</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otografias naturaleza de otro mundo"/>
          <p:cNvPicPr>
            <a:picLocks noChangeAspect="1" noChangeArrowheads="1"/>
          </p:cNvPicPr>
          <p:nvPr/>
        </p:nvPicPr>
        <p:blipFill>
          <a:blip r:embed="rId3"/>
          <a:srcRect/>
          <a:stretch>
            <a:fillRect/>
          </a:stretch>
        </p:blipFill>
        <p:spPr bwMode="auto">
          <a:xfrm>
            <a:off x="0" y="0"/>
            <a:ext cx="11373319" cy="7632700"/>
          </a:xfrm>
          <a:prstGeom prst="rect">
            <a:avLst/>
          </a:prstGeom>
          <a:noFill/>
        </p:spPr>
      </p:pic>
      <p:sp>
        <p:nvSpPr>
          <p:cNvPr id="3" name="2 Rectángulo"/>
          <p:cNvSpPr/>
          <p:nvPr/>
        </p:nvSpPr>
        <p:spPr>
          <a:xfrm>
            <a:off x="497724" y="238497"/>
            <a:ext cx="2205097" cy="376645"/>
          </a:xfrm>
          <a:prstGeom prst="rect">
            <a:avLst/>
          </a:prstGeom>
        </p:spPr>
        <p:txBody>
          <a:bodyPr wrap="none" lIns="98682" tIns="49341" rIns="98682" bIns="49341">
            <a:spAutoFit/>
          </a:bodyPr>
          <a:lstStyle/>
          <a:p>
            <a:r>
              <a:rPr lang="es-ES" b="1" dirty="0" smtClean="0"/>
              <a:t>Lago </a:t>
            </a:r>
            <a:r>
              <a:rPr lang="es-ES" b="1" dirty="0" err="1" smtClean="0"/>
              <a:t>Hillier</a:t>
            </a:r>
            <a:r>
              <a:rPr lang="es-ES" b="1" dirty="0" smtClean="0"/>
              <a:t>, Australia</a:t>
            </a:r>
            <a:endParaRPr lang="es-ES" dirty="0"/>
          </a:p>
        </p:txBody>
      </p:sp>
    </p:spTree>
  </p:cSld>
  <p:clrMapOvr>
    <a:masterClrMapping/>
  </p:clrMapOvr>
  <p:transition spd="slow" advTm="12000">
    <p:comb dir="vert"/>
    <p:sndAc>
      <p:stSnd>
        <p:snd r:embed="rId2" name="modern talking - cheri lady.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fotografias naturaleza de otro mundo"/>
          <p:cNvPicPr>
            <a:picLocks noChangeAspect="1" noChangeArrowheads="1"/>
          </p:cNvPicPr>
          <p:nvPr/>
        </p:nvPicPr>
        <p:blipFill>
          <a:blip r:embed="rId2"/>
          <a:srcRect b="26208"/>
          <a:stretch>
            <a:fillRect/>
          </a:stretch>
        </p:blipFill>
        <p:spPr bwMode="auto">
          <a:xfrm>
            <a:off x="0" y="0"/>
            <a:ext cx="11269663" cy="7632700"/>
          </a:xfrm>
          <a:prstGeom prst="rect">
            <a:avLst/>
          </a:prstGeom>
          <a:noFill/>
        </p:spPr>
      </p:pic>
      <p:sp>
        <p:nvSpPr>
          <p:cNvPr id="3" name="2 Rectángulo"/>
          <p:cNvSpPr/>
          <p:nvPr/>
        </p:nvSpPr>
        <p:spPr>
          <a:xfrm>
            <a:off x="648815" y="477020"/>
            <a:ext cx="3214604" cy="376645"/>
          </a:xfrm>
          <a:prstGeom prst="rect">
            <a:avLst/>
          </a:prstGeom>
        </p:spPr>
        <p:txBody>
          <a:bodyPr wrap="none" lIns="98682" tIns="49341" rIns="98682" bIns="49341">
            <a:spAutoFit/>
          </a:bodyPr>
          <a:lstStyle/>
          <a:p>
            <a:r>
              <a:rPr lang="es-ES" b="1" dirty="0" smtClean="0"/>
              <a:t>Lago Abraham, Alberta, Canadá</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es.bcdn.biz/Images/2016/11/3/8cb9ec77-9efc-489b-a04b-86525f1dfef6.jpg"/>
          <p:cNvPicPr>
            <a:picLocks noChangeAspect="1" noChangeArrowheads="1"/>
          </p:cNvPicPr>
          <p:nvPr/>
        </p:nvPicPr>
        <p:blipFill>
          <a:blip r:embed="rId2"/>
          <a:srcRect/>
          <a:stretch>
            <a:fillRect/>
          </a:stretch>
        </p:blipFill>
        <p:spPr bwMode="auto">
          <a:xfrm>
            <a:off x="0" y="0"/>
            <a:ext cx="11373319" cy="7632700"/>
          </a:xfrm>
          <a:prstGeom prst="rect">
            <a:avLst/>
          </a:prstGeom>
          <a:noFill/>
        </p:spPr>
      </p:pic>
      <p:sp>
        <p:nvSpPr>
          <p:cNvPr id="3" name="2 Rectángulo"/>
          <p:cNvSpPr/>
          <p:nvPr/>
        </p:nvSpPr>
        <p:spPr>
          <a:xfrm>
            <a:off x="422178" y="318005"/>
            <a:ext cx="4269701" cy="376645"/>
          </a:xfrm>
          <a:prstGeom prst="rect">
            <a:avLst/>
          </a:prstGeom>
        </p:spPr>
        <p:txBody>
          <a:bodyPr wrap="none" lIns="98682" tIns="49341" rIns="98682" bIns="49341">
            <a:spAutoFit/>
          </a:bodyPr>
          <a:lstStyle/>
          <a:p>
            <a:r>
              <a:rPr lang="es-ES" b="1" dirty="0" smtClean="0"/>
              <a:t>Isla de Pescadores, Salar de Uyuni (Bolivia)</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otografias naturaleza de otro mundo"/>
          <p:cNvPicPr>
            <a:picLocks noChangeAspect="1" noChangeArrowheads="1"/>
          </p:cNvPicPr>
          <p:nvPr/>
        </p:nvPicPr>
        <p:blipFill>
          <a:blip r:embed="rId2"/>
          <a:srcRect/>
          <a:stretch>
            <a:fillRect/>
          </a:stretch>
        </p:blipFill>
        <p:spPr bwMode="auto">
          <a:xfrm>
            <a:off x="1" y="0"/>
            <a:ext cx="11481942" cy="7632700"/>
          </a:xfrm>
          <a:prstGeom prst="rect">
            <a:avLst/>
          </a:prstGeom>
          <a:noFill/>
        </p:spPr>
      </p:pic>
      <p:sp>
        <p:nvSpPr>
          <p:cNvPr id="3" name="2 Rectángulo"/>
          <p:cNvSpPr/>
          <p:nvPr/>
        </p:nvSpPr>
        <p:spPr>
          <a:xfrm>
            <a:off x="422178" y="397512"/>
            <a:ext cx="2659580" cy="376645"/>
          </a:xfrm>
          <a:prstGeom prst="rect">
            <a:avLst/>
          </a:prstGeom>
        </p:spPr>
        <p:txBody>
          <a:bodyPr wrap="none" lIns="98682" tIns="49341" rIns="98682" bIns="49341">
            <a:spAutoFit/>
          </a:bodyPr>
          <a:lstStyle/>
          <a:p>
            <a:r>
              <a:rPr lang="es-ES" b="1" dirty="0" smtClean="0"/>
              <a:t>Glaciar </a:t>
            </a:r>
            <a:r>
              <a:rPr lang="es-ES" b="1" dirty="0" err="1" smtClean="0"/>
              <a:t>Skaftafell</a:t>
            </a:r>
            <a:r>
              <a:rPr lang="es-ES" b="1" dirty="0" smtClean="0"/>
              <a:t>, Islandia</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tografias naturaleza de otro mundo"/>
          <p:cNvPicPr>
            <a:picLocks noChangeAspect="1" noChangeArrowheads="1"/>
          </p:cNvPicPr>
          <p:nvPr/>
        </p:nvPicPr>
        <p:blipFill>
          <a:blip r:embed="rId2"/>
          <a:srcRect/>
          <a:stretch>
            <a:fillRect/>
          </a:stretch>
        </p:blipFill>
        <p:spPr bwMode="auto">
          <a:xfrm>
            <a:off x="-238600" y="-159042"/>
            <a:ext cx="11765997" cy="7842765"/>
          </a:xfrm>
          <a:prstGeom prst="rect">
            <a:avLst/>
          </a:prstGeom>
          <a:noFill/>
        </p:spPr>
      </p:pic>
      <p:sp>
        <p:nvSpPr>
          <p:cNvPr id="3" name="2 Rectángulo"/>
          <p:cNvSpPr/>
          <p:nvPr/>
        </p:nvSpPr>
        <p:spPr>
          <a:xfrm>
            <a:off x="799906" y="795052"/>
            <a:ext cx="2776472" cy="376645"/>
          </a:xfrm>
          <a:prstGeom prst="rect">
            <a:avLst/>
          </a:prstGeom>
        </p:spPr>
        <p:txBody>
          <a:bodyPr wrap="none" lIns="98682" tIns="49341" rIns="98682" bIns="49341">
            <a:spAutoFit/>
          </a:bodyPr>
          <a:lstStyle/>
          <a:p>
            <a:r>
              <a:rPr lang="es-ES" b="1" dirty="0" smtClean="0"/>
              <a:t>Monte Roraima, Venezuela</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es.bcdn.biz/Images/2016/11/3/7361bee8-30ce-444f-a09c-ef9e8b35ef2b.jpg"/>
          <p:cNvPicPr>
            <a:picLocks noChangeAspect="1" noChangeArrowheads="1"/>
          </p:cNvPicPr>
          <p:nvPr/>
        </p:nvPicPr>
        <p:blipFill>
          <a:blip r:embed="rId2"/>
          <a:srcRect/>
          <a:stretch>
            <a:fillRect/>
          </a:stretch>
        </p:blipFill>
        <p:spPr bwMode="auto">
          <a:xfrm>
            <a:off x="0" y="0"/>
            <a:ext cx="11373319" cy="7632700"/>
          </a:xfrm>
          <a:prstGeom prst="rect">
            <a:avLst/>
          </a:prstGeom>
          <a:noFill/>
        </p:spPr>
      </p:pic>
      <p:sp>
        <p:nvSpPr>
          <p:cNvPr id="3" name="2 Rectángulo"/>
          <p:cNvSpPr/>
          <p:nvPr/>
        </p:nvSpPr>
        <p:spPr>
          <a:xfrm>
            <a:off x="497723" y="318005"/>
            <a:ext cx="3505709" cy="376645"/>
          </a:xfrm>
          <a:prstGeom prst="rect">
            <a:avLst/>
          </a:prstGeom>
        </p:spPr>
        <p:txBody>
          <a:bodyPr wrap="none" lIns="98682" tIns="49341" rIns="98682" bIns="49341">
            <a:spAutoFit/>
          </a:bodyPr>
          <a:lstStyle/>
          <a:p>
            <a:r>
              <a:rPr lang="es-ES" b="1" dirty="0" smtClean="0"/>
              <a:t>Erg </a:t>
            </a:r>
            <a:r>
              <a:rPr lang="es-ES" b="1" dirty="0" err="1" smtClean="0"/>
              <a:t>Chebbi</a:t>
            </a:r>
            <a:r>
              <a:rPr lang="es-ES" b="1" dirty="0" smtClean="0"/>
              <a:t>, </a:t>
            </a:r>
            <a:r>
              <a:rPr lang="es-ES" b="1" dirty="0" err="1" smtClean="0"/>
              <a:t>Merzouga</a:t>
            </a:r>
            <a:r>
              <a:rPr lang="es-ES" b="1" dirty="0" smtClean="0"/>
              <a:t> (Marruecos)</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fotografias naturaleza de otro mundo"/>
          <p:cNvPicPr>
            <a:picLocks noChangeAspect="1" noChangeArrowheads="1"/>
          </p:cNvPicPr>
          <p:nvPr/>
        </p:nvPicPr>
        <p:blipFill>
          <a:blip r:embed="rId2"/>
          <a:srcRect/>
          <a:stretch>
            <a:fillRect/>
          </a:stretch>
        </p:blipFill>
        <p:spPr bwMode="auto">
          <a:xfrm>
            <a:off x="0" y="0"/>
            <a:ext cx="11349965" cy="7632700"/>
          </a:xfrm>
          <a:prstGeom prst="rect">
            <a:avLst/>
          </a:prstGeom>
          <a:noFill/>
        </p:spPr>
      </p:pic>
      <p:sp>
        <p:nvSpPr>
          <p:cNvPr id="3" name="2 Rectángulo"/>
          <p:cNvSpPr/>
          <p:nvPr/>
        </p:nvSpPr>
        <p:spPr>
          <a:xfrm>
            <a:off x="497723" y="397513"/>
            <a:ext cx="5634832" cy="653644"/>
          </a:xfrm>
          <a:prstGeom prst="rect">
            <a:avLst/>
          </a:prstGeom>
        </p:spPr>
        <p:txBody>
          <a:bodyPr lIns="98682" tIns="49341" rIns="98682" bIns="49341">
            <a:spAutoFit/>
          </a:bodyPr>
          <a:lstStyle/>
          <a:p>
            <a:r>
              <a:rPr lang="es-ES" b="1" dirty="0" smtClean="0">
                <a:solidFill>
                  <a:srgbClr val="FFFF00"/>
                </a:solidFill>
              </a:rPr>
              <a:t>Cueva de hielo, Volcán </a:t>
            </a:r>
            <a:r>
              <a:rPr lang="es-ES" b="1" dirty="0" err="1" smtClean="0">
                <a:solidFill>
                  <a:srgbClr val="FFFF00"/>
                </a:solidFill>
              </a:rPr>
              <a:t>Mutnovsky</a:t>
            </a:r>
            <a:r>
              <a:rPr lang="es-ES" b="1" dirty="0" smtClean="0">
                <a:solidFill>
                  <a:srgbClr val="FFFF00"/>
                </a:solidFill>
              </a:rPr>
              <a:t>, </a:t>
            </a:r>
          </a:p>
          <a:p>
            <a:r>
              <a:rPr lang="es-ES" b="1" dirty="0" smtClean="0">
                <a:solidFill>
                  <a:srgbClr val="FFFF00"/>
                </a:solidFill>
              </a:rPr>
              <a:t>Kamchatka, Rusia</a:t>
            </a:r>
            <a:endParaRPr lang="es-ES" dirty="0">
              <a:solidFill>
                <a:srgbClr val="FFFF00"/>
              </a:solidFill>
            </a:endParaRPr>
          </a:p>
        </p:txBody>
      </p:sp>
    </p:spTree>
  </p:cSld>
  <p:clrMapOvr>
    <a:masterClrMapping/>
  </p:clrMapOvr>
  <p:transition spd="slow" advTm="12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pic>
        <p:nvPicPr>
          <p:cNvPr id="29698" name="Picture 2" descr="fotografias naturaleza de otro mundo"/>
          <p:cNvPicPr>
            <a:picLocks noChangeAspect="1" noChangeArrowheads="1"/>
          </p:cNvPicPr>
          <p:nvPr/>
        </p:nvPicPr>
        <p:blipFill>
          <a:blip r:embed="rId2"/>
          <a:srcRect/>
          <a:stretch>
            <a:fillRect/>
          </a:stretch>
        </p:blipFill>
        <p:spPr bwMode="auto">
          <a:xfrm>
            <a:off x="2386366" y="-29507"/>
            <a:ext cx="6799114" cy="7662208"/>
          </a:xfrm>
          <a:prstGeom prst="rect">
            <a:avLst/>
          </a:prstGeom>
          <a:noFill/>
        </p:spPr>
      </p:pic>
      <p:sp>
        <p:nvSpPr>
          <p:cNvPr id="3" name="2 Rectángulo"/>
          <p:cNvSpPr/>
          <p:nvPr/>
        </p:nvSpPr>
        <p:spPr>
          <a:xfrm>
            <a:off x="422178" y="477021"/>
            <a:ext cx="1886100" cy="653644"/>
          </a:xfrm>
          <a:prstGeom prst="rect">
            <a:avLst/>
          </a:prstGeom>
        </p:spPr>
        <p:txBody>
          <a:bodyPr wrap="none" lIns="98682" tIns="49341" rIns="98682" bIns="49341">
            <a:spAutoFit/>
          </a:bodyPr>
          <a:lstStyle/>
          <a:p>
            <a:r>
              <a:rPr lang="es-ES" b="1" dirty="0" smtClean="0"/>
              <a:t>Montañas </a:t>
            </a:r>
            <a:r>
              <a:rPr lang="es-ES" b="1" dirty="0" err="1" smtClean="0"/>
              <a:t>Tianzi</a:t>
            </a:r>
            <a:r>
              <a:rPr lang="es-ES" b="1" dirty="0" smtClean="0"/>
              <a:t>, </a:t>
            </a:r>
          </a:p>
          <a:p>
            <a:r>
              <a:rPr lang="es-ES" b="1" dirty="0" err="1" smtClean="0"/>
              <a:t>Yongzhou</a:t>
            </a:r>
            <a:r>
              <a:rPr lang="es-ES" b="1" dirty="0" smtClean="0"/>
              <a:t>, China</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es.bcdn.biz/Images/2016/11/3/1bda1aac-3580-4e5b-978f-eaf6995315ac.jpg"/>
          <p:cNvPicPr>
            <a:picLocks noChangeAspect="1" noChangeArrowheads="1"/>
          </p:cNvPicPr>
          <p:nvPr/>
        </p:nvPicPr>
        <p:blipFill>
          <a:blip r:embed="rId2"/>
          <a:srcRect/>
          <a:stretch>
            <a:fillRect/>
          </a:stretch>
        </p:blipFill>
        <p:spPr bwMode="auto">
          <a:xfrm>
            <a:off x="0" y="0"/>
            <a:ext cx="11505568" cy="7632700"/>
          </a:xfrm>
          <a:prstGeom prst="rect">
            <a:avLst/>
          </a:prstGeom>
          <a:noFill/>
        </p:spPr>
      </p:pic>
      <p:sp>
        <p:nvSpPr>
          <p:cNvPr id="3" name="2 Rectángulo"/>
          <p:cNvSpPr/>
          <p:nvPr/>
        </p:nvSpPr>
        <p:spPr>
          <a:xfrm>
            <a:off x="346632" y="397512"/>
            <a:ext cx="3641644" cy="376645"/>
          </a:xfrm>
          <a:prstGeom prst="rect">
            <a:avLst/>
          </a:prstGeom>
        </p:spPr>
        <p:txBody>
          <a:bodyPr wrap="none" lIns="98682" tIns="49341" rIns="98682" bIns="49341">
            <a:spAutoFit/>
          </a:bodyPr>
          <a:lstStyle/>
          <a:p>
            <a:r>
              <a:rPr lang="es-ES" b="1" dirty="0" smtClean="0"/>
              <a:t>Laguna Colorada, Sur </a:t>
            </a:r>
            <a:r>
              <a:rPr lang="es-ES" b="1" dirty="0" err="1" smtClean="0"/>
              <a:t>Lípez</a:t>
            </a:r>
            <a:r>
              <a:rPr lang="es-ES" b="1" dirty="0" smtClean="0"/>
              <a:t> (Bolivia) </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fotografias naturaleza de otro mundo"/>
          <p:cNvPicPr>
            <a:picLocks noChangeAspect="1" noChangeArrowheads="1"/>
          </p:cNvPicPr>
          <p:nvPr/>
        </p:nvPicPr>
        <p:blipFill>
          <a:blip r:embed="rId2"/>
          <a:srcRect/>
          <a:stretch>
            <a:fillRect/>
          </a:stretch>
        </p:blipFill>
        <p:spPr bwMode="auto">
          <a:xfrm>
            <a:off x="0" y="0"/>
            <a:ext cx="11373319" cy="7632700"/>
          </a:xfrm>
          <a:prstGeom prst="rect">
            <a:avLst/>
          </a:prstGeom>
          <a:noFill/>
        </p:spPr>
      </p:pic>
      <p:sp>
        <p:nvSpPr>
          <p:cNvPr id="3" name="2 Rectángulo"/>
          <p:cNvSpPr/>
          <p:nvPr/>
        </p:nvSpPr>
        <p:spPr>
          <a:xfrm>
            <a:off x="573269" y="397512"/>
            <a:ext cx="3828105" cy="376645"/>
          </a:xfrm>
          <a:prstGeom prst="rect">
            <a:avLst/>
          </a:prstGeom>
        </p:spPr>
        <p:txBody>
          <a:bodyPr wrap="none" lIns="98682" tIns="49341" rIns="98682" bIns="49341">
            <a:spAutoFit/>
          </a:bodyPr>
          <a:lstStyle/>
          <a:p>
            <a:r>
              <a:rPr lang="es-ES" b="1" dirty="0" smtClean="0">
                <a:solidFill>
                  <a:srgbClr val="FFFF00"/>
                </a:solidFill>
              </a:rPr>
              <a:t>Cueva de hielo, Glaciar </a:t>
            </a:r>
            <a:r>
              <a:rPr lang="es-ES" b="1" dirty="0" err="1" smtClean="0">
                <a:solidFill>
                  <a:srgbClr val="FFFF00"/>
                </a:solidFill>
              </a:rPr>
              <a:t>Vatna</a:t>
            </a:r>
            <a:r>
              <a:rPr lang="es-ES" b="1" dirty="0" smtClean="0">
                <a:solidFill>
                  <a:srgbClr val="FFFF00"/>
                </a:solidFill>
              </a:rPr>
              <a:t>, Islandia</a:t>
            </a:r>
            <a:endParaRPr lang="es-ES" dirty="0">
              <a:solidFill>
                <a:srgbClr val="FFFF00"/>
              </a:solidFill>
            </a:endParaRPr>
          </a:p>
        </p:txBody>
      </p:sp>
    </p:spTree>
  </p:cSld>
  <p:clrMapOvr>
    <a:masterClrMapping/>
  </p:clrMapOvr>
  <p:transition spd="slow" advTm="12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fotografias naturaleza de otro mundo"/>
          <p:cNvPicPr>
            <a:picLocks noChangeAspect="1" noChangeArrowheads="1"/>
          </p:cNvPicPr>
          <p:nvPr/>
        </p:nvPicPr>
        <p:blipFill>
          <a:blip r:embed="rId2"/>
          <a:srcRect/>
          <a:stretch>
            <a:fillRect/>
          </a:stretch>
        </p:blipFill>
        <p:spPr bwMode="auto">
          <a:xfrm>
            <a:off x="1" y="0"/>
            <a:ext cx="11443961" cy="7632700"/>
          </a:xfrm>
          <a:prstGeom prst="rect">
            <a:avLst/>
          </a:prstGeom>
          <a:noFill/>
        </p:spPr>
      </p:pic>
      <p:sp>
        <p:nvSpPr>
          <p:cNvPr id="3" name="2 Rectángulo"/>
          <p:cNvSpPr/>
          <p:nvPr/>
        </p:nvSpPr>
        <p:spPr>
          <a:xfrm>
            <a:off x="497723" y="238498"/>
            <a:ext cx="5634832" cy="653644"/>
          </a:xfrm>
          <a:prstGeom prst="rect">
            <a:avLst/>
          </a:prstGeom>
        </p:spPr>
        <p:txBody>
          <a:bodyPr lIns="98682" tIns="49341" rIns="98682" bIns="49341">
            <a:spAutoFit/>
          </a:bodyPr>
          <a:lstStyle/>
          <a:p>
            <a:endParaRPr lang="es-ES" dirty="0" smtClean="0"/>
          </a:p>
          <a:p>
            <a:r>
              <a:rPr lang="es-ES" b="1" dirty="0" smtClean="0"/>
              <a:t>Árboles sangre de dragón, </a:t>
            </a:r>
            <a:r>
              <a:rPr lang="es-ES" b="1" dirty="0" err="1" smtClean="0"/>
              <a:t>Socotra</a:t>
            </a:r>
            <a:r>
              <a:rPr lang="es-ES" b="1" dirty="0" smtClean="0"/>
              <a:t>, Yemen</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otografias naturaleza de otro mundo"/>
          <p:cNvPicPr>
            <a:picLocks noChangeAspect="1" noChangeArrowheads="1"/>
          </p:cNvPicPr>
          <p:nvPr/>
        </p:nvPicPr>
        <p:blipFill>
          <a:blip r:embed="rId2"/>
          <a:srcRect/>
          <a:stretch>
            <a:fillRect/>
          </a:stretch>
        </p:blipFill>
        <p:spPr bwMode="auto">
          <a:xfrm flipH="1">
            <a:off x="0" y="0"/>
            <a:ext cx="2688549" cy="7725233"/>
          </a:xfrm>
          <a:prstGeom prst="rect">
            <a:avLst/>
          </a:prstGeom>
          <a:noFill/>
        </p:spPr>
      </p:pic>
      <p:pic>
        <p:nvPicPr>
          <p:cNvPr id="4" name="Picture 2" descr="fotografias naturaleza de otro mundo"/>
          <p:cNvPicPr>
            <a:picLocks noChangeAspect="1" noChangeArrowheads="1"/>
          </p:cNvPicPr>
          <p:nvPr/>
        </p:nvPicPr>
        <p:blipFill>
          <a:blip r:embed="rId2"/>
          <a:srcRect/>
          <a:stretch>
            <a:fillRect/>
          </a:stretch>
        </p:blipFill>
        <p:spPr bwMode="auto">
          <a:xfrm>
            <a:off x="2839640" y="0"/>
            <a:ext cx="5710377" cy="7725233"/>
          </a:xfrm>
          <a:prstGeom prst="rect">
            <a:avLst/>
          </a:prstGeom>
          <a:noFill/>
        </p:spPr>
      </p:pic>
      <p:pic>
        <p:nvPicPr>
          <p:cNvPr id="32770" name="Picture 2" descr="fotografias naturaleza de otro mundo"/>
          <p:cNvPicPr>
            <a:picLocks noChangeAspect="1" noChangeArrowheads="1"/>
          </p:cNvPicPr>
          <p:nvPr/>
        </p:nvPicPr>
        <p:blipFill>
          <a:blip r:embed="rId2"/>
          <a:srcRect/>
          <a:stretch>
            <a:fillRect/>
          </a:stretch>
        </p:blipFill>
        <p:spPr bwMode="auto">
          <a:xfrm flipH="1">
            <a:off x="8656660" y="0"/>
            <a:ext cx="2613003" cy="7725233"/>
          </a:xfrm>
          <a:prstGeom prst="rect">
            <a:avLst/>
          </a:prstGeom>
          <a:noFill/>
        </p:spPr>
      </p:pic>
      <p:sp>
        <p:nvSpPr>
          <p:cNvPr id="3" name="2 Rectángulo"/>
          <p:cNvSpPr/>
          <p:nvPr/>
        </p:nvSpPr>
        <p:spPr>
          <a:xfrm>
            <a:off x="724361" y="477021"/>
            <a:ext cx="2623353" cy="653644"/>
          </a:xfrm>
          <a:prstGeom prst="rect">
            <a:avLst/>
          </a:prstGeom>
        </p:spPr>
        <p:txBody>
          <a:bodyPr wrap="none" lIns="98682" tIns="49341" rIns="98682" bIns="49341">
            <a:spAutoFit/>
          </a:bodyPr>
          <a:lstStyle/>
          <a:p>
            <a:r>
              <a:rPr lang="es-ES" b="1" dirty="0" smtClean="0"/>
              <a:t>Cañón Antílope, Arizona, </a:t>
            </a:r>
          </a:p>
          <a:p>
            <a:r>
              <a:rPr lang="es-ES" b="1" dirty="0" smtClean="0"/>
              <a:t>Estados Unidos</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Lugares"/>
          <p:cNvPicPr>
            <a:picLocks noChangeAspect="1" noChangeArrowheads="1"/>
          </p:cNvPicPr>
          <p:nvPr/>
        </p:nvPicPr>
        <p:blipFill>
          <a:blip r:embed="rId2"/>
          <a:srcRect/>
          <a:stretch>
            <a:fillRect/>
          </a:stretch>
        </p:blipFill>
        <p:spPr bwMode="auto">
          <a:xfrm>
            <a:off x="0" y="0"/>
            <a:ext cx="11290191" cy="7632700"/>
          </a:xfrm>
          <a:prstGeom prst="rect">
            <a:avLst/>
          </a:prstGeom>
          <a:noFill/>
        </p:spPr>
      </p:pic>
      <p:sp>
        <p:nvSpPr>
          <p:cNvPr id="3" name="2 Rectángulo"/>
          <p:cNvSpPr/>
          <p:nvPr/>
        </p:nvSpPr>
        <p:spPr>
          <a:xfrm>
            <a:off x="875452" y="556528"/>
            <a:ext cx="3901395" cy="376645"/>
          </a:xfrm>
          <a:prstGeom prst="rect">
            <a:avLst/>
          </a:prstGeom>
        </p:spPr>
        <p:txBody>
          <a:bodyPr wrap="none" lIns="98682" tIns="49341" rIns="98682" bIns="49341">
            <a:spAutoFit/>
          </a:bodyPr>
          <a:lstStyle/>
          <a:p>
            <a:r>
              <a:rPr lang="es-ES" b="1" dirty="0" smtClean="0">
                <a:solidFill>
                  <a:srgbClr val="FFFF00"/>
                </a:solidFill>
              </a:rPr>
              <a:t>Puente de la luna, Parque </a:t>
            </a:r>
            <a:r>
              <a:rPr lang="es-ES" b="1" dirty="0" err="1" smtClean="0">
                <a:solidFill>
                  <a:srgbClr val="FFFF00"/>
                </a:solidFill>
              </a:rPr>
              <a:t>DaHu</a:t>
            </a:r>
            <a:r>
              <a:rPr lang="es-ES" b="1" dirty="0" smtClean="0">
                <a:solidFill>
                  <a:srgbClr val="FFFF00"/>
                </a:solidFill>
              </a:rPr>
              <a:t>, Taipéi</a:t>
            </a:r>
            <a:endParaRPr lang="es-ES" dirty="0">
              <a:solidFill>
                <a:srgbClr val="FFFF00"/>
              </a:solidFill>
            </a:endParaRPr>
          </a:p>
        </p:txBody>
      </p:sp>
    </p:spTree>
  </p:cSld>
  <p:clrMapOvr>
    <a:masterClrMapping/>
  </p:clrMapOvr>
  <p:transition spd="slow" advTm="12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Lugares"/>
          <p:cNvPicPr>
            <a:picLocks noChangeAspect="1" noChangeArrowheads="1"/>
          </p:cNvPicPr>
          <p:nvPr/>
        </p:nvPicPr>
        <p:blipFill>
          <a:blip r:embed="rId2"/>
          <a:srcRect/>
          <a:stretch>
            <a:fillRect/>
          </a:stretch>
        </p:blipFill>
        <p:spPr bwMode="auto">
          <a:xfrm>
            <a:off x="-1" y="0"/>
            <a:ext cx="11373989" cy="7632700"/>
          </a:xfrm>
          <a:prstGeom prst="rect">
            <a:avLst/>
          </a:prstGeom>
          <a:noFill/>
        </p:spPr>
      </p:pic>
      <p:sp>
        <p:nvSpPr>
          <p:cNvPr id="3" name="2 Rectángulo"/>
          <p:cNvSpPr/>
          <p:nvPr/>
        </p:nvSpPr>
        <p:spPr>
          <a:xfrm>
            <a:off x="648815" y="556528"/>
            <a:ext cx="2107955" cy="376645"/>
          </a:xfrm>
          <a:prstGeom prst="rect">
            <a:avLst/>
          </a:prstGeom>
        </p:spPr>
        <p:txBody>
          <a:bodyPr wrap="none" lIns="98682" tIns="49341" rIns="98682" bIns="49341">
            <a:spAutoFit/>
          </a:bodyPr>
          <a:lstStyle/>
          <a:p>
            <a:r>
              <a:rPr lang="es-ES" b="1" dirty="0" smtClean="0"/>
              <a:t>Isla de </a:t>
            </a:r>
            <a:r>
              <a:rPr lang="es-ES" b="1" dirty="0" err="1" smtClean="0"/>
              <a:t>Skye</a:t>
            </a:r>
            <a:r>
              <a:rPr lang="es-ES" b="1" dirty="0" smtClean="0"/>
              <a:t>, Escocia</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es.bcdn.biz/Images/2016/11/3/54cf874d-36f5-4d41-bcc3-cad3b6c72548.jpg"/>
          <p:cNvPicPr>
            <a:picLocks noChangeAspect="1" noChangeArrowheads="1"/>
          </p:cNvPicPr>
          <p:nvPr/>
        </p:nvPicPr>
        <p:blipFill>
          <a:blip r:embed="rId2"/>
          <a:srcRect/>
          <a:stretch>
            <a:fillRect/>
          </a:stretch>
        </p:blipFill>
        <p:spPr bwMode="auto">
          <a:xfrm>
            <a:off x="0" y="0"/>
            <a:ext cx="11373319" cy="7632700"/>
          </a:xfrm>
          <a:prstGeom prst="rect">
            <a:avLst/>
          </a:prstGeom>
          <a:noFill/>
        </p:spPr>
      </p:pic>
      <p:sp>
        <p:nvSpPr>
          <p:cNvPr id="3" name="2 Rectángulo"/>
          <p:cNvSpPr/>
          <p:nvPr/>
        </p:nvSpPr>
        <p:spPr>
          <a:xfrm>
            <a:off x="497723" y="397512"/>
            <a:ext cx="2920806" cy="376645"/>
          </a:xfrm>
          <a:prstGeom prst="rect">
            <a:avLst/>
          </a:prstGeom>
        </p:spPr>
        <p:txBody>
          <a:bodyPr wrap="none" lIns="98682" tIns="49341" rIns="98682" bIns="49341">
            <a:spAutoFit/>
          </a:bodyPr>
          <a:lstStyle/>
          <a:p>
            <a:r>
              <a:rPr lang="es-ES" b="1" dirty="0" smtClean="0"/>
              <a:t>El Puente U-</a:t>
            </a:r>
            <a:r>
              <a:rPr lang="es-ES" b="1" dirty="0" err="1" smtClean="0"/>
              <a:t>Bein</a:t>
            </a:r>
            <a:r>
              <a:rPr lang="es-ES" b="1" dirty="0" smtClean="0"/>
              <a:t> (Myanmar)</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Lugares"/>
          <p:cNvPicPr>
            <a:picLocks noChangeAspect="1" noChangeArrowheads="1"/>
          </p:cNvPicPr>
          <p:nvPr/>
        </p:nvPicPr>
        <p:blipFill>
          <a:blip r:embed="rId3"/>
          <a:srcRect/>
          <a:stretch>
            <a:fillRect/>
          </a:stretch>
        </p:blipFill>
        <p:spPr bwMode="auto">
          <a:xfrm>
            <a:off x="0" y="0"/>
            <a:ext cx="11458175" cy="7632700"/>
          </a:xfrm>
          <a:prstGeom prst="rect">
            <a:avLst/>
          </a:prstGeom>
          <a:noFill/>
        </p:spPr>
      </p:pic>
      <p:sp>
        <p:nvSpPr>
          <p:cNvPr id="3" name="2 Rectángulo"/>
          <p:cNvSpPr/>
          <p:nvPr/>
        </p:nvSpPr>
        <p:spPr>
          <a:xfrm>
            <a:off x="875451" y="556528"/>
            <a:ext cx="2435994" cy="376645"/>
          </a:xfrm>
          <a:prstGeom prst="rect">
            <a:avLst/>
          </a:prstGeom>
        </p:spPr>
        <p:txBody>
          <a:bodyPr wrap="none" lIns="98682" tIns="49341" rIns="98682" bIns="49341">
            <a:spAutoFit/>
          </a:bodyPr>
          <a:lstStyle/>
          <a:p>
            <a:r>
              <a:rPr lang="es-ES" b="1" dirty="0" smtClean="0">
                <a:solidFill>
                  <a:srgbClr val="FFFF00"/>
                </a:solidFill>
              </a:rPr>
              <a:t>Valle </a:t>
            </a:r>
            <a:r>
              <a:rPr lang="es-ES" b="1" dirty="0" err="1" smtClean="0">
                <a:solidFill>
                  <a:srgbClr val="FFFF00"/>
                </a:solidFill>
              </a:rPr>
              <a:t>Momentum</a:t>
            </a:r>
            <a:r>
              <a:rPr lang="es-ES" b="1" dirty="0" smtClean="0">
                <a:solidFill>
                  <a:srgbClr val="FFFF00"/>
                </a:solidFill>
              </a:rPr>
              <a:t>, Utah</a:t>
            </a:r>
            <a:endParaRPr lang="es-ES" dirty="0">
              <a:solidFill>
                <a:srgbClr val="FFFF00"/>
              </a:solidFill>
            </a:endParaRPr>
          </a:p>
        </p:txBody>
      </p:sp>
    </p:spTree>
  </p:cSld>
  <p:clrMapOvr>
    <a:masterClrMapping/>
  </p:clrMapOvr>
  <p:transition spd="slow" advTm="12000">
    <p:comb dir="vert"/>
    <p:sndAc>
      <p:stSnd>
        <p:snd r:embed="rId2" name="modern talking - sexy, sexy lover.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Lugares"/>
          <p:cNvPicPr>
            <a:picLocks noChangeAspect="1" noChangeArrowheads="1"/>
          </p:cNvPicPr>
          <p:nvPr/>
        </p:nvPicPr>
        <p:blipFill>
          <a:blip r:embed="rId2"/>
          <a:srcRect/>
          <a:stretch>
            <a:fillRect/>
          </a:stretch>
        </p:blipFill>
        <p:spPr bwMode="auto">
          <a:xfrm>
            <a:off x="0" y="0"/>
            <a:ext cx="11325385" cy="7632700"/>
          </a:xfrm>
          <a:prstGeom prst="rect">
            <a:avLst/>
          </a:prstGeom>
          <a:noFill/>
        </p:spPr>
      </p:pic>
      <p:sp>
        <p:nvSpPr>
          <p:cNvPr id="3" name="2 Rectángulo"/>
          <p:cNvSpPr/>
          <p:nvPr/>
        </p:nvSpPr>
        <p:spPr>
          <a:xfrm>
            <a:off x="799907" y="636036"/>
            <a:ext cx="3462364" cy="376645"/>
          </a:xfrm>
          <a:prstGeom prst="rect">
            <a:avLst/>
          </a:prstGeom>
        </p:spPr>
        <p:txBody>
          <a:bodyPr wrap="none" lIns="98682" tIns="49341" rIns="98682" bIns="49341">
            <a:spAutoFit/>
          </a:bodyPr>
          <a:lstStyle/>
          <a:p>
            <a:r>
              <a:rPr lang="es-ES" b="1" dirty="0" smtClean="0">
                <a:solidFill>
                  <a:srgbClr val="FFFF00"/>
                </a:solidFill>
              </a:rPr>
              <a:t>Cueva </a:t>
            </a:r>
            <a:r>
              <a:rPr lang="es-ES" b="1" dirty="0" err="1" smtClean="0">
                <a:solidFill>
                  <a:srgbClr val="FFFF00"/>
                </a:solidFill>
              </a:rPr>
              <a:t>Melissani</a:t>
            </a:r>
            <a:r>
              <a:rPr lang="es-ES" b="1" dirty="0" smtClean="0">
                <a:solidFill>
                  <a:srgbClr val="FFFF00"/>
                </a:solidFill>
              </a:rPr>
              <a:t>, </a:t>
            </a:r>
            <a:r>
              <a:rPr lang="es-ES" b="1" dirty="0" err="1" smtClean="0">
                <a:solidFill>
                  <a:srgbClr val="FFFF00"/>
                </a:solidFill>
              </a:rPr>
              <a:t>Kefalonia</a:t>
            </a:r>
            <a:r>
              <a:rPr lang="es-ES" b="1" dirty="0" smtClean="0">
                <a:solidFill>
                  <a:srgbClr val="FFFF00"/>
                </a:solidFill>
              </a:rPr>
              <a:t>, Grecia</a:t>
            </a:r>
            <a:endParaRPr lang="es-ES" dirty="0">
              <a:solidFill>
                <a:srgbClr val="FFFF00"/>
              </a:solidFill>
            </a:endParaRPr>
          </a:p>
        </p:txBody>
      </p:sp>
    </p:spTree>
  </p:cSld>
  <p:clrMapOvr>
    <a:masterClrMapping/>
  </p:clrMapOvr>
  <p:transition spd="slow" advTm="12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b5e299091c4e2247c2035022f678cc8b.jpg"/>
          <p:cNvPicPr>
            <a:picLocks noChangeAspect="1" noChangeArrowheads="1"/>
          </p:cNvPicPr>
          <p:nvPr/>
        </p:nvPicPr>
        <p:blipFill>
          <a:blip r:embed="rId2"/>
          <a:srcRect/>
          <a:stretch>
            <a:fillRect/>
          </a:stretch>
        </p:blipFill>
        <p:spPr bwMode="auto">
          <a:xfrm>
            <a:off x="-1" y="0"/>
            <a:ext cx="11492748" cy="7758807"/>
          </a:xfrm>
          <a:prstGeom prst="rect">
            <a:avLst/>
          </a:prstGeom>
          <a:noFill/>
        </p:spPr>
      </p:pic>
      <p:sp>
        <p:nvSpPr>
          <p:cNvPr id="3" name="2 Rectángulo"/>
          <p:cNvSpPr/>
          <p:nvPr/>
        </p:nvSpPr>
        <p:spPr>
          <a:xfrm>
            <a:off x="705609" y="815954"/>
            <a:ext cx="3190297" cy="369332"/>
          </a:xfrm>
          <a:prstGeom prst="rect">
            <a:avLst/>
          </a:prstGeom>
          <a:solidFill>
            <a:srgbClr val="FFFF00"/>
          </a:solidFill>
        </p:spPr>
        <p:txBody>
          <a:bodyPr wrap="none">
            <a:spAutoFit/>
          </a:bodyPr>
          <a:lstStyle/>
          <a:p>
            <a:r>
              <a:rPr lang="es-ES" b="1" dirty="0" smtClean="0"/>
              <a:t>EL TUNEL DEL AMOR RUMANIA</a:t>
            </a:r>
            <a:endParaRPr lang="es-ES" b="1" dirty="0"/>
          </a:p>
        </p:txBody>
      </p:sp>
    </p:spTree>
  </p:cSld>
  <p:clrMapOvr>
    <a:masterClrMapping/>
  </p:clrMapOvr>
  <p:transition spd="slow" advTm="12000">
    <p:comb dir="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reative commons"/>
          <p:cNvPicPr>
            <a:picLocks noChangeAspect="1" noChangeArrowheads="1"/>
          </p:cNvPicPr>
          <p:nvPr/>
        </p:nvPicPr>
        <p:blipFill>
          <a:blip r:embed="rId2"/>
          <a:srcRect/>
          <a:stretch>
            <a:fillRect/>
          </a:stretch>
        </p:blipFill>
        <p:spPr bwMode="auto">
          <a:xfrm>
            <a:off x="-1" y="0"/>
            <a:ext cx="11466967" cy="7632700"/>
          </a:xfrm>
          <a:prstGeom prst="rect">
            <a:avLst/>
          </a:prstGeom>
          <a:noFill/>
        </p:spPr>
      </p:pic>
      <p:sp>
        <p:nvSpPr>
          <p:cNvPr id="3" name="2 Rectángulo"/>
          <p:cNvSpPr/>
          <p:nvPr/>
        </p:nvSpPr>
        <p:spPr>
          <a:xfrm>
            <a:off x="562733" y="530202"/>
            <a:ext cx="2572499" cy="369332"/>
          </a:xfrm>
          <a:prstGeom prst="rect">
            <a:avLst/>
          </a:prstGeom>
          <a:solidFill>
            <a:srgbClr val="FFFF00"/>
          </a:solidFill>
        </p:spPr>
        <p:txBody>
          <a:bodyPr wrap="square">
            <a:spAutoFit/>
          </a:bodyPr>
          <a:lstStyle/>
          <a:p>
            <a:r>
              <a:rPr lang="es-ES" b="1" dirty="0" smtClean="0"/>
              <a:t>Lago </a:t>
            </a:r>
            <a:r>
              <a:rPr lang="es-ES" b="1" dirty="0" err="1" smtClean="0"/>
              <a:t>Umm</a:t>
            </a:r>
            <a:r>
              <a:rPr lang="es-ES" b="1" dirty="0" smtClean="0"/>
              <a:t> al-</a:t>
            </a:r>
            <a:r>
              <a:rPr lang="es-ES" b="1" dirty="0" err="1" smtClean="0"/>
              <a:t>Maa</a:t>
            </a:r>
            <a:r>
              <a:rPr lang="es-ES" b="1" dirty="0" smtClean="0"/>
              <a:t> (Libia)</a:t>
            </a:r>
            <a:endParaRPr lang="es-ES" dirty="0"/>
          </a:p>
        </p:txBody>
      </p:sp>
    </p:spTree>
  </p:cSld>
  <p:clrMapOvr>
    <a:masterClrMapping/>
  </p:clrMapOvr>
  <p:transition spd="slow" advTm="12000">
    <p:comb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Lugares"/>
          <p:cNvPicPr>
            <a:picLocks noChangeAspect="1" noChangeArrowheads="1"/>
          </p:cNvPicPr>
          <p:nvPr/>
        </p:nvPicPr>
        <p:blipFill>
          <a:blip r:embed="rId2"/>
          <a:srcRect/>
          <a:stretch>
            <a:fillRect/>
          </a:stretch>
        </p:blipFill>
        <p:spPr bwMode="auto">
          <a:xfrm>
            <a:off x="-21505" y="0"/>
            <a:ext cx="11291168" cy="7632700"/>
          </a:xfrm>
          <a:prstGeom prst="rect">
            <a:avLst/>
          </a:prstGeom>
          <a:noFill/>
        </p:spPr>
      </p:pic>
      <p:sp>
        <p:nvSpPr>
          <p:cNvPr id="3" name="2 Rectángulo"/>
          <p:cNvSpPr/>
          <p:nvPr/>
        </p:nvSpPr>
        <p:spPr>
          <a:xfrm>
            <a:off x="346632" y="477020"/>
            <a:ext cx="4528746" cy="376645"/>
          </a:xfrm>
          <a:prstGeom prst="rect">
            <a:avLst/>
          </a:prstGeom>
        </p:spPr>
        <p:txBody>
          <a:bodyPr wrap="none" lIns="98682" tIns="49341" rIns="98682" bIns="49341">
            <a:spAutoFit/>
          </a:bodyPr>
          <a:lstStyle/>
          <a:p>
            <a:r>
              <a:rPr lang="es-ES" b="1" dirty="0" smtClean="0"/>
              <a:t>Arcoíris sobre el Lago </a:t>
            </a:r>
            <a:r>
              <a:rPr lang="es-ES" b="1" dirty="0" err="1" smtClean="0"/>
              <a:t>Louise</a:t>
            </a:r>
            <a:r>
              <a:rPr lang="es-ES" b="1" dirty="0" smtClean="0"/>
              <a:t>, Alberta, Canadá</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es.bcdn.biz/Images/2016/11/3/e268785a-b6c0-4c2f-b227-50f8b0f94d80.jpg"/>
          <p:cNvPicPr>
            <a:picLocks noChangeAspect="1" noChangeArrowheads="1"/>
          </p:cNvPicPr>
          <p:nvPr/>
        </p:nvPicPr>
        <p:blipFill>
          <a:blip r:embed="rId2"/>
          <a:srcRect/>
          <a:stretch>
            <a:fillRect/>
          </a:stretch>
        </p:blipFill>
        <p:spPr bwMode="auto">
          <a:xfrm>
            <a:off x="0" y="0"/>
            <a:ext cx="11373319" cy="7632700"/>
          </a:xfrm>
          <a:prstGeom prst="rect">
            <a:avLst/>
          </a:prstGeom>
          <a:noFill/>
        </p:spPr>
      </p:pic>
      <p:sp>
        <p:nvSpPr>
          <p:cNvPr id="3" name="2 Rectángulo"/>
          <p:cNvSpPr/>
          <p:nvPr/>
        </p:nvSpPr>
        <p:spPr>
          <a:xfrm>
            <a:off x="422178" y="397512"/>
            <a:ext cx="3685823" cy="376645"/>
          </a:xfrm>
          <a:prstGeom prst="rect">
            <a:avLst/>
          </a:prstGeom>
        </p:spPr>
        <p:txBody>
          <a:bodyPr wrap="none" lIns="98682" tIns="49341" rIns="98682" bIns="49341">
            <a:spAutoFit/>
          </a:bodyPr>
          <a:lstStyle/>
          <a:p>
            <a:r>
              <a:rPr lang="es-ES" b="1" dirty="0" smtClean="0"/>
              <a:t>Pescadores en </a:t>
            </a:r>
            <a:r>
              <a:rPr lang="es-ES" b="1" dirty="0" err="1" smtClean="0"/>
              <a:t>Ahangama</a:t>
            </a:r>
            <a:r>
              <a:rPr lang="es-ES" b="1" dirty="0" smtClean="0"/>
              <a:t> (Sri Lanka)</a:t>
            </a:r>
            <a:endParaRPr lang="es-ES" dirty="0"/>
          </a:p>
        </p:txBody>
      </p:sp>
    </p:spTree>
  </p:cSld>
  <p:clrMapOvr>
    <a:masterClrMapping/>
  </p:clrMapOvr>
  <p:transition spd="slow" advTm="12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Oimiakon-lugar-frio-tierra_TINIMA20130401_0683_5.jpg"/>
          <p:cNvPicPr>
            <a:picLocks noChangeAspect="1" noChangeArrowheads="1"/>
          </p:cNvPicPr>
          <p:nvPr/>
        </p:nvPicPr>
        <p:blipFill>
          <a:blip r:embed="rId2"/>
          <a:srcRect/>
          <a:stretch>
            <a:fillRect/>
          </a:stretch>
        </p:blipFill>
        <p:spPr bwMode="auto">
          <a:xfrm>
            <a:off x="-1" y="0"/>
            <a:ext cx="11378837" cy="7632700"/>
          </a:xfrm>
          <a:prstGeom prst="rect">
            <a:avLst/>
          </a:prstGeom>
          <a:noFill/>
        </p:spPr>
      </p:pic>
      <p:sp>
        <p:nvSpPr>
          <p:cNvPr id="2" name="1 Rectángulo"/>
          <p:cNvSpPr/>
          <p:nvPr/>
        </p:nvSpPr>
        <p:spPr>
          <a:xfrm>
            <a:off x="634171" y="744516"/>
            <a:ext cx="4003853" cy="369332"/>
          </a:xfrm>
          <a:prstGeom prst="rect">
            <a:avLst/>
          </a:prstGeom>
          <a:solidFill>
            <a:srgbClr val="FFFF00"/>
          </a:solidFill>
        </p:spPr>
        <p:txBody>
          <a:bodyPr wrap="none">
            <a:spAutoFit/>
          </a:bodyPr>
          <a:lstStyle/>
          <a:p>
            <a:r>
              <a:rPr lang="es-ES" b="1" dirty="0" err="1" smtClean="0"/>
              <a:t>Oimiakón</a:t>
            </a:r>
            <a:r>
              <a:rPr lang="es-ES" b="1" dirty="0" smtClean="0"/>
              <a:t> el pueblo más frío del planeta</a:t>
            </a:r>
            <a:endParaRPr lang="es-ES" dirty="0"/>
          </a:p>
        </p:txBody>
      </p:sp>
    </p:spTree>
  </p:cSld>
  <p:clrMapOvr>
    <a:masterClrMapping/>
  </p:clrMapOvr>
  <p:transition spd="slow" advTm="12000">
    <p:comb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el tunel del amor rumania">
            <a:hlinkClick r:id="rId2"/>
          </p:cNvPr>
          <p:cNvPicPr>
            <a:picLocks noChangeAspect="1" noChangeArrowheads="1"/>
          </p:cNvPicPr>
          <p:nvPr/>
        </p:nvPicPr>
        <p:blipFill>
          <a:blip r:embed="rId3"/>
          <a:srcRect/>
          <a:stretch>
            <a:fillRect/>
          </a:stretch>
        </p:blipFill>
        <p:spPr bwMode="auto">
          <a:xfrm>
            <a:off x="-1" y="-1"/>
            <a:ext cx="11269664" cy="7805003"/>
          </a:xfrm>
          <a:prstGeom prst="rect">
            <a:avLst/>
          </a:prstGeom>
          <a:noFill/>
        </p:spPr>
      </p:pic>
      <p:sp>
        <p:nvSpPr>
          <p:cNvPr id="3" name="2 CuadroTexto"/>
          <p:cNvSpPr txBox="1"/>
          <p:nvPr/>
        </p:nvSpPr>
        <p:spPr>
          <a:xfrm>
            <a:off x="491295" y="458764"/>
            <a:ext cx="2271135" cy="369332"/>
          </a:xfrm>
          <a:prstGeom prst="rect">
            <a:avLst/>
          </a:prstGeom>
          <a:solidFill>
            <a:srgbClr val="FFFF00"/>
          </a:solidFill>
        </p:spPr>
        <p:txBody>
          <a:bodyPr wrap="none" rtlCol="0">
            <a:spAutoFit/>
          </a:bodyPr>
          <a:lstStyle/>
          <a:p>
            <a:r>
              <a:rPr lang="es-ES" b="1" dirty="0" smtClean="0"/>
              <a:t>GIRASOLES RUMANIA</a:t>
            </a:r>
            <a:endParaRPr lang="es-ES" b="1" dirty="0"/>
          </a:p>
        </p:txBody>
      </p:sp>
    </p:spTree>
  </p:cSld>
  <p:clrMapOvr>
    <a:masterClrMapping/>
  </p:clrMapOvr>
  <p:transition spd="slow" advTm="12000">
    <p:comb dir="vert"/>
  </p:transition>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1269664" cy="76327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3452447"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1030269"/>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lunes, 03 de abril de 2017</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11:11</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MO DE OTRO PLANET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COMO DE OTRO PLANETA</Template>
  <TotalTime>2</TotalTime>
  <Words>341</Words>
  <Application>Microsoft Office PowerPoint</Application>
  <PresentationFormat>Personalizado</PresentationFormat>
  <Paragraphs>55</Paragraphs>
  <Slides>39</Slides>
  <Notes>0</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COMO DE OTRO PLANETA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2017-04-03T09:11:40Z</dcterms:created>
  <dcterms:modified xsi:type="dcterms:W3CDTF">2017-04-03T09:14:01Z</dcterms:modified>
</cp:coreProperties>
</file>