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4" r:id="rId4"/>
    <p:sldId id="314" r:id="rId5"/>
    <p:sldId id="313" r:id="rId6"/>
    <p:sldId id="312" r:id="rId7"/>
    <p:sldId id="311" r:id="rId8"/>
    <p:sldId id="310" r:id="rId9"/>
    <p:sldId id="309" r:id="rId10"/>
    <p:sldId id="308" r:id="rId11"/>
    <p:sldId id="307" r:id="rId12"/>
    <p:sldId id="306" r:id="rId13"/>
    <p:sldId id="305" r:id="rId14"/>
    <p:sldId id="303" r:id="rId15"/>
    <p:sldId id="302" r:id="rId16"/>
    <p:sldId id="301" r:id="rId17"/>
    <p:sldId id="300" r:id="rId18"/>
    <p:sldId id="279" r:id="rId19"/>
    <p:sldId id="299" r:id="rId20"/>
    <p:sldId id="298" r:id="rId21"/>
    <p:sldId id="296" r:id="rId22"/>
    <p:sldId id="295" r:id="rId23"/>
    <p:sldId id="294" r:id="rId24"/>
    <p:sldId id="293" r:id="rId25"/>
    <p:sldId id="292" r:id="rId26"/>
    <p:sldId id="291" r:id="rId27"/>
    <p:sldId id="290" r:id="rId28"/>
    <p:sldId id="289" r:id="rId29"/>
    <p:sldId id="288" r:id="rId30"/>
    <p:sldId id="287" r:id="rId31"/>
    <p:sldId id="286" r:id="rId32"/>
    <p:sldId id="285" r:id="rId33"/>
    <p:sldId id="283" r:id="rId34"/>
    <p:sldId id="284" r:id="rId35"/>
    <p:sldId id="282" r:id="rId36"/>
    <p:sldId id="281" r:id="rId37"/>
    <p:sldId id="280" r:id="rId38"/>
    <p:sldId id="278" r:id="rId39"/>
    <p:sldId id="277" r:id="rId40"/>
    <p:sldId id="276" r:id="rId41"/>
    <p:sldId id="275" r:id="rId42"/>
    <p:sldId id="274" r:id="rId43"/>
    <p:sldId id="273" r:id="rId44"/>
    <p:sldId id="272" r:id="rId45"/>
    <p:sldId id="271" r:id="rId46"/>
    <p:sldId id="270" r:id="rId47"/>
    <p:sldId id="269" r:id="rId48"/>
    <p:sldId id="268" r:id="rId49"/>
    <p:sldId id="267" r:id="rId50"/>
    <p:sldId id="266" r:id="rId51"/>
    <p:sldId id="263" r:id="rId52"/>
    <p:sldId id="315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CFWSpAjl3dsyL/Z+cCXsA==" hashData="HAcw1tyy9dFwz8LLavOKcNvMIM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4BD84-3253-4335-B444-4A52D5730905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E3EBC-D733-47B1-95D8-8D86210A60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4BD84-3253-4335-B444-4A52D5730905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E3EBC-D733-47B1-95D8-8D86210A60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4BD84-3253-4335-B444-4A52D5730905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E3EBC-D733-47B1-95D8-8D86210A60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4BD84-3253-4335-B444-4A52D5730905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E3EBC-D733-47B1-95D8-8D86210A60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4BD84-3253-4335-B444-4A52D5730905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E3EBC-D733-47B1-95D8-8D86210A60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4BD84-3253-4335-B444-4A52D5730905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E3EBC-D733-47B1-95D8-8D86210A60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4BD84-3253-4335-B444-4A52D5730905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E3EBC-D733-47B1-95D8-8D86210A60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4BD84-3253-4335-B444-4A52D5730905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E3EBC-D733-47B1-95D8-8D86210A60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4BD84-3253-4335-B444-4A52D5730905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E3EBC-D733-47B1-95D8-8D86210A60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4BD84-3253-4335-B444-4A52D5730905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E3EBC-D733-47B1-95D8-8D86210A60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4BD84-3253-4335-B444-4A52D5730905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E3EBC-D733-47B1-95D8-8D86210A60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8CEA59-7CD9-4D18-ACEE-F46973C266D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D4BD84-3253-4335-B444-4A52D5730905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2E3EBC-D733-47B1-95D8-8D86210A60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492A42A-7C6C-4DC3-84E8-8ED83492B4F5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7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59" name="Picture 3" descr="C:\Users\Usuario\Downloads\colibris de costa rica\COLIBRIES%20DE%20COSTA%20RICA%20para%20web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76673"/>
            <a:ext cx="8208912" cy="5904656"/>
          </a:xfrm>
          <a:prstGeom prst="rect">
            <a:avLst/>
          </a:prstGeom>
          <a:noFill/>
        </p:spPr>
      </p:pic>
      <p:pic>
        <p:nvPicPr>
          <p:cNvPr id="19461" name="Picture 5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5301208"/>
            <a:ext cx="847725" cy="942975"/>
          </a:xfrm>
          <a:prstGeom prst="rect">
            <a:avLst/>
          </a:prstGeom>
          <a:noFill/>
        </p:spPr>
      </p:pic>
      <p:pic>
        <p:nvPicPr>
          <p:cNvPr id="19462" name="Picture 6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332656"/>
            <a:ext cx="3019425" cy="504825"/>
          </a:xfrm>
          <a:prstGeom prst="rect">
            <a:avLst/>
          </a:prstGeom>
          <a:noFill/>
        </p:spPr>
      </p:pic>
      <p:pic>
        <p:nvPicPr>
          <p:cNvPr id="19463" name="Picture 7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5517232"/>
            <a:ext cx="2908945" cy="710057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pull/>
    <p:sndAc>
      <p:stSnd>
        <p:snd r:embed="rId2" name="07- enchantment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_ERM062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7108" cy="6858000"/>
          </a:xfrm>
          <a:prstGeom prst="rect">
            <a:avLst/>
          </a:prstGeom>
        </p:spPr>
      </p:pic>
      <p:pic>
        <p:nvPicPr>
          <p:cNvPr id="18434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10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_1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86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 Thalurania colombic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362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935802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38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00x-humingbir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4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71c81_3ce30d06ffcd0aa5dbbabd28ffeb905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290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71c81_1550804319c4de4324b77c76e76c645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266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110_10151105958747273_2107137677_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04248"/>
          </a:xfrm>
          <a:prstGeom prst="rect">
            <a:avLst/>
          </a:prstGeom>
        </p:spPr>
      </p:pic>
      <p:pic>
        <p:nvPicPr>
          <p:cNvPr id="10242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2474955op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08628"/>
          </a:xfrm>
          <a:prstGeom prst="rect">
            <a:avLst/>
          </a:prstGeom>
        </p:spPr>
      </p:pic>
      <p:pic>
        <p:nvPicPr>
          <p:cNvPr id="9218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2479409j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194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545843-un-hermoso-hombre-ala-de-sable-violeta-colibri-posado-en-una-rama-en-monteverde-costa-ric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0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162936bU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6146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435434j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2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515545Er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8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592649gY[1]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935821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3942657_348628295_1-Fotos-de--COMO-ATRAER-COLIBRIES-A-SU-JARDIN--Zacate-Costa-Rica--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3091146449_24fd6a480a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1026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92997" y="1106994"/>
            <a:ext cx="6858000" cy="4644008"/>
          </a:xfrm>
          <a:prstGeom prst="rect">
            <a:avLst/>
          </a:prstGeom>
          <a:noFill/>
        </p:spPr>
      </p:pic>
      <p:pic>
        <p:nvPicPr>
          <p:cNvPr id="1027" name="Picture 3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79005" y="1179003"/>
            <a:ext cx="6858002" cy="449999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afiro-capirotado-thalurania-glaucopis-c2a9-formenti-00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482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73649264_3a6b7364f7_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506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83458425_1b4c6f9003_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530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001740296_8054a17c7c_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554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015143409_aeb4f7e59d_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578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00380164_d0a8447021_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602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732349181_ea835c1ef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626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921088652_b7a6b06300_z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7650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10520171443_colibri-costa-ric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0"/>
            <a:ext cx="8496944" cy="6677774"/>
          </a:xfrm>
          <a:prstGeom prst="rect">
            <a:avLst/>
          </a:prstGeom>
        </p:spPr>
      </p:pic>
      <p:pic>
        <p:nvPicPr>
          <p:cNvPr id="29698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ibrí%203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6288"/>
            <a:ext cx="9144000" cy="6085424"/>
          </a:xfrm>
          <a:prstGeom prst="rect">
            <a:avLst/>
          </a:prstGeom>
        </p:spPr>
      </p:pic>
      <p:pic>
        <p:nvPicPr>
          <p:cNvPr id="30722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ibrí01+copi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264696"/>
          </a:xfrm>
          <a:prstGeom prst="rect">
            <a:avLst/>
          </a:prstGeom>
        </p:spPr>
      </p:pic>
      <p:pic>
        <p:nvPicPr>
          <p:cNvPr id="28674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ibri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3794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ibrí-apaisada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pic>
        <p:nvPicPr>
          <p:cNvPr id="31746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ibri-de-or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81425"/>
          </a:xfrm>
          <a:prstGeom prst="rect">
            <a:avLst/>
          </a:prstGeom>
        </p:spPr>
      </p:pic>
      <p:pic>
        <p:nvPicPr>
          <p:cNvPr id="32770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over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ibrie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4818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ov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ibriesbajolalluviam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5842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r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ibrimontane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8641"/>
            <a:ext cx="9144000" cy="6282062"/>
          </a:xfrm>
          <a:prstGeom prst="rect">
            <a:avLst/>
          </a:prstGeom>
        </p:spPr>
      </p:pic>
      <p:pic>
        <p:nvPicPr>
          <p:cNvPr id="36866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ibri-verd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7890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blind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gden-minden-pictures-michael-and-patricia-green-violet-ear-colibri-thalassinus-hummingbird-and-flowers-cavendishiacomplectens-costa-ric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8914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een-violet-ear-hummingbird-colibri-thalassinus-in-flight-in-mountainous-region-of-costa-ric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9938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mmingbirds-of-costa-rica-as-seen-on-a-tour-leaving-from-our-hote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62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cterus galbula (2)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411044"/>
          </a:xfrm>
          <a:prstGeom prst="rect">
            <a:avLst/>
          </a:prstGeom>
        </p:spPr>
      </p:pic>
      <p:pic>
        <p:nvPicPr>
          <p:cNvPr id="41986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dba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12" y="0"/>
            <a:ext cx="8920976" cy="6858000"/>
          </a:xfrm>
          <a:prstGeom prst="rect">
            <a:avLst/>
          </a:prstGeom>
        </p:spPr>
      </p:pic>
      <p:pic>
        <p:nvPicPr>
          <p:cNvPr id="43010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s[6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4034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sCAAWMJW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5058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TEVERDE%204%20COLIBRI_50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3" name="2 Imagen" descr="P1370937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1" cy="6858000"/>
          </a:xfrm>
          <a:prstGeom prst="rect">
            <a:avLst/>
          </a:prstGeom>
        </p:spPr>
      </p:pic>
      <p:pic>
        <p:nvPicPr>
          <p:cNvPr id="46082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43001" y="1142999"/>
            <a:ext cx="6858002" cy="4572000"/>
          </a:xfrm>
          <a:prstGeom prst="rect">
            <a:avLst/>
          </a:prstGeom>
          <a:noFill/>
        </p:spPr>
      </p:pic>
      <p:pic>
        <p:nvPicPr>
          <p:cNvPr id="5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29000" y="1142998"/>
            <a:ext cx="6858001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 orient="vert" dir="in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usr181_gal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964488" cy="6858000"/>
          </a:xfrm>
          <a:prstGeom prst="rect">
            <a:avLst/>
          </a:prstGeom>
        </p:spPr>
      </p:pic>
      <p:pic>
        <p:nvPicPr>
          <p:cNvPr id="47106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u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NTERPE+INSIGNIS+(Colibrí+de+Poás)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1" y="-1143002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ca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8130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Uno-de-los-tantos-esplendidos-colibries-en-las-Cataratas-La-Paz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9154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3.bp.blogspot.com/-ULMe_JGYSOY/T3QP7bQ63kI/AAAAAAAAFms/F0m25o0MQtM/s640/Loddigesia+mirabilis+Colibri%CC%81+cola+de+espa%CC%81tu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ownloads\colibris de costa ric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r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60</Words>
  <Application>Microsoft Office PowerPoint</Application>
  <PresentationFormat>Presentación en pantalla (4:3)</PresentationFormat>
  <Paragraphs>28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8</cp:revision>
  <dcterms:created xsi:type="dcterms:W3CDTF">2012-12-25T09:02:58Z</dcterms:created>
  <dcterms:modified xsi:type="dcterms:W3CDTF">2012-12-25T15:10:59Z</dcterms:modified>
</cp:coreProperties>
</file>