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2"/>
    <p:sldMasterId id="2147483656" r:id="rId3"/>
  </p:sldMasterIdLst>
  <p:notesMasterIdLst>
    <p:notesMasterId r:id="rId32"/>
  </p:notesMasterIdLst>
  <p:handoutMasterIdLst>
    <p:handoutMasterId r:id="rId33"/>
  </p:handoutMasterIdLst>
  <p:sldIdLst>
    <p:sldId id="256" r:id="rId4"/>
    <p:sldId id="306" r:id="rId5"/>
    <p:sldId id="307" r:id="rId6"/>
    <p:sldId id="308" r:id="rId7"/>
    <p:sldId id="278" r:id="rId8"/>
    <p:sldId id="309" r:id="rId9"/>
    <p:sldId id="293" r:id="rId10"/>
    <p:sldId id="310" r:id="rId11"/>
    <p:sldId id="311" r:id="rId12"/>
    <p:sldId id="312" r:id="rId13"/>
    <p:sldId id="313" r:id="rId14"/>
    <p:sldId id="301" r:id="rId15"/>
    <p:sldId id="289" r:id="rId16"/>
    <p:sldId id="300" r:id="rId17"/>
    <p:sldId id="314" r:id="rId18"/>
    <p:sldId id="315" r:id="rId19"/>
    <p:sldId id="316" r:id="rId20"/>
    <p:sldId id="305" r:id="rId21"/>
    <p:sldId id="296" r:id="rId22"/>
    <p:sldId id="323" r:id="rId23"/>
    <p:sldId id="324" r:id="rId24"/>
    <p:sldId id="325" r:id="rId25"/>
    <p:sldId id="328" r:id="rId26"/>
    <p:sldId id="331" r:id="rId27"/>
    <p:sldId id="297" r:id="rId28"/>
    <p:sldId id="295" r:id="rId29"/>
    <p:sldId id="290" r:id="rId30"/>
    <p:sldId id="332" r:id="rId31"/>
  </p:sldIdLst>
  <p:sldSz cx="9144000" cy="6858000" type="screen4x3"/>
  <p:notesSz cx="6858000" cy="9144000"/>
  <p:embeddedFontLst>
    <p:embeddedFont>
      <p:font typeface="Algerian" panose="04020705040A02060702" pitchFamily="82" charset="0"/>
      <p:regular r:id="rId34"/>
    </p:embeddedFont>
    <p:embeddedFont>
      <p:font typeface="Corbel" panose="020B0503020204020204" pitchFamily="34" charset="0"/>
      <p:regular r:id="rId35"/>
      <p:bold r:id="rId36"/>
      <p:italic r:id="rId37"/>
      <p:boldItalic r:id="rId38"/>
    </p:embeddedFont>
    <p:embeddedFont>
      <p:font typeface="MS PGothic" panose="020B0600070205080204" pitchFamily="34" charset="-128"/>
      <p:regular r:id="rId39"/>
    </p:embeddedFont>
    <p:embeddedFont>
      <p:font typeface="Kristen ITC" panose="03050502040202030202" pitchFamily="66" charset="0"/>
      <p:regular r:id="rId40"/>
    </p:embeddedFont>
    <p:embeddedFont>
      <p:font typeface="Calibri" panose="020F0502020204030204" pitchFamily="34" charset="0"/>
      <p:regular r:id="rId41"/>
      <p:bold r:id="rId42"/>
      <p:italic r:id="rId43"/>
      <p:boldItalic r:id="rId4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pawAeYfhssa74SMlkDTcw==" hashData="fnlbVqotnEMN+f7cgYICp5rREX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0FF1CE12-B100-0000-0000-000000000002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6" autoAdjust="0"/>
    <p:restoredTop sz="86482" autoAdjust="0"/>
  </p:normalViewPr>
  <p:slideViewPr>
    <p:cSldViewPr>
      <p:cViewPr varScale="1">
        <p:scale>
          <a:sx n="90" d="100"/>
          <a:sy n="90" d="100"/>
        </p:scale>
        <p:origin x="-654" y="-108"/>
      </p:cViewPr>
      <p:guideLst>
        <p:guide orient="horz" pos="2160"/>
        <p:guide pos="2880"/>
      </p:guideLst>
    </p:cSldViewPr>
  </p:slideViewPr>
  <p:outlineViewPr>
    <p:cViewPr>
      <p:scale>
        <a:sx n="1" d="1"/>
        <a:sy n="1" d="1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font" Target="fonts/font6.fntdata"/><Relationship Id="rId3" Type="http://schemas.openxmlformats.org/officeDocument/2006/relationships/slideMaster" Target="slideMasters/slideMaster2.xml"/><Relationship Id="rId21" Type="http://schemas.openxmlformats.org/officeDocument/2006/relationships/slide" Target="slides/slide18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handoutMaster" Target="handoutMasters/handoutMaster1.xml"/><Relationship Id="rId38" Type="http://schemas.openxmlformats.org/officeDocument/2006/relationships/font" Target="fonts/font5.fntdata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font" Target="fonts/font8.fntdata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font" Target="fonts/font3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font" Target="fonts/font11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font" Target="fonts/font2.fntdata"/><Relationship Id="rId43" Type="http://schemas.openxmlformats.org/officeDocument/2006/relationships/font" Target="fonts/font10.fntdata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24" name="Rectangle 24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A849C5AD-4428-4E9C-9C84-11B72C9365FB}" type="datetimeFigureOut">
              <a:rPr lang="en-US" smtClean="0"/>
              <a:pPr/>
              <a:t>10/28/2015</a:t>
            </a:fld>
            <a:endParaRPr lang="en-US" smtClean="0"/>
          </a:p>
        </p:txBody>
      </p:sp>
      <p:sp>
        <p:nvSpPr>
          <p:cNvPr id="30" name="Rectangle 30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18" name="Rectangle 18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8C596567-A38F-4CEF-B37F-9B9D120D62CE}" type="slidenum">
              <a:rPr lang="en-US" smtClean="0"/>
              <a:pPr/>
              <a:t>‹#›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2423274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4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15" name="Rectangle 15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D7547E60-4BE7-4E4E-9AAA-5EE35AEC995C}" type="datetimeFigureOut">
              <a:rPr lang="en-US" smtClean="0"/>
              <a:pPr/>
              <a:t>10/28/2015</a:t>
            </a:fld>
            <a:endParaRPr lang="en-US" smtClean="0"/>
          </a:p>
        </p:txBody>
      </p:sp>
      <p:sp>
        <p:nvSpPr>
          <p:cNvPr id="23" name="Rectangle 2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anchor="ctr"/>
          <a:lstStyle/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28" name="Rectangle 2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CA077768-21C8-4125-A345-258E48D2EED0}" type="slidenum">
              <a:rPr lang="en-US" smtClean="0"/>
              <a:pPr/>
              <a:t>‹#›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712428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10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11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12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13</a:t>
            </a:fld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14</a:t>
            </a:fld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15</a:t>
            </a:fld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16</a:t>
            </a:fld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17</a:t>
            </a:fld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18</a:t>
            </a:fld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19</a:t>
            </a:fld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20</a:t>
            </a:fld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21</a:t>
            </a:fld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22</a:t>
            </a:fld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23</a:t>
            </a:fld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24</a:t>
            </a:fld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25</a:t>
            </a:fld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26</a:t>
            </a:fld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27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1.jpg"/>
          <p:cNvPicPr>
            <a:picLocks noChangeAspect="1"/>
          </p:cNvPicPr>
          <p:nvPr/>
        </p:nvPicPr>
        <p:blipFill>
          <a:blip r:embed="rId2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2.png"/>
          <p:cNvPicPr>
            <a:picLocks noChangeAspect="1"/>
          </p:cNvPicPr>
          <p:nvPr/>
        </p:nvPicPr>
        <p:blipFill>
          <a:blip r:embed="rId3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3.png"/>
          <p:cNvPicPr>
            <a:picLocks noChangeAspect="1"/>
          </p:cNvPicPr>
          <p:nvPr/>
        </p:nvPicPr>
        <p:blipFill>
          <a:blip r:embed="rId4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4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Rectangle 31"/>
          <p:cNvSpPr>
            <a:spLocks noGrp="1"/>
          </p:cNvSpPr>
          <p:nvPr>
            <p:ph type="subTitle" idx="1"/>
          </p:nvPr>
        </p:nvSpPr>
        <p:spPr>
          <a:xfrm>
            <a:off x="2492734" y="5094577"/>
            <a:ext cx="6194066" cy="925223"/>
          </a:xfrm>
        </p:spPr>
        <p:txBody>
          <a:bodyPr/>
          <a:lstStyle>
            <a:lvl1pPr marL="0" indent="0" algn="r">
              <a:buNone/>
              <a:defRPr sz="28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ctrTitle"/>
          </p:nvPr>
        </p:nvSpPr>
        <p:spPr>
          <a:xfrm>
            <a:off x="1108986" y="3606800"/>
            <a:ext cx="7577814" cy="1470025"/>
          </a:xfrm>
        </p:spPr>
        <p:txBody>
          <a:bodyPr anchor="b" anchorCtr="0"/>
          <a:lstStyle>
            <a:lvl1pPr algn="r"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10/28/2015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10/28/2015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10/28/2015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10/28/2015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2 sloupce tex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Rectangle 11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10/28/2015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10/28/2015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30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7" name="Rectangle 17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10/28/2015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19739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01164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37163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246758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188123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178689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011160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50565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439296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613583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46430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shade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5.png"/>
          <p:cNvPicPr>
            <a:picLocks noChangeAspect="1"/>
          </p:cNvPicPr>
          <p:nvPr/>
        </p:nvPicPr>
        <p:blipFill>
          <a:blip r:embed="rId9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6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Rectangle 30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2" name="Rectangl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6" name="Rectangle 6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+mn-lt"/>
              </a:defRPr>
            </a:lvl1pPr>
          </a:lstStyle>
          <a:p>
            <a:fld id="{5C14FD69-4A85-4715-A222-ABB225B63BC6}" type="datetimeFigureOut">
              <a:rPr lang="en-US" smtClean="0"/>
              <a:pPr/>
              <a:t>10/28/2015</a:t>
            </a:fld>
            <a:endParaRPr lang="en-US" sz="1000" dirty="0" smtClean="0"/>
          </a:p>
        </p:txBody>
      </p:sp>
      <p:sp>
        <p:nvSpPr>
          <p:cNvPr id="20" name="Rectangle 20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algn="ctr">
              <a:defRPr sz="1000">
                <a:latin typeface="+mn-lt"/>
              </a:defRPr>
            </a:lvl1pPr>
          </a:lstStyle>
          <a:p>
            <a:pPr algn="ctr"/>
            <a:endParaRPr lang="en-US" sz="1000" smtClean="0"/>
          </a:p>
        </p:txBody>
      </p:sp>
      <p:sp>
        <p:nvSpPr>
          <p:cNvPr id="21" name="Rectangle 21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+mn-lt"/>
              </a:defRPr>
            </a:lvl1pPr>
          </a:lstStyle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 sz="1000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  <p:txStyles>
    <p:titleStyle>
      <a:defPPr>
        <a:defRPr sz="4400">
          <a:solidFill>
            <a:schemeClr val="tx1"/>
          </a:solidFill>
          <a:latin typeface="+mj-lt"/>
          <a:ea typeface="+mj-ea"/>
          <a:cs typeface="+mj-cs"/>
        </a:defRPr>
      </a:defPPr>
      <a:lvl1pPr algn="l" eaLnBrk="1" hangingPunct="1">
        <a:buNone/>
        <a:defRPr sz="3600">
          <a:solidFill>
            <a:schemeClr val="tx1">
              <a:alpha val="100000"/>
            </a:schemeClr>
          </a:solidFill>
          <a:latin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342900" indent="-342900" eaLnBrk="1" hangingPunct="1">
        <a:buChar char="•"/>
        <a:defRPr sz="2800">
          <a:latin typeface="+mn-lt"/>
        </a:defRPr>
      </a:lvl1pPr>
      <a:lvl2pPr marL="742950" indent="-285750" eaLnBrk="1" hangingPunct="1">
        <a:buChar char="–"/>
        <a:defRPr sz="2400">
          <a:latin typeface="+mn-lt"/>
        </a:defRPr>
      </a:lvl2pPr>
      <a:lvl3pPr marL="1143000" indent="-228600" eaLnBrk="1" hangingPunct="1">
        <a:buChar char="•"/>
        <a:defRPr sz="2400">
          <a:latin typeface="+mn-lt"/>
        </a:defRPr>
      </a:lvl3pPr>
      <a:lvl4pPr marL="1600200" indent="-228600" eaLnBrk="1" hangingPunct="1">
        <a:buChar char="–"/>
        <a:defRPr sz="2000">
          <a:latin typeface="+mn-lt"/>
        </a:defRPr>
      </a:lvl4pPr>
      <a:lvl5pPr marL="2057400" indent="-228600" eaLnBrk="1" hangingPunct="1">
        <a:buChar char="»"/>
        <a:defRPr sz="2000">
          <a:latin typeface="+mn-lt"/>
        </a:defRPr>
      </a:lvl5pPr>
      <a:lvl6pPr marL="2514600" indent="-228600" eaLnBrk="1" hangingPunct="1">
        <a:buChar char="•"/>
        <a:defRPr sz="2000"/>
      </a:lvl6pPr>
      <a:lvl7pPr marL="2971800" indent="-228600" eaLnBrk="1" hangingPunct="1">
        <a:buChar char="•"/>
        <a:defRPr sz="2000"/>
      </a:lvl7pPr>
      <a:lvl8pPr marL="3429000" indent="-228600" eaLnBrk="1" hangingPunct="1">
        <a:buChar char="•"/>
        <a:defRPr sz="2000"/>
      </a:lvl8pPr>
      <a:lvl9pPr marL="3886200" indent="-228600" eaLnBrk="1" hangingPunct="1">
        <a:buChar char="•"/>
        <a:defRPr sz="2000"/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10834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5" Type="http://schemas.openxmlformats.org/officeDocument/2006/relationships/image" Target="../media/image47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endParaRPr lang="cs-CZ" sz="4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3203848" y="2996952"/>
            <a:ext cx="5328592" cy="1872208"/>
          </a:xfrm>
        </p:spPr>
        <p:txBody>
          <a:bodyPr>
            <a:prstTxWarp prst="textDeflate">
              <a:avLst>
                <a:gd name="adj" fmla="val 12901"/>
              </a:avLst>
            </a:prstTxWarp>
            <a:normAutofit fontScale="90000"/>
          </a:bodyPr>
          <a:lstStyle/>
          <a:p>
            <a:pPr algn="ctr"/>
            <a:r>
              <a:rPr lang="cs-CZ" sz="6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  <a:ea typeface="Adobe Myungjo Std M" pitchFamily="18" charset="-128"/>
              </a:rPr>
              <a:t>colgantes </a:t>
            </a:r>
            <a:r>
              <a:rPr lang="cs-CZ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  <a:ea typeface="Adobe Myungjo Std M" pitchFamily="18" charset="-128"/>
              </a:rPr>
              <a:t/>
            </a:r>
            <a:br>
              <a:rPr lang="cs-CZ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  <a:ea typeface="Adobe Myungjo Std M" pitchFamily="18" charset="-128"/>
              </a:rPr>
            </a:br>
            <a:r>
              <a:rPr lang="cs-CZ" sz="6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  <a:ea typeface="Adobe Myungjo Std M" pitchFamily="18" charset="-128"/>
              </a:rPr>
              <a:t>de </a:t>
            </a:r>
            <a:r>
              <a:rPr lang="cs-CZ" sz="6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  <a:ea typeface="Adobe Myungjo Std M" pitchFamily="18" charset="-128"/>
              </a:rPr>
              <a:t>flores</a:t>
            </a:r>
            <a:br>
              <a:rPr lang="cs-CZ" sz="6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  <a:ea typeface="Adobe Myungjo Std M" pitchFamily="18" charset="-128"/>
              </a:rPr>
            </a:br>
            <a:r>
              <a:rPr lang="cs-CZ" sz="6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  <a:ea typeface="Adobe Myungjo Std M" pitchFamily="18" charset="-128"/>
              </a:rPr>
              <a:t>cestas</a:t>
            </a:r>
            <a:r>
              <a:rPr lang="cs-CZ" sz="6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  <a:ea typeface="Adobe Myungjo Std M" pitchFamily="18" charset="-128"/>
              </a:rPr>
              <a:t> </a:t>
            </a:r>
            <a:endParaRPr lang="cs-CZ" sz="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lgerian" panose="04020705040A02060702" pitchFamily="82" charset="0"/>
              <a:ea typeface="Adobe Myungjo Std M" pitchFamily="18" charset="-12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Click="0" advTm="9000">
        <p:circle/>
        <p:sndAc>
          <p:stSnd loop="1">
            <p:snd r:embed="rId3" name="04 Stopa 4 S.O.1000000.wav"/>
          </p:stSnd>
        </p:sndAc>
      </p:transition>
    </mc:Choice>
    <mc:Fallback xmlns="">
      <p:transition spd="slow" advClick="0" advTm="9000">
        <p:circle/>
        <p:sndAc>
          <p:stSnd loop="1">
            <p:snd r:embed="rId4" name="04 Stopa 4 S.O.100000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64705"/>
            <a:ext cx="7920880" cy="54006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47982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764704"/>
            <a:ext cx="5616624" cy="532859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7313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64704"/>
            <a:ext cx="7920880" cy="54006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20174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764704"/>
            <a:ext cx="5616624" cy="54006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6708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64704"/>
            <a:ext cx="7920880" cy="54006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4273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764704"/>
            <a:ext cx="5616624" cy="532859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9042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64704"/>
            <a:ext cx="7920880" cy="532859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0282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764704"/>
            <a:ext cx="5616624" cy="54006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62673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764704"/>
            <a:ext cx="5760640" cy="532859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3926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64704"/>
            <a:ext cx="7920880" cy="554461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60939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1" y="764704"/>
            <a:ext cx="3744416" cy="54006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764704"/>
            <a:ext cx="3744416" cy="54006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5445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161" y="764705"/>
            <a:ext cx="5760640" cy="539483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00311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64704"/>
            <a:ext cx="3744416" cy="54006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764704"/>
            <a:ext cx="3744416" cy="54006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0904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64704"/>
            <a:ext cx="7920880" cy="54006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7968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64704"/>
            <a:ext cx="7920880" cy="54006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44037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64704"/>
            <a:ext cx="7920880" cy="54006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2876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687" y="3068960"/>
            <a:ext cx="3600399" cy="324035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64704"/>
            <a:ext cx="4176464" cy="324036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2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764704"/>
            <a:ext cx="5760640" cy="541135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1054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64704"/>
            <a:ext cx="7992888" cy="532859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2240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49" y="764704"/>
            <a:ext cx="7982909" cy="532859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34868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225" y="764704"/>
            <a:ext cx="7923556" cy="532859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5880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194" y="764704"/>
            <a:ext cx="7879618" cy="532859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36408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194" y="794253"/>
            <a:ext cx="7879618" cy="526949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64752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056" y="797981"/>
            <a:ext cx="3555169" cy="529531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797980"/>
            <a:ext cx="3744416" cy="529531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0660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420" y="791260"/>
            <a:ext cx="3816424" cy="250783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385" y="791260"/>
            <a:ext cx="3744417" cy="250783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420" y="3567165"/>
            <a:ext cx="3816424" cy="256976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5" y="3595539"/>
            <a:ext cx="3744416" cy="256976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5426" y="2996952"/>
            <a:ext cx="1727050" cy="8640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82360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467544" y="5949280"/>
            <a:ext cx="1512168" cy="648072"/>
          </a:xfrm>
        </p:spPr>
        <p:txBody>
          <a:bodyPr>
            <a:normAutofit/>
          </a:bodyPr>
          <a:lstStyle/>
          <a:p>
            <a:pPr algn="ctr"/>
            <a:r>
              <a:rPr lang="cs-CZ" sz="35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Yveta</a:t>
            </a:r>
            <a:r>
              <a:rPr lang="cs-CZ" sz="2000" b="1" smtClean="0"/>
              <a:t> </a:t>
            </a:r>
            <a:endParaRPr lang="cs-CZ" sz="2000" b="1" dirty="0" smtClean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3923928" y="3356992"/>
            <a:ext cx="4104456" cy="1254001"/>
          </a:xfrm>
        </p:spPr>
        <p:txBody>
          <a:bodyPr>
            <a:prstTxWarp prst="textChevronInverted">
              <a:avLst/>
            </a:prstTxWarp>
          </a:bodyPr>
          <a:lstStyle/>
          <a:p>
            <a:r>
              <a:rPr lang="cs-CZ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  <a:ea typeface="Adobe Myungjo Std M" pitchFamily="18" charset="-128"/>
              </a:rPr>
              <a:t>F i n </a:t>
            </a:r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dobe Myungjo Std M" pitchFamily="18" charset="-128"/>
                <a:ea typeface="Adobe Myungjo Std M" pitchFamily="18" charset="-128"/>
              </a:rPr>
              <a:t> 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dobe Myungjo Std M" pitchFamily="18" charset="-128"/>
              <a:ea typeface="Adobe Myungjo Std M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0708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8000">
        <p14:vortex dir="r"/>
      </p:transition>
    </mc:Choice>
    <mc:Fallback xmlns="">
      <p:transition spd="slow" advClick="0" advTm="800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6000" fill="hold" nodeType="withEffect" p14:presetBounceEnd="6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">
                                          <p:cBhvr additive="base">
                                            <p:cTn id="7" dur="3250" fill="hold"/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">
                                          <p:cBhvr additive="base">
                                            <p:cTn id="8" dur="3250" fill="hold"/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600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250" fill="hold"/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250" fill="hold"/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8" name="Obrázok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072188"/>
            <a:ext cx="72390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359775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ign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Custom Theme">
  <a:themeElements>
    <a:clrScheme name="Office Colors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 Fonts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Custom Theme">
  <a:themeElements>
    <a:clrScheme name="Office Colors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 Fonts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C329A1A-65F1-45C2-8F63-031A9D93427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DesignTemplate</Template>
  <TotalTime>0</TotalTime>
  <Words>49</Words>
  <Application>Microsoft Office PowerPoint</Application>
  <PresentationFormat>Prezentácia na obrazovke (4:3)</PresentationFormat>
  <Paragraphs>33</Paragraphs>
  <Slides>28</Slides>
  <Notes>27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28</vt:i4>
      </vt:variant>
    </vt:vector>
  </HeadingPairs>
  <TitlesOfParts>
    <vt:vector size="37" baseType="lpstr">
      <vt:lpstr>Arial</vt:lpstr>
      <vt:lpstr>Adobe Myungjo Std M</vt:lpstr>
      <vt:lpstr>Algerian</vt:lpstr>
      <vt:lpstr>Corbel</vt:lpstr>
      <vt:lpstr>MS PGothic</vt:lpstr>
      <vt:lpstr>Kristen ITC</vt:lpstr>
      <vt:lpstr>Calibri</vt:lpstr>
      <vt:lpstr>DesignTemplate</vt:lpstr>
      <vt:lpstr>2_Diseño predeterminado</vt:lpstr>
      <vt:lpstr>colgantes  de flores cestas 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F i n  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2015-08-06T07:51:37Z</dcterms:created>
  <dcterms:modified xsi:type="dcterms:W3CDTF">2015-10-28T11:57:48Z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TC100738469990</vt:lpwstr>
  </property>
</Properties>
</file>