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</p:sldMasterIdLst>
  <p:sldIdLst>
    <p:sldId id="256" r:id="rId5"/>
    <p:sldId id="257" r:id="rId6"/>
    <p:sldId id="258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481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767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069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6364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937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564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47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18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857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0949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1111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19041-06BC-4C1A-A88B-3ED11C985BFD}" type="slidenum">
              <a:rPr lang="fr-FR" alt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8739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D048AD-8EE9-430D-AA51-EBFF5898F052}" type="slidenum">
              <a:rPr lang="fr-FR" alt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943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DFE75-7633-4CE5-BF52-C9BC37B1AD94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  <p:extLst>
      <p:ext uri="{BB962C8B-B14F-4D97-AF65-F5344CB8AC3E}">
        <p14:creationId xmlns:p14="http://schemas.microsoft.com/office/powerpoint/2010/main" val="3434299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B7EF92-E1C3-4AD8-A3E6-73880046765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EAF91-ED36-4051-A752-F84551822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1011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7A53AA-DB22-48AA-8656-099B4E66A6E9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7A53AA-DB22-48AA-8656-099B4E66A6E9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altLang="fr-FR"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altLang="fr-FR"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4CF2D1-5625-40AD-ABFE-344A9FB5A22C}" type="slidenum">
              <a:rPr lang="es-ES_tradnl" altLang="fr-F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es-ES_tradnl" altLang="fr-FR"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076" name="Picture 4" descr="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>
    <p:sndAc>
      <p:stSnd>
        <p:snd r:embed="rId2" name="carmina_bura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100" name="Picture 4" descr="0912271153329950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bigth_39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Mer%20decha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 descr="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 descr="0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 descr="0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3" descr="0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 descr="A-Storm-At-Sea-Wallpaper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15" descr="sans-titre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6" descr="hdwallpapers3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9" descr="laiton_bois_texte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0" descr="laiton_bois_texte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8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91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17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30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125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pic>
        <p:nvPicPr>
          <p:cNvPr id="512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7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12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fr-FR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699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8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5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8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152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153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84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6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6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176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77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60</Words>
  <Application>Microsoft Office PowerPoint</Application>
  <PresentationFormat>Affichage à l'écran (4:3)</PresentationFormat>
  <Paragraphs>28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4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Thème Office</vt:lpstr>
      <vt:lpstr>Modèle par défaut</vt:lpstr>
      <vt:lpstr>1_Modèle par défaut</vt:lpstr>
      <vt:lpstr>Diseño predeterminado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1</cp:revision>
  <dcterms:created xsi:type="dcterms:W3CDTF">2014-01-01T06:30:42Z</dcterms:created>
  <dcterms:modified xsi:type="dcterms:W3CDTF">2014-01-01T06:32:49Z</dcterms:modified>
</cp:coreProperties>
</file>