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26" r:id="rId3"/>
    <p:sldId id="263" r:id="rId4"/>
    <p:sldId id="280" r:id="rId5"/>
    <p:sldId id="266" r:id="rId6"/>
    <p:sldId id="296" r:id="rId7"/>
    <p:sldId id="304" r:id="rId8"/>
    <p:sldId id="317" r:id="rId9"/>
    <p:sldId id="294" r:id="rId10"/>
    <p:sldId id="305" r:id="rId11"/>
    <p:sldId id="320" r:id="rId12"/>
    <p:sldId id="312" r:id="rId13"/>
    <p:sldId id="318" r:id="rId14"/>
    <p:sldId id="321" r:id="rId15"/>
    <p:sldId id="319" r:id="rId16"/>
    <p:sldId id="327" r:id="rId17"/>
    <p:sldId id="323" r:id="rId18"/>
    <p:sldId id="322" r:id="rId19"/>
    <p:sldId id="328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pKn/AjOgG8hKrsMF3roUQ" hashData="9G7RGvlYuY+bPLfcUSgEx+faZU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1C9E12"/>
    <a:srgbClr val="159B1B"/>
    <a:srgbClr val="970707"/>
    <a:srgbClr val="FF3D0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00" autoAdjust="0"/>
    <p:restoredTop sz="94660"/>
  </p:normalViewPr>
  <p:slideViewPr>
    <p:cSldViewPr>
      <p:cViewPr>
        <p:scale>
          <a:sx n="40" d="100"/>
          <a:sy n="40" d="100"/>
        </p:scale>
        <p:origin x="-1563" y="-31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D44EB3-B671-4B5A-84FD-28C62141E444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FCCE01-E134-4B53-BAD7-937CE0FC71D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FCCE01-E134-4B53-BAD7-937CE0FC71D1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BA9B6-7A2D-4270-9600-96FD80D6FCD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29B77-CD0C-4ED2-8EBC-71ABBCF59C0B}" type="datetimeFigureOut">
              <a:rPr lang="es-ES" smtClean="0"/>
              <a:pPr/>
              <a:t>14/02/2015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8F493-E99D-4A69-86B1-BA67D59AB57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B3CCCC-958B-4915-8ECA-C1250A3415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10" Type="http://schemas.openxmlformats.org/officeDocument/2006/relationships/image" Target="../media/image86.gif"/><Relationship Id="rId4" Type="http://schemas.openxmlformats.org/officeDocument/2006/relationships/image" Target="../media/image80.jpeg"/><Relationship Id="rId9" Type="http://schemas.openxmlformats.org/officeDocument/2006/relationships/image" Target="../media/image8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3" name="2 Elipse"/>
          <p:cNvSpPr/>
          <p:nvPr/>
        </p:nvSpPr>
        <p:spPr>
          <a:xfrm>
            <a:off x="3143240" y="2000240"/>
            <a:ext cx="2928958" cy="28575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1643042" y="714356"/>
            <a:ext cx="2928958" cy="28575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5" name="4 Elipse"/>
          <p:cNvSpPr/>
          <p:nvPr/>
        </p:nvSpPr>
        <p:spPr>
          <a:xfrm>
            <a:off x="4572000" y="785794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6" name="5 Elipse"/>
          <p:cNvSpPr/>
          <p:nvPr/>
        </p:nvSpPr>
        <p:spPr>
          <a:xfrm>
            <a:off x="1643042" y="3500438"/>
            <a:ext cx="2928958" cy="28575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7" name="6 Elipse"/>
          <p:cNvSpPr/>
          <p:nvPr/>
        </p:nvSpPr>
        <p:spPr>
          <a:xfrm>
            <a:off x="4572000" y="3500438"/>
            <a:ext cx="2928958" cy="285752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7" name="16 Elipse"/>
          <p:cNvSpPr/>
          <p:nvPr/>
        </p:nvSpPr>
        <p:spPr>
          <a:xfrm>
            <a:off x="0" y="0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8" name="17 Elipse"/>
          <p:cNvSpPr/>
          <p:nvPr/>
        </p:nvSpPr>
        <p:spPr>
          <a:xfrm>
            <a:off x="3143240" y="0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9" name="18 Elipse"/>
          <p:cNvSpPr/>
          <p:nvPr/>
        </p:nvSpPr>
        <p:spPr>
          <a:xfrm>
            <a:off x="6215042" y="0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0" name="19 Elipse"/>
          <p:cNvSpPr/>
          <p:nvPr/>
        </p:nvSpPr>
        <p:spPr>
          <a:xfrm>
            <a:off x="6215042" y="1928802"/>
            <a:ext cx="2928958" cy="292895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1" name="20 Elipse"/>
          <p:cNvSpPr/>
          <p:nvPr/>
        </p:nvSpPr>
        <p:spPr>
          <a:xfrm>
            <a:off x="6215042" y="4143356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2" name="21 Elipse"/>
          <p:cNvSpPr/>
          <p:nvPr/>
        </p:nvSpPr>
        <p:spPr>
          <a:xfrm>
            <a:off x="0" y="4143356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3" name="22 Elipse"/>
          <p:cNvSpPr/>
          <p:nvPr/>
        </p:nvSpPr>
        <p:spPr>
          <a:xfrm>
            <a:off x="3143240" y="4143356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24" name="23 Elipse"/>
          <p:cNvSpPr/>
          <p:nvPr/>
        </p:nvSpPr>
        <p:spPr>
          <a:xfrm>
            <a:off x="0" y="2143116"/>
            <a:ext cx="2928958" cy="2714644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 useBgFill="1"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333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5" name="Picture 9" descr="C:\Users\Ana María\Desktop\coctel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0" y="0"/>
            <a:ext cx="7009821" cy="2000240"/>
          </a:xfrm>
          <a:prstGeom prst="rect">
            <a:avLst/>
          </a:prstGeom>
          <a:noFill/>
          <a:ln>
            <a:noFill/>
          </a:ln>
          <a:effectLst>
            <a:outerShdw blurRad="76200" dist="38100" dir="5400000" sx="103000" sy="103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flood" dir="t"/>
          </a:scene3d>
        </p:spPr>
      </p:pic>
      <p:pic>
        <p:nvPicPr>
          <p:cNvPr id="26" name="Picture 10" descr="C:\Users\Ana María\Desktop\de.png"/>
          <p:cNvPicPr>
            <a:picLocks noChangeAspect="1" noChangeArrowheads="1"/>
          </p:cNvPicPr>
          <p:nvPr/>
        </p:nvPicPr>
        <p:blipFill>
          <a:blip r:embed="rId5">
            <a:biLevel thresh="50000"/>
          </a:blip>
          <a:srcRect/>
          <a:stretch>
            <a:fillRect/>
          </a:stretch>
        </p:blipFill>
        <p:spPr bwMode="auto">
          <a:xfrm>
            <a:off x="4714876" y="357166"/>
            <a:ext cx="5214974" cy="1500198"/>
          </a:xfrm>
          <a:prstGeom prst="rect">
            <a:avLst/>
          </a:prstGeom>
          <a:noFill/>
          <a:effectLst>
            <a:outerShdw blurRad="76200" dist="38100" dir="5400000" sx="103000" sy="103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flood" dir="t"/>
          </a:scene3d>
        </p:spPr>
      </p:pic>
      <p:pic>
        <p:nvPicPr>
          <p:cNvPr id="27" name="Picture 8" descr="C:\Users\Ana María\Desktop\Imagen17.png"/>
          <p:cNvPicPr>
            <a:picLocks noChangeAspect="1" noChangeArrowheads="1"/>
          </p:cNvPicPr>
          <p:nvPr/>
        </p:nvPicPr>
        <p:blipFill>
          <a:blip r:embed="rId6">
            <a:biLevel thresh="50000"/>
          </a:blip>
          <a:srcRect/>
          <a:stretch>
            <a:fillRect/>
          </a:stretch>
        </p:blipFill>
        <p:spPr bwMode="auto">
          <a:xfrm>
            <a:off x="1500166" y="1285860"/>
            <a:ext cx="7010400" cy="2143140"/>
          </a:xfrm>
          <a:prstGeom prst="rect">
            <a:avLst/>
          </a:prstGeom>
          <a:noFill/>
          <a:effectLst>
            <a:outerShdw blurRad="76200" dist="38100" dir="5400000" sx="103000" sy="103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flood" dir="t"/>
          </a:scene3d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477">
    <p:sndAc>
      <p:stSnd loop="1">
        <p:snd r:embed="rId2" name="FRDAVID  WORD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6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6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6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6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6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6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6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6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000"/>
                            </p:stCondLst>
                            <p:childTnLst>
                              <p:par>
                                <p:cTn id="14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16" grpId="0" animBg="1"/>
      <p:bldP spid="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890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xit" presetSubtype="1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39" presetClass="entr" presetSubtype="0" ac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13" presetClass="exit" presetSubtype="32" fill="hold" grpId="2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5" presetClass="exit" presetSubtype="0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23" presetClass="exit" presetSubtype="27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xit" presetSubtype="1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1" presetClass="entr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 animBg="1"/>
      <p:bldP spid="11" grpId="1" animBg="1"/>
      <p:bldP spid="10" grpId="0" animBg="1"/>
      <p:bldP spid="10" grpId="1" animBg="1"/>
      <p:bldP spid="10" grpId="2" animBg="1"/>
      <p:bldP spid="9" grpId="0" animBg="1"/>
      <p:bldP spid="9" grpId="1" animBg="1"/>
      <p:bldP spid="9" grpId="2" animBg="1"/>
      <p:bldP spid="9" grpId="3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84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3" presetClass="exit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4" presetClass="entr" presetSubtype="32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3" presetClass="exit" presetSubtype="27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3" presetClass="exit" presetSubtype="3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272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" presetClass="exit" presetSubtype="1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7" grpId="0" animBg="1"/>
      <p:bldP spid="7" grpId="1" animBg="1"/>
      <p:bldP spid="5" grpId="0" animBg="1"/>
      <p:bldP spid="5" grpId="1" animBg="1"/>
      <p:bldP spid="5" grpId="2" animBg="1"/>
      <p:bldP spid="5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  <p:pic>
        <p:nvPicPr>
          <p:cNvPr id="9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10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11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</p:spPr>
      </p:pic>
      <p:pic>
        <p:nvPicPr>
          <p:cNvPr id="12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l="25000" t="50000" r="50000"/>
          <a:stretch>
            <a:fillRect/>
          </a:stretch>
        </p:blipFill>
        <p:spPr bwMode="auto">
          <a:xfrm>
            <a:off x="2285984" y="3429000"/>
            <a:ext cx="2286016" cy="3429000"/>
          </a:xfrm>
          <a:prstGeom prst="rect">
            <a:avLst/>
          </a:prstGeom>
          <a:noFill/>
        </p:spPr>
      </p:pic>
      <p:pic>
        <p:nvPicPr>
          <p:cNvPr id="13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14" name="Picture 2" descr="C:\Users\Ana María\Desktop\PPS-Coctel de Paisajes\more_nebo_pejzazh_1680x1050.jpg"/>
          <p:cNvPicPr>
            <a:picLocks noChangeAspect="1" noChangeArrowheads="1"/>
          </p:cNvPicPr>
          <p:nvPr/>
        </p:nvPicPr>
        <p:blipFill>
          <a:blip r:embed="rId4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2277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1" presetClass="exit" presetSubtype="8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1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0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3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autoRev="1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6754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3" presetClass="exit" presetSubtype="32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3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7000"/>
                            </p:stCondLst>
                            <p:childTnLst>
                              <p:par>
                                <p:cTn id="45" presetID="6" presetClass="exit" presetSubtype="16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27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  <p:bldP spid="6" grpId="0" animBg="1"/>
      <p:bldP spid="6" grpId="1" animBg="1"/>
      <p:bldP spid="5" grpId="0" animBg="1"/>
      <p:bldP spid="5" grpId="1" animBg="1"/>
      <p:bldP spid="5" grpId="2" animBg="1"/>
      <p:bldP spid="5" grpId="3" animBg="1"/>
      <p:bldP spid="4" grpId="0" animBg="1"/>
      <p:bldP spid="4" grpId="1" animBg="1"/>
      <p:bldP spid="4" grpId="2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0800000">
            <a:off x="0" y="0"/>
            <a:ext cx="9144000" cy="3500438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107281" y="1107281"/>
            <a:ext cx="6858000" cy="4643438"/>
          </a:xfrm>
          <a:prstGeom prst="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b="89584"/>
          <a:stretch>
            <a:fillRect/>
          </a:stretch>
        </p:blipFill>
        <p:spPr bwMode="auto">
          <a:xfrm>
            <a:off x="0" y="0"/>
            <a:ext cx="9144000" cy="714356"/>
          </a:xfrm>
          <a:prstGeom prst="rect">
            <a:avLst/>
          </a:prstGeom>
          <a:noFill/>
        </p:spPr>
      </p:pic>
      <p:pic>
        <p:nvPicPr>
          <p:cNvPr id="12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10416" b="79167"/>
          <a:stretch>
            <a:fillRect/>
          </a:stretch>
        </p:blipFill>
        <p:spPr bwMode="auto">
          <a:xfrm>
            <a:off x="0" y="714356"/>
            <a:ext cx="9144000" cy="714380"/>
          </a:xfrm>
          <a:prstGeom prst="rect">
            <a:avLst/>
          </a:prstGeom>
          <a:noFill/>
        </p:spPr>
      </p:pic>
      <p:pic>
        <p:nvPicPr>
          <p:cNvPr id="13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20833" b="68750"/>
          <a:stretch>
            <a:fillRect/>
          </a:stretch>
        </p:blipFill>
        <p:spPr bwMode="auto">
          <a:xfrm>
            <a:off x="0" y="1357298"/>
            <a:ext cx="9144000" cy="714380"/>
          </a:xfrm>
          <a:prstGeom prst="rect">
            <a:avLst/>
          </a:prstGeom>
          <a:noFill/>
        </p:spPr>
      </p:pic>
      <p:pic>
        <p:nvPicPr>
          <p:cNvPr id="14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30208" b="60417"/>
          <a:stretch>
            <a:fillRect/>
          </a:stretch>
        </p:blipFill>
        <p:spPr bwMode="auto">
          <a:xfrm>
            <a:off x="0" y="2071678"/>
            <a:ext cx="9144000" cy="642942"/>
          </a:xfrm>
          <a:prstGeom prst="rect">
            <a:avLst/>
          </a:prstGeom>
          <a:noFill/>
        </p:spPr>
      </p:pic>
      <p:pic>
        <p:nvPicPr>
          <p:cNvPr id="16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39583" b="50000"/>
          <a:stretch>
            <a:fillRect/>
          </a:stretch>
        </p:blipFill>
        <p:spPr bwMode="auto">
          <a:xfrm>
            <a:off x="0" y="2714620"/>
            <a:ext cx="9144000" cy="714380"/>
          </a:xfrm>
          <a:prstGeom prst="rect">
            <a:avLst/>
          </a:prstGeom>
          <a:noFill/>
        </p:spPr>
      </p:pic>
      <p:pic>
        <p:nvPicPr>
          <p:cNvPr id="17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50000" b="39583"/>
          <a:stretch>
            <a:fillRect/>
          </a:stretch>
        </p:blipFill>
        <p:spPr bwMode="auto">
          <a:xfrm>
            <a:off x="0" y="3429000"/>
            <a:ext cx="9144000" cy="714380"/>
          </a:xfrm>
          <a:prstGeom prst="rect">
            <a:avLst/>
          </a:prstGeom>
          <a:noFill/>
        </p:spPr>
      </p:pic>
      <p:pic>
        <p:nvPicPr>
          <p:cNvPr id="18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60417" b="30208"/>
          <a:stretch>
            <a:fillRect/>
          </a:stretch>
        </p:blipFill>
        <p:spPr bwMode="auto">
          <a:xfrm>
            <a:off x="0" y="4143380"/>
            <a:ext cx="9144000" cy="642942"/>
          </a:xfrm>
          <a:prstGeom prst="rect">
            <a:avLst/>
          </a:prstGeom>
          <a:noFill/>
        </p:spPr>
      </p:pic>
      <p:pic>
        <p:nvPicPr>
          <p:cNvPr id="19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69792" b="18750"/>
          <a:stretch>
            <a:fillRect/>
          </a:stretch>
        </p:blipFill>
        <p:spPr bwMode="auto">
          <a:xfrm>
            <a:off x="0" y="4786322"/>
            <a:ext cx="9144000" cy="785818"/>
          </a:xfrm>
          <a:prstGeom prst="rect">
            <a:avLst/>
          </a:prstGeom>
          <a:noFill/>
        </p:spPr>
      </p:pic>
      <p:pic>
        <p:nvPicPr>
          <p:cNvPr id="20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81250" b="9375"/>
          <a:stretch>
            <a:fillRect/>
          </a:stretch>
        </p:blipFill>
        <p:spPr bwMode="auto">
          <a:xfrm>
            <a:off x="0" y="5572140"/>
            <a:ext cx="9144000" cy="642942"/>
          </a:xfrm>
          <a:prstGeom prst="rect">
            <a:avLst/>
          </a:prstGeom>
          <a:noFill/>
        </p:spPr>
      </p:pic>
      <p:pic>
        <p:nvPicPr>
          <p:cNvPr id="21" name="Picture 3" descr="C:\Users\Ana María\Desktop\PPS-Coctel de Paisajes\wallpaper-43788-811864.jpg"/>
          <p:cNvPicPr>
            <a:picLocks noChangeAspect="1" noChangeArrowheads="1"/>
          </p:cNvPicPr>
          <p:nvPr/>
        </p:nvPicPr>
        <p:blipFill>
          <a:blip r:embed="rId7"/>
          <a:srcRect t="90625"/>
          <a:stretch>
            <a:fillRect/>
          </a:stretch>
        </p:blipFill>
        <p:spPr bwMode="auto">
          <a:xfrm>
            <a:off x="0" y="6215082"/>
            <a:ext cx="9144000" cy="642918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652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7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6000"/>
                            </p:stCondLst>
                            <p:childTnLst>
                              <p:par>
                                <p:cTn id="80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22" grpId="0" animBg="1"/>
      <p:bldP spid="22" grpId="1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>
            <a:lum/>
          </a:blip>
          <a:srcRect r="65625" b="65625"/>
          <a:stretch>
            <a:fillRect/>
          </a:stretch>
        </p:blipFill>
        <p:spPr bwMode="auto">
          <a:xfrm>
            <a:off x="0" y="0"/>
            <a:ext cx="3143240" cy="2357430"/>
          </a:xfrm>
          <a:prstGeom prst="rect">
            <a:avLst/>
          </a:prstGeom>
          <a:noFill/>
        </p:spPr>
      </p:pic>
      <p:pic>
        <p:nvPicPr>
          <p:cNvPr id="4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/>
          <a:srcRect l="34375" r="32812" b="65625"/>
          <a:stretch>
            <a:fillRect/>
          </a:stretch>
        </p:blipFill>
        <p:spPr bwMode="auto">
          <a:xfrm>
            <a:off x="3143240" y="0"/>
            <a:ext cx="3000396" cy="2357430"/>
          </a:xfrm>
          <a:prstGeom prst="rect">
            <a:avLst/>
          </a:prstGeom>
          <a:noFill/>
        </p:spPr>
      </p:pic>
      <p:pic>
        <p:nvPicPr>
          <p:cNvPr id="5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/>
          <a:srcRect l="67188" b="65625"/>
          <a:stretch>
            <a:fillRect/>
          </a:stretch>
        </p:blipFill>
        <p:spPr bwMode="auto">
          <a:xfrm>
            <a:off x="6143636" y="0"/>
            <a:ext cx="3000364" cy="2357430"/>
          </a:xfrm>
          <a:prstGeom prst="rect">
            <a:avLst/>
          </a:prstGeom>
          <a:noFill/>
        </p:spPr>
      </p:pic>
      <p:pic>
        <p:nvPicPr>
          <p:cNvPr id="6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>
            <a:lum/>
          </a:blip>
          <a:srcRect t="34375" r="65625" b="32291"/>
          <a:stretch>
            <a:fillRect/>
          </a:stretch>
        </p:blipFill>
        <p:spPr bwMode="auto">
          <a:xfrm>
            <a:off x="0" y="2357430"/>
            <a:ext cx="3143240" cy="2286016"/>
          </a:xfrm>
          <a:prstGeom prst="rect">
            <a:avLst/>
          </a:prstGeom>
          <a:noFill/>
        </p:spPr>
      </p:pic>
      <p:pic>
        <p:nvPicPr>
          <p:cNvPr id="7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/>
          <a:srcRect t="66667" r="65625"/>
          <a:stretch>
            <a:fillRect/>
          </a:stretch>
        </p:blipFill>
        <p:spPr bwMode="auto">
          <a:xfrm>
            <a:off x="0" y="4572008"/>
            <a:ext cx="3143240" cy="2285992"/>
          </a:xfrm>
          <a:prstGeom prst="rect">
            <a:avLst/>
          </a:prstGeom>
          <a:noFill/>
        </p:spPr>
      </p:pic>
      <p:pic>
        <p:nvPicPr>
          <p:cNvPr id="8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/>
          <a:srcRect l="34375" t="34375" r="32812" b="32291"/>
          <a:stretch>
            <a:fillRect/>
          </a:stretch>
        </p:blipFill>
        <p:spPr bwMode="auto">
          <a:xfrm>
            <a:off x="3143240" y="2357430"/>
            <a:ext cx="3000396" cy="2286016"/>
          </a:xfrm>
          <a:prstGeom prst="rect">
            <a:avLst/>
          </a:prstGeom>
          <a:noFill/>
        </p:spPr>
      </p:pic>
      <p:pic>
        <p:nvPicPr>
          <p:cNvPr id="9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/>
          <a:srcRect l="67188" t="34375" b="32291"/>
          <a:stretch>
            <a:fillRect/>
          </a:stretch>
        </p:blipFill>
        <p:spPr bwMode="auto">
          <a:xfrm>
            <a:off x="6143636" y="2357430"/>
            <a:ext cx="3000364" cy="2286016"/>
          </a:xfrm>
          <a:prstGeom prst="rect">
            <a:avLst/>
          </a:prstGeom>
          <a:noFill/>
        </p:spPr>
      </p:pic>
      <p:pic>
        <p:nvPicPr>
          <p:cNvPr id="10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/>
          <a:srcRect l="34375" t="66667" r="32812"/>
          <a:stretch>
            <a:fillRect/>
          </a:stretch>
        </p:blipFill>
        <p:spPr bwMode="auto">
          <a:xfrm>
            <a:off x="3143240" y="4572008"/>
            <a:ext cx="3000396" cy="2285992"/>
          </a:xfrm>
          <a:prstGeom prst="rect">
            <a:avLst/>
          </a:prstGeom>
          <a:noFill/>
        </p:spPr>
      </p:pic>
      <p:pic>
        <p:nvPicPr>
          <p:cNvPr id="11" name="Picture 2" descr="C:\Users\Ana María\Desktop\PPS-Coctel de Paisajes\utah-canyon-cliffs-clouds-green.jpg"/>
          <p:cNvPicPr>
            <a:picLocks noChangeAspect="1" noChangeArrowheads="1"/>
          </p:cNvPicPr>
          <p:nvPr/>
        </p:nvPicPr>
        <p:blipFill>
          <a:blip r:embed="rId3"/>
          <a:srcRect l="67188" t="66667"/>
          <a:stretch>
            <a:fillRect/>
          </a:stretch>
        </p:blipFill>
        <p:spPr bwMode="auto">
          <a:xfrm>
            <a:off x="6143636" y="4572008"/>
            <a:ext cx="3000364" cy="2285992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6114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2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23" presetClass="exit" presetSubtype="272" fill="hold" grpId="2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xit" presetSubtype="32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xit" presetSubtype="272" fill="hold" grpId="2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16" fill="hold" grpId="3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PPS-Coctel de Paisajes\wallpaper-35216-4947506-8-8079589K.jpg"/>
          <p:cNvPicPr>
            <a:picLocks noChangeAspect="1" noChangeArrowheads="1"/>
          </p:cNvPicPr>
          <p:nvPr/>
        </p:nvPicPr>
        <p:blipFill>
          <a:blip r:embed="rId6"/>
          <a:srcRect b="81250"/>
          <a:stretch>
            <a:fillRect/>
          </a:stretch>
        </p:blipFill>
        <p:spPr bwMode="auto">
          <a:xfrm>
            <a:off x="0" y="0"/>
            <a:ext cx="9144000" cy="1285860"/>
          </a:xfrm>
          <a:prstGeom prst="rect">
            <a:avLst/>
          </a:prstGeom>
          <a:noFill/>
        </p:spPr>
      </p:pic>
      <p:pic>
        <p:nvPicPr>
          <p:cNvPr id="8" name="Picture 2" descr="C:\Users\Ana María\Desktop\PPS-Coctel de Paisajes\wallpaper-35216-4947506-8-8079589K.jpg"/>
          <p:cNvPicPr>
            <a:picLocks noChangeAspect="1" noChangeArrowheads="1"/>
          </p:cNvPicPr>
          <p:nvPr/>
        </p:nvPicPr>
        <p:blipFill>
          <a:blip r:embed="rId6"/>
          <a:srcRect t="18750" b="65625"/>
          <a:stretch>
            <a:fillRect/>
          </a:stretch>
        </p:blipFill>
        <p:spPr bwMode="auto">
          <a:xfrm>
            <a:off x="0" y="1285860"/>
            <a:ext cx="9144000" cy="1071570"/>
          </a:xfrm>
          <a:prstGeom prst="rect">
            <a:avLst/>
          </a:prstGeom>
          <a:noFill/>
        </p:spPr>
      </p:pic>
      <p:pic>
        <p:nvPicPr>
          <p:cNvPr id="9" name="Picture 2" descr="C:\Users\Ana María\Desktop\PPS-Coctel de Paisajes\wallpaper-35216-4947506-8-8079589K.jpg"/>
          <p:cNvPicPr>
            <a:picLocks noChangeAspect="1" noChangeArrowheads="1"/>
          </p:cNvPicPr>
          <p:nvPr/>
        </p:nvPicPr>
        <p:blipFill>
          <a:blip r:embed="rId6"/>
          <a:srcRect t="34375" b="50000"/>
          <a:stretch>
            <a:fillRect/>
          </a:stretch>
        </p:blipFill>
        <p:spPr bwMode="auto">
          <a:xfrm>
            <a:off x="0" y="2357430"/>
            <a:ext cx="9144000" cy="1071570"/>
          </a:xfrm>
          <a:prstGeom prst="rect">
            <a:avLst/>
          </a:prstGeom>
          <a:noFill/>
        </p:spPr>
      </p:pic>
      <p:pic>
        <p:nvPicPr>
          <p:cNvPr id="10" name="Picture 2" descr="C:\Users\Ana María\Desktop\PPS-Coctel de Paisajes\wallpaper-35216-4947506-8-8079589K.jpg"/>
          <p:cNvPicPr>
            <a:picLocks noChangeAspect="1" noChangeArrowheads="1"/>
          </p:cNvPicPr>
          <p:nvPr/>
        </p:nvPicPr>
        <p:blipFill>
          <a:blip r:embed="rId6"/>
          <a:srcRect t="50000" b="33333"/>
          <a:stretch>
            <a:fillRect/>
          </a:stretch>
        </p:blipFill>
        <p:spPr bwMode="auto">
          <a:xfrm>
            <a:off x="0" y="3429000"/>
            <a:ext cx="9144000" cy="1143008"/>
          </a:xfrm>
          <a:prstGeom prst="rect">
            <a:avLst/>
          </a:prstGeom>
          <a:noFill/>
        </p:spPr>
      </p:pic>
      <p:pic>
        <p:nvPicPr>
          <p:cNvPr id="11" name="Picture 2" descr="C:\Users\Ana María\Desktop\PPS-Coctel de Paisajes\wallpaper-35216-4947506-8-8079589K.jpg"/>
          <p:cNvPicPr>
            <a:picLocks noChangeAspect="1" noChangeArrowheads="1"/>
          </p:cNvPicPr>
          <p:nvPr/>
        </p:nvPicPr>
        <p:blipFill>
          <a:blip r:embed="rId6"/>
          <a:srcRect t="66667" b="16666"/>
          <a:stretch>
            <a:fillRect/>
          </a:stretch>
        </p:blipFill>
        <p:spPr bwMode="auto">
          <a:xfrm>
            <a:off x="0" y="4572008"/>
            <a:ext cx="9144000" cy="1143008"/>
          </a:xfrm>
          <a:prstGeom prst="rect">
            <a:avLst/>
          </a:prstGeom>
          <a:noFill/>
        </p:spPr>
      </p:pic>
      <p:pic>
        <p:nvPicPr>
          <p:cNvPr id="12" name="Picture 2" descr="C:\Users\Ana María\Desktop\PPS-Coctel de Paisajes\wallpaper-35216-4947506-8-8079589K.jpg"/>
          <p:cNvPicPr>
            <a:picLocks noChangeAspect="1" noChangeArrowheads="1"/>
          </p:cNvPicPr>
          <p:nvPr/>
        </p:nvPicPr>
        <p:blipFill>
          <a:blip r:embed="rId6"/>
          <a:srcRect t="83334"/>
          <a:stretch>
            <a:fillRect/>
          </a:stretch>
        </p:blipFill>
        <p:spPr bwMode="auto">
          <a:xfrm>
            <a:off x="0" y="5715016"/>
            <a:ext cx="9144000" cy="114298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40186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xit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xit" presetSubtype="8" fill="hold" grpId="2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22" presetID="8" presetClass="exit" presetSubtype="32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9000"/>
                            </p:stCondLst>
                            <p:childTnLst>
                              <p:par>
                                <p:cTn id="96" presetID="23" presetClass="entr" presetSubtype="288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3" presetClass="entr" presetSubtype="28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" presetClass="entr" presetSubtype="1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2" grpId="0" animBg="1"/>
      <p:bldP spid="4" grpId="0" animBg="1"/>
      <p:bldP spid="4" grpId="1" animBg="1"/>
      <p:bldP spid="5" grpId="0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311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xit" presetSubtype="27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5" presetClass="exit" presetSubtype="10" fill="hold" grpId="2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272" fill="hold" grpId="3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ntr" presetSubtype="5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000"/>
                            </p:stCondLst>
                            <p:childTnLst>
                              <p:par>
                                <p:cTn id="45" presetID="21" presetClass="exit" presetSubtype="8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1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2" grpId="0" animBg="1"/>
      <p:bldP spid="2" grpId="1" animBg="1"/>
      <p:bldP spid="3" grpId="0" animBg="1"/>
      <p:bldP spid="3" grpId="1" animBg="1"/>
      <p:bldP spid="10" grpId="0" animBg="1"/>
      <p:bldP spid="10" grpId="1" animBg="1"/>
      <p:bldP spid="10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2" descr="C:\Users\Ana María\Desktop\PPS-Coctel de Paisajes\1920x1200k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5123" name="Picture 3" descr="C:\Users\Ana María\Desktop\PPS-Coctel de Paisajes\1440x900cff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2" name="Picture 3" descr="C:\Users\Ana María\Desktop\PPS-Coctel de Paisajes\1440x900cff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5124" name="Picture 4" descr="C:\Users\Ana María\Desktop\PPS-Coctel de Paisajes\id442736sw1280w1280h800K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4" descr="C:\Users\Ana María\Desktop\PPS-Coctel de Paisajes\id442736sw1280w1280h800K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4" descr="C:\Users\Ana María\Desktop\PPS-Coctel de Paisajes\id442736sw1280w1280h800K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6" name="Picture 4" descr="C:\Users\Ana María\Desktop\PPS-Coctel de Paisajes\id442736sw1280w1280h800K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5125" name="Picture 5" descr="C:\Users\Ana María\Desktop\PPS-Coctel de Paisajes\id493059sw1280w1280h800K.jpg"/>
          <p:cNvPicPr>
            <a:picLocks noChangeAspect="1" noChangeArrowheads="1"/>
          </p:cNvPicPr>
          <p:nvPr/>
        </p:nvPicPr>
        <p:blipFill>
          <a:blip r:embed="rId6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8" name="Picture 5" descr="C:\Users\Ana María\Desktop\PPS-Coctel de Paisajes\id493059sw1280w1280h800K.jpg"/>
          <p:cNvPicPr>
            <a:picLocks noChangeAspect="1" noChangeArrowheads="1"/>
          </p:cNvPicPr>
          <p:nvPr/>
        </p:nvPicPr>
        <p:blipFill>
          <a:blip r:embed="rId6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9" name="Picture 5" descr="C:\Users\Ana María\Desktop\PPS-Coctel de Paisajes\id493059sw1280w1280h800K.jpg"/>
          <p:cNvPicPr>
            <a:picLocks noChangeAspect="1" noChangeArrowheads="1"/>
          </p:cNvPicPr>
          <p:nvPr/>
        </p:nvPicPr>
        <p:blipFill>
          <a:blip r:embed="rId6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20" name="Picture 5" descr="C:\Users\Ana María\Desktop\PPS-Coctel de Paisajes\id493059sw1280w1280h800K.jpg"/>
          <p:cNvPicPr>
            <a:picLocks noChangeAspect="1" noChangeArrowheads="1"/>
          </p:cNvPicPr>
          <p:nvPr/>
        </p:nvPicPr>
        <p:blipFill>
          <a:blip r:embed="rId6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474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43200000">
                                      <p:cBhvr>
                                        <p:cTn id="1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43200000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432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43200000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0"/>
                            </p:stCondLst>
                            <p:childTnLst>
                              <p:par>
                                <p:cTn id="41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5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500"/>
                            </p:stCondLst>
                            <p:childTnLst>
                              <p:par>
                                <p:cTn id="60" presetID="14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4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4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8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3000"/>
                            </p:stCondLst>
                            <p:childTnLst>
                              <p:par>
                                <p:cTn id="97" presetID="3" presetClass="entr" presetSubtype="5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9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876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xit" presetSubtype="5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23" presetClass="exit" presetSubtype="27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xit" presetSubtype="1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500"/>
                            </p:stCondLst>
                            <p:childTnLst>
                              <p:par>
                                <p:cTn id="38" presetID="23" presetClass="exit" presetSubtype="27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0"/>
                            </p:stCondLst>
                            <p:childTnLst>
                              <p:par>
                                <p:cTn id="53" presetID="23" presetClass="exit" presetSubtype="27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" presetClass="exit" presetSubtype="1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6" presetClass="emph" presetSubtype="0" repeatCount="indefinite" fill="hold" grpId="4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9" presetClass="emph" presetSubtype="0" grpId="5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 rctx="PPT">
                                        <p:cTn id="64" dur="7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65" dur="7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1" presetClass="entr" presetSubtype="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7500"/>
                            </p:stCondLst>
                            <p:childTnLst>
                              <p:par>
                                <p:cTn id="74" presetID="23" presetClass="exit" presetSubtype="272" fill="hold" grpId="2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" presetClass="exit" presetSubtype="16" fill="hold" grpId="3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4" presetClass="entr" presetSubtype="16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28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5" grpId="0" animBg="1"/>
      <p:bldP spid="5" grpId="1" animBg="1"/>
      <p:bldP spid="7" grpId="0" animBg="1"/>
      <p:bldP spid="7" grpId="1" animBg="1"/>
      <p:bldP spid="7" grpId="2" animBg="1"/>
      <p:bldP spid="7" grpId="3" animBg="1"/>
      <p:bldP spid="9" grpId="0" animBg="1"/>
      <p:bldP spid="9" grpId="1" animBg="1"/>
      <p:bldP spid="9" grpId="2" animBg="1"/>
      <p:bldP spid="9" grpId="3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10" grpId="0" animBg="1"/>
      <p:bldP spid="10" grpId="2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38H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48" y="0"/>
            <a:ext cx="8429652" cy="6858000"/>
          </a:xfrm>
          <a:prstGeom prst="rtTriangle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0"/>
            <a:ext cx="9144000" cy="6858000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entágono regular"/>
          <p:cNvSpPr/>
          <p:nvPr/>
        </p:nvSpPr>
        <p:spPr>
          <a:xfrm>
            <a:off x="0" y="0"/>
            <a:ext cx="9144000" cy="6858000"/>
          </a:xfrm>
          <a:prstGeom prst="pentagon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3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6" presetClass="exit" presetSubtype="4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7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8" presetClass="exit" presetSubtype="32" fill="hold" grpId="1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4" presetClass="exit" presetSubtype="32" fill="hold" grpId="2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1" presetClass="entr" presetSubtype="8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8000"/>
                            </p:stCondLst>
                            <p:childTnLst>
                              <p:par>
                                <p:cTn id="52" presetID="3" presetClass="entr" presetSubtype="5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2" grpId="0" animBg="1"/>
      <p:bldP spid="2" grpId="1" animBg="1"/>
      <p:bldP spid="5" grpId="0" animBg="1"/>
      <p:bldP spid="5" grpId="1" animBg="1"/>
      <p:bldP spid="5" grpId="2" animBg="1"/>
      <p:bldP spid="12" grpId="0" animBg="1"/>
      <p:bldP spid="12" grpId="1" animBg="1"/>
      <p:bldP spid="8" grpId="0" animBg="1"/>
      <p:bldP spid="7" grpId="0" animBg="1"/>
      <p:bldP spid="7" grpId="1" animBg="1"/>
      <p:bldP spid="11" grpId="0" animBg="1"/>
      <p:bldP spid="10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52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8" presetClass="exit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2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*0.0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h+1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3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6" presetClass="exit" presetSubtype="2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5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3000"/>
                            </p:stCondLst>
                            <p:childTnLst>
                              <p:par>
                                <p:cTn id="64" presetID="10" presetClass="exit" presetSubtype="0" fill="hold" grpId="3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68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5" grpId="0" animBg="1"/>
      <p:bldP spid="5" grpId="1" animBg="1"/>
      <p:bldP spid="5" grpId="2" animBg="1"/>
      <p:bldP spid="5" grpId="3" animBg="1"/>
      <p:bldP spid="5" grpId="4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2" grpId="0" animBg="1"/>
      <p:bldP spid="2" grpId="1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2560x1600L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2560x1600L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2560x1600L.jpg"/>
          <p:cNvPicPr>
            <a:picLocks noChangeAspect="1" noChangeArrowheads="1"/>
          </p:cNvPicPr>
          <p:nvPr/>
        </p:nvPicPr>
        <p:blipFill>
          <a:blip r:embed="rId4"/>
          <a:srcRect l="49219" b="50000"/>
          <a:stretch>
            <a:fillRect/>
          </a:stretch>
        </p:blipFill>
        <p:spPr bwMode="auto">
          <a:xfrm>
            <a:off x="4500562" y="0"/>
            <a:ext cx="4643438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2560x1600L.jpg"/>
          <p:cNvPicPr>
            <a:picLocks noChangeAspect="1" noChangeArrowheads="1"/>
          </p:cNvPicPr>
          <p:nvPr/>
        </p:nvPicPr>
        <p:blipFill>
          <a:blip r:embed="rId4"/>
          <a:srcRect l="49219" t="50000"/>
          <a:stretch>
            <a:fillRect/>
          </a:stretch>
        </p:blipFill>
        <p:spPr bwMode="auto">
          <a:xfrm>
            <a:off x="4500562" y="3429000"/>
            <a:ext cx="4643438" cy="3429000"/>
          </a:xfrm>
          <a:prstGeom prst="rect">
            <a:avLst/>
          </a:prstGeom>
          <a:noFill/>
        </p:spPr>
      </p:pic>
      <p:pic>
        <p:nvPicPr>
          <p:cNvPr id="1027" name="Picture 3" descr="C:\Users\Ana María\Desktop\PAISAJES-2\La-curva-rio-colorado-the-bend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3" descr="C:\Users\Ana María\Desktop\PAISAJES-2\La-curva-rio-colorado-the-bend.jpg"/>
          <p:cNvPicPr>
            <a:picLocks noChangeAspect="1" noChangeArrowheads="1"/>
          </p:cNvPicPr>
          <p:nvPr/>
        </p:nvPicPr>
        <p:blipFill>
          <a:blip r:embed="rId5"/>
          <a:srcRect l="50000" b="48958"/>
          <a:stretch>
            <a:fillRect/>
          </a:stretch>
        </p:blipFill>
        <p:spPr bwMode="auto">
          <a:xfrm>
            <a:off x="4572000" y="0"/>
            <a:ext cx="4572000" cy="3500438"/>
          </a:xfrm>
          <a:prstGeom prst="rect">
            <a:avLst/>
          </a:prstGeom>
          <a:noFill/>
        </p:spPr>
      </p:pic>
      <p:pic>
        <p:nvPicPr>
          <p:cNvPr id="10" name="Picture 3" descr="C:\Users\Ana María\Desktop\PAISAJES-2\La-curva-rio-colorado-the-bend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3" descr="C:\Users\Ana María\Desktop\PAISAJES-2\La-curva-rio-colorado-the-bend.jpg"/>
          <p:cNvPicPr>
            <a:picLocks noChangeAspect="1" noChangeArrowheads="1"/>
          </p:cNvPicPr>
          <p:nvPr/>
        </p:nvPicPr>
        <p:blipFill>
          <a:blip r:embed="rId5"/>
          <a:srcRect l="49219" t="48958"/>
          <a:stretch>
            <a:fillRect/>
          </a:stretch>
        </p:blipFill>
        <p:spPr bwMode="auto">
          <a:xfrm>
            <a:off x="4500562" y="3357562"/>
            <a:ext cx="4643438" cy="3500438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9" presetClass="exit" presetSubtype="1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1" presetClass="exit" presetSubtype="8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3000"/>
                            </p:stCondLst>
                            <p:childTnLst>
                              <p:par>
                                <p:cTn id="47" presetID="18" presetClass="exit" presetSubtype="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8" presetClass="exit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8" presetClass="exit" presetSubtype="9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12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t="50000" r="87500"/>
          <a:stretch>
            <a:fillRect/>
          </a:stretch>
        </p:blipFill>
        <p:spPr bwMode="auto">
          <a:xfrm>
            <a:off x="0" y="3429000"/>
            <a:ext cx="1142976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12500" t="50000" r="75000"/>
          <a:stretch>
            <a:fillRect/>
          </a:stretch>
        </p:blipFill>
        <p:spPr bwMode="auto">
          <a:xfrm>
            <a:off x="1142976" y="3429000"/>
            <a:ext cx="1143008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25000" t="50000" r="62500"/>
          <a:stretch>
            <a:fillRect/>
          </a:stretch>
        </p:blipFill>
        <p:spPr bwMode="auto">
          <a:xfrm>
            <a:off x="2285984" y="3429000"/>
            <a:ext cx="1143008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37500" t="50000" r="50000"/>
          <a:stretch>
            <a:fillRect/>
          </a:stretch>
        </p:blipFill>
        <p:spPr bwMode="auto">
          <a:xfrm>
            <a:off x="3428992" y="3429000"/>
            <a:ext cx="1143008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50000" t="50000" r="37500"/>
          <a:stretch>
            <a:fillRect/>
          </a:stretch>
        </p:blipFill>
        <p:spPr bwMode="auto">
          <a:xfrm>
            <a:off x="4572000" y="3429000"/>
            <a:ext cx="1143008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62500" r="25000" b="50000"/>
          <a:stretch>
            <a:fillRect/>
          </a:stretch>
        </p:blipFill>
        <p:spPr bwMode="auto">
          <a:xfrm>
            <a:off x="5715008" y="0"/>
            <a:ext cx="1143008" cy="3429000"/>
          </a:xfrm>
          <a:prstGeom prst="rect">
            <a:avLst/>
          </a:prstGeom>
          <a:noFill/>
        </p:spPr>
      </p:pic>
      <p:pic>
        <p:nvPicPr>
          <p:cNvPr id="9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75000" t="50000" r="12500"/>
          <a:stretch>
            <a:fillRect/>
          </a:stretch>
        </p:blipFill>
        <p:spPr bwMode="auto">
          <a:xfrm>
            <a:off x="6858016" y="3429000"/>
            <a:ext cx="1143008" cy="3429000"/>
          </a:xfrm>
          <a:prstGeom prst="rect">
            <a:avLst/>
          </a:prstGeom>
          <a:noFill/>
        </p:spPr>
      </p:pic>
      <p:pic>
        <p:nvPicPr>
          <p:cNvPr id="10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87500" t="50000"/>
          <a:stretch>
            <a:fillRect/>
          </a:stretch>
        </p:blipFill>
        <p:spPr bwMode="auto">
          <a:xfrm>
            <a:off x="8001024" y="3429000"/>
            <a:ext cx="1142976" cy="3429000"/>
          </a:xfrm>
          <a:prstGeom prst="rect">
            <a:avLst/>
          </a:prstGeom>
          <a:noFill/>
        </p:spPr>
      </p:pic>
      <p:pic>
        <p:nvPicPr>
          <p:cNvPr id="11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r="87500" b="50000"/>
          <a:stretch>
            <a:fillRect/>
          </a:stretch>
        </p:blipFill>
        <p:spPr bwMode="auto">
          <a:xfrm>
            <a:off x="0" y="0"/>
            <a:ext cx="1142976" cy="3429000"/>
          </a:xfrm>
          <a:prstGeom prst="rect">
            <a:avLst/>
          </a:prstGeom>
          <a:noFill/>
        </p:spPr>
      </p:pic>
      <p:pic>
        <p:nvPicPr>
          <p:cNvPr id="12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12500" r="75000" b="50000"/>
          <a:stretch>
            <a:fillRect/>
          </a:stretch>
        </p:blipFill>
        <p:spPr bwMode="auto">
          <a:xfrm>
            <a:off x="1142976" y="0"/>
            <a:ext cx="1143008" cy="3429000"/>
          </a:xfrm>
          <a:prstGeom prst="rect">
            <a:avLst/>
          </a:prstGeom>
          <a:noFill/>
        </p:spPr>
      </p:pic>
      <p:pic>
        <p:nvPicPr>
          <p:cNvPr id="13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25000" r="62500" b="50000"/>
          <a:stretch>
            <a:fillRect/>
          </a:stretch>
        </p:blipFill>
        <p:spPr bwMode="auto">
          <a:xfrm>
            <a:off x="2285984" y="0"/>
            <a:ext cx="1143008" cy="3429000"/>
          </a:xfrm>
          <a:prstGeom prst="rect">
            <a:avLst/>
          </a:prstGeom>
          <a:noFill/>
        </p:spPr>
      </p:pic>
      <p:pic>
        <p:nvPicPr>
          <p:cNvPr id="14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37500" r="50000" b="50000"/>
          <a:stretch>
            <a:fillRect/>
          </a:stretch>
        </p:blipFill>
        <p:spPr bwMode="auto">
          <a:xfrm>
            <a:off x="3428992" y="0"/>
            <a:ext cx="1143008" cy="3429000"/>
          </a:xfrm>
          <a:prstGeom prst="rect">
            <a:avLst/>
          </a:prstGeom>
          <a:noFill/>
        </p:spPr>
      </p:pic>
      <p:pic>
        <p:nvPicPr>
          <p:cNvPr id="15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50000" r="37500" b="50000"/>
          <a:stretch>
            <a:fillRect/>
          </a:stretch>
        </p:blipFill>
        <p:spPr bwMode="auto">
          <a:xfrm>
            <a:off x="4572000" y="0"/>
            <a:ext cx="1143008" cy="3429000"/>
          </a:xfrm>
          <a:prstGeom prst="rect">
            <a:avLst/>
          </a:prstGeom>
          <a:noFill/>
        </p:spPr>
      </p:pic>
      <p:pic>
        <p:nvPicPr>
          <p:cNvPr id="16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62500" t="50000" r="25000"/>
          <a:stretch>
            <a:fillRect/>
          </a:stretch>
        </p:blipFill>
        <p:spPr bwMode="auto">
          <a:xfrm>
            <a:off x="5715008" y="3429000"/>
            <a:ext cx="1143008" cy="3429000"/>
          </a:xfrm>
          <a:prstGeom prst="rect">
            <a:avLst/>
          </a:prstGeom>
          <a:noFill/>
        </p:spPr>
      </p:pic>
      <p:pic>
        <p:nvPicPr>
          <p:cNvPr id="17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75000" r="12500" b="50000"/>
          <a:stretch>
            <a:fillRect/>
          </a:stretch>
        </p:blipFill>
        <p:spPr bwMode="auto">
          <a:xfrm>
            <a:off x="6858016" y="0"/>
            <a:ext cx="1143008" cy="3429000"/>
          </a:xfrm>
          <a:prstGeom prst="rect">
            <a:avLst/>
          </a:prstGeom>
          <a:noFill/>
        </p:spPr>
      </p:pic>
      <p:pic>
        <p:nvPicPr>
          <p:cNvPr id="18" name="Picture 2" descr="C:\Users\Ana María\Desktop\REFLEJADOBONITO.jpg"/>
          <p:cNvPicPr>
            <a:picLocks noChangeAspect="1" noChangeArrowheads="1"/>
          </p:cNvPicPr>
          <p:nvPr/>
        </p:nvPicPr>
        <p:blipFill>
          <a:blip r:embed="rId3"/>
          <a:srcRect l="87500" b="50000"/>
          <a:stretch>
            <a:fillRect/>
          </a:stretch>
        </p:blipFill>
        <p:spPr bwMode="auto">
          <a:xfrm>
            <a:off x="8001024" y="0"/>
            <a:ext cx="1142976" cy="3429000"/>
          </a:xfrm>
          <a:prstGeom prst="rect">
            <a:avLst/>
          </a:prstGeom>
          <a:noFill/>
        </p:spPr>
      </p:pic>
      <p:pic>
        <p:nvPicPr>
          <p:cNvPr id="3078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23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24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25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26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27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28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29" name="Picture 6" descr="C:\Users\Ana María\Desktop\paisajes-0gI.jpg"/>
          <p:cNvPicPr>
            <a:picLocks noChangeAspect="1" noChangeArrowheads="1"/>
          </p:cNvPicPr>
          <p:nvPr/>
        </p:nvPicPr>
        <p:blipFill>
          <a:blip r:embed="rId4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3082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pic>
        <p:nvPicPr>
          <p:cNvPr id="34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t="75000" b="12500"/>
          <a:stretch>
            <a:fillRect/>
          </a:stretch>
        </p:blipFill>
        <p:spPr bwMode="auto">
          <a:xfrm>
            <a:off x="0" y="5143512"/>
            <a:ext cx="9144000" cy="857256"/>
          </a:xfrm>
          <a:prstGeom prst="rect">
            <a:avLst/>
          </a:prstGeom>
          <a:noFill/>
        </p:spPr>
      </p:pic>
      <p:pic>
        <p:nvPicPr>
          <p:cNvPr id="35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t="62500" b="25000"/>
          <a:stretch>
            <a:fillRect/>
          </a:stretch>
        </p:blipFill>
        <p:spPr bwMode="auto">
          <a:xfrm>
            <a:off x="0" y="4286256"/>
            <a:ext cx="9144000" cy="857256"/>
          </a:xfrm>
          <a:prstGeom prst="rect">
            <a:avLst/>
          </a:prstGeom>
          <a:noFill/>
        </p:spPr>
      </p:pic>
      <p:pic>
        <p:nvPicPr>
          <p:cNvPr id="36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t="50000" b="37500"/>
          <a:stretch>
            <a:fillRect/>
          </a:stretch>
        </p:blipFill>
        <p:spPr bwMode="auto">
          <a:xfrm>
            <a:off x="0" y="3429000"/>
            <a:ext cx="9144000" cy="857256"/>
          </a:xfrm>
          <a:prstGeom prst="rect">
            <a:avLst/>
          </a:prstGeom>
          <a:noFill/>
        </p:spPr>
      </p:pic>
      <p:pic>
        <p:nvPicPr>
          <p:cNvPr id="37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t="37500" b="50000"/>
          <a:stretch>
            <a:fillRect/>
          </a:stretch>
        </p:blipFill>
        <p:spPr bwMode="auto">
          <a:xfrm>
            <a:off x="0" y="2571744"/>
            <a:ext cx="9144000" cy="857256"/>
          </a:xfrm>
          <a:prstGeom prst="rect">
            <a:avLst/>
          </a:prstGeom>
          <a:noFill/>
        </p:spPr>
      </p:pic>
      <p:pic>
        <p:nvPicPr>
          <p:cNvPr id="38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t="25000" b="62500"/>
          <a:stretch>
            <a:fillRect/>
          </a:stretch>
        </p:blipFill>
        <p:spPr bwMode="auto">
          <a:xfrm>
            <a:off x="0" y="1714488"/>
            <a:ext cx="9144000" cy="857256"/>
          </a:xfrm>
          <a:prstGeom prst="rect">
            <a:avLst/>
          </a:prstGeom>
          <a:noFill/>
        </p:spPr>
      </p:pic>
      <p:pic>
        <p:nvPicPr>
          <p:cNvPr id="39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40" name="Picture 10" descr="C:\Users\Ana María\Desktop\montañaverde1.jpg"/>
          <p:cNvPicPr>
            <a:picLocks noChangeAspect="1" noChangeArrowheads="1"/>
          </p:cNvPicPr>
          <p:nvPr/>
        </p:nvPicPr>
        <p:blipFill>
          <a:blip r:embed="rId5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  <p:pic>
        <p:nvPicPr>
          <p:cNvPr id="3083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42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43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44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45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46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47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48" name="Picture 11" descr="C:\Users\Ana María\Desktop\arcosdepiedra.jpg"/>
          <p:cNvPicPr>
            <a:picLocks noChangeAspect="1" noChangeArrowheads="1"/>
          </p:cNvPicPr>
          <p:nvPr/>
        </p:nvPicPr>
        <p:blipFill>
          <a:blip r:embed="rId6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3085" name="Picture 13" descr="C:\Users\Ana María\Desktop\6139400871_d5bcf4e41a_bj.jpg"/>
          <p:cNvPicPr>
            <a:picLocks noChangeAspect="1" noChangeArrowheads="1"/>
          </p:cNvPicPr>
          <p:nvPr/>
        </p:nvPicPr>
        <p:blipFill>
          <a:blip r:embed="rId7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2" name="Picture 13" descr="C:\Users\Ana María\Desktop\6139400871_d5bcf4e41a_bj.jpg"/>
          <p:cNvPicPr>
            <a:picLocks noChangeAspect="1" noChangeArrowheads="1"/>
          </p:cNvPicPr>
          <p:nvPr/>
        </p:nvPicPr>
        <p:blipFill>
          <a:blip r:embed="rId7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3" name="Picture 13" descr="C:\Users\Ana María\Desktop\6139400871_d5bcf4e41a_bj.jpg"/>
          <p:cNvPicPr>
            <a:picLocks noChangeAspect="1" noChangeArrowheads="1"/>
          </p:cNvPicPr>
          <p:nvPr/>
        </p:nvPicPr>
        <p:blipFill>
          <a:blip r:embed="rId7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54" name="Picture 13" descr="C:\Users\Ana María\Desktop\6139400871_d5bcf4e41a_bj.jpg"/>
          <p:cNvPicPr>
            <a:picLocks noChangeAspect="1" noChangeArrowheads="1"/>
          </p:cNvPicPr>
          <p:nvPr/>
        </p:nvPicPr>
        <p:blipFill>
          <a:blip r:embed="rId7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49" name="4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6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5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35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400"/>
                            </p:stCondLst>
                            <p:childTnLst>
                              <p:par>
                                <p:cTn id="168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54" presetClass="entr" presetSubtype="0" ac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4" presetClass="entr" presetSubtype="0" ac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4" presetClass="entr" presetSubtype="0" ac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4" presetClass="entr" presetSubtype="0" accel="10000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4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4" presetClass="entr" presetSubtype="0" accel="10000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54" presetClass="entr" presetSubtype="0" accel="10000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8800"/>
                            </p:stCondLst>
                            <p:childTnLst>
                              <p:par>
                                <p:cTn id="225" presetID="54" presetClass="entr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54" presetClass="entr" presetSubtype="0" ac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4" presetClass="entr" presetSubtype="0" ac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4" presetClass="entr" presetSubtype="0" ac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54" presetClass="entr" presetSubtype="0" accel="10000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4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54" presetClass="entr" presetSubtype="0" accel="100000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4" presetClass="entr" presetSubtype="0" accel="10000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15200"/>
                            </p:stCondLst>
                            <p:childTnLst>
                              <p:par>
                                <p:cTn id="282" presetID="49" presetClass="entr" presetSubtype="0" de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7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54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49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0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54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49" presetClass="entr" presetSubtype="0" de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54" presetClass="entr" presetSubtype="0" ac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49" presetClass="entr" presetSubtype="0" de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6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54" presetClass="entr" presetSubtype="0" ac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49" presetClass="entr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54" presetClass="entr" presetSubtype="0" ac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49" presetClass="entr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54" presetClass="entr" presetSubtype="0" ac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49" presetClass="entr" presetSubtype="0" de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54" presetClass="entr" presetSubtype="0" ac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49" presetClass="entr" presetSubtype="0" de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8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54" presetClass="entr" presetSubtype="0" accel="10000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6" fill="hold">
                            <p:stCondLst>
                              <p:cond delay="20800"/>
                            </p:stCondLst>
                            <p:childTnLst>
                              <p:par>
                                <p:cTn id="387" presetID="18" presetClass="entr" presetSubtype="9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89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18" presetClass="entr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2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3" presetID="18" presetClass="entr" presetSubtype="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6" presetID="18" presetClass="entr" presetSubtype="1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-21600000">
                                      <p:cBhvr>
                                        <p:cTn id="40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-21600000">
                                      <p:cBhvr>
                                        <p:cTn id="40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powerful-waterfalls-04.jpg"/>
          <p:cNvPicPr>
            <a:picLocks noChangeAspect="1" noChangeArrowheads="1"/>
          </p:cNvPicPr>
          <p:nvPr/>
        </p:nvPicPr>
        <p:blipFill>
          <a:blip r:embed="rId4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6" name="Picture 2" descr="C:\Users\Ana María\Desktop\powerful-waterfalls-04.jpg"/>
          <p:cNvPicPr>
            <a:picLocks noChangeAspect="1" noChangeArrowheads="1"/>
          </p:cNvPicPr>
          <p:nvPr/>
        </p:nvPicPr>
        <p:blipFill>
          <a:blip r:embed="rId4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7" name="Picture 2" descr="C:\Users\Ana María\Desktop\powerful-waterfalls-04.jpg"/>
          <p:cNvPicPr>
            <a:picLocks noChangeAspect="1" noChangeArrowheads="1"/>
          </p:cNvPicPr>
          <p:nvPr/>
        </p:nvPicPr>
        <p:blipFill>
          <a:blip r:embed="rId4"/>
          <a:srcRect t="26042" b="48958"/>
          <a:stretch>
            <a:fillRect/>
          </a:stretch>
        </p:blipFill>
        <p:spPr bwMode="auto">
          <a:xfrm>
            <a:off x="0" y="1785926"/>
            <a:ext cx="9144000" cy="1714512"/>
          </a:xfrm>
          <a:prstGeom prst="rect">
            <a:avLst/>
          </a:prstGeom>
          <a:noFill/>
        </p:spPr>
      </p:pic>
      <p:pic>
        <p:nvPicPr>
          <p:cNvPr id="8" name="Picture 2" descr="C:\Users\Ana María\Desktop\powerful-waterfalls-04.jpg"/>
          <p:cNvPicPr>
            <a:picLocks noChangeAspect="1" noChangeArrowheads="1"/>
          </p:cNvPicPr>
          <p:nvPr/>
        </p:nvPicPr>
        <p:blipFill>
          <a:blip r:embed="rId4"/>
          <a:srcRect b="73958"/>
          <a:stretch>
            <a:fillRect/>
          </a:stretch>
        </p:blipFill>
        <p:spPr bwMode="auto">
          <a:xfrm>
            <a:off x="0" y="0"/>
            <a:ext cx="9144000" cy="1785926"/>
          </a:xfrm>
          <a:prstGeom prst="rect">
            <a:avLst/>
          </a:prstGeom>
          <a:noFill/>
        </p:spPr>
      </p:pic>
      <p:pic>
        <p:nvPicPr>
          <p:cNvPr id="1028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r="63281" b="68131"/>
          <a:stretch>
            <a:fillRect/>
          </a:stretch>
        </p:blipFill>
        <p:spPr bwMode="auto">
          <a:xfrm>
            <a:off x="0" y="0"/>
            <a:ext cx="3357554" cy="2357430"/>
          </a:xfrm>
          <a:prstGeom prst="rect">
            <a:avLst/>
          </a:prstGeom>
          <a:noFill/>
        </p:spPr>
      </p:pic>
      <p:pic>
        <p:nvPicPr>
          <p:cNvPr id="11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t="31869" r="63281" b="38194"/>
          <a:stretch>
            <a:fillRect/>
          </a:stretch>
        </p:blipFill>
        <p:spPr bwMode="auto">
          <a:xfrm>
            <a:off x="0" y="2357430"/>
            <a:ext cx="3357554" cy="2214578"/>
          </a:xfrm>
          <a:prstGeom prst="rect">
            <a:avLst/>
          </a:prstGeom>
          <a:noFill/>
        </p:spPr>
      </p:pic>
      <p:pic>
        <p:nvPicPr>
          <p:cNvPr id="12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t="61806" r="63281" b="7291"/>
          <a:stretch>
            <a:fillRect/>
          </a:stretch>
        </p:blipFill>
        <p:spPr bwMode="auto">
          <a:xfrm>
            <a:off x="0" y="4572008"/>
            <a:ext cx="3357554" cy="2285992"/>
          </a:xfrm>
          <a:prstGeom prst="rect">
            <a:avLst/>
          </a:prstGeom>
          <a:noFill/>
        </p:spPr>
      </p:pic>
      <p:pic>
        <p:nvPicPr>
          <p:cNvPr id="13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l="36719" r="31250" b="68131"/>
          <a:stretch>
            <a:fillRect/>
          </a:stretch>
        </p:blipFill>
        <p:spPr bwMode="auto">
          <a:xfrm>
            <a:off x="3357554" y="0"/>
            <a:ext cx="2928958" cy="2357430"/>
          </a:xfrm>
          <a:prstGeom prst="rect">
            <a:avLst/>
          </a:prstGeom>
          <a:noFill/>
        </p:spPr>
      </p:pic>
      <p:pic>
        <p:nvPicPr>
          <p:cNvPr id="14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l="67969" b="68131"/>
          <a:stretch>
            <a:fillRect/>
          </a:stretch>
        </p:blipFill>
        <p:spPr bwMode="auto">
          <a:xfrm>
            <a:off x="6215074" y="0"/>
            <a:ext cx="2928926" cy="2357430"/>
          </a:xfrm>
          <a:prstGeom prst="rect">
            <a:avLst/>
          </a:prstGeom>
          <a:noFill/>
        </p:spPr>
      </p:pic>
      <p:pic>
        <p:nvPicPr>
          <p:cNvPr id="15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l="36719" t="31869" r="31250" b="38194"/>
          <a:stretch>
            <a:fillRect/>
          </a:stretch>
        </p:blipFill>
        <p:spPr bwMode="auto">
          <a:xfrm>
            <a:off x="3357554" y="2357430"/>
            <a:ext cx="2928958" cy="2214578"/>
          </a:xfrm>
          <a:prstGeom prst="rect">
            <a:avLst/>
          </a:prstGeom>
          <a:noFill/>
        </p:spPr>
      </p:pic>
      <p:pic>
        <p:nvPicPr>
          <p:cNvPr id="16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l="67969" t="31869" b="38194"/>
          <a:stretch>
            <a:fillRect/>
          </a:stretch>
        </p:blipFill>
        <p:spPr bwMode="auto">
          <a:xfrm>
            <a:off x="6215074" y="2357430"/>
            <a:ext cx="2928926" cy="2214578"/>
          </a:xfrm>
          <a:prstGeom prst="rect">
            <a:avLst/>
          </a:prstGeom>
          <a:noFill/>
        </p:spPr>
      </p:pic>
      <p:pic>
        <p:nvPicPr>
          <p:cNvPr id="17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l="35937" t="61806" r="32031" b="7291"/>
          <a:stretch>
            <a:fillRect/>
          </a:stretch>
        </p:blipFill>
        <p:spPr bwMode="auto">
          <a:xfrm>
            <a:off x="3286116" y="4572008"/>
            <a:ext cx="2928958" cy="2285992"/>
          </a:xfrm>
          <a:prstGeom prst="rect">
            <a:avLst/>
          </a:prstGeom>
          <a:noFill/>
        </p:spPr>
      </p:pic>
      <p:pic>
        <p:nvPicPr>
          <p:cNvPr id="18" name="Picture 4" descr="C:\Users\Ana María\Desktop\PAISAJES\5BD609E06.jpg"/>
          <p:cNvPicPr>
            <a:picLocks noChangeAspect="1" noChangeArrowheads="1"/>
          </p:cNvPicPr>
          <p:nvPr/>
        </p:nvPicPr>
        <p:blipFill>
          <a:blip r:embed="rId5"/>
          <a:srcRect l="67969" t="61806" b="7291"/>
          <a:stretch>
            <a:fillRect/>
          </a:stretch>
        </p:blipFill>
        <p:spPr bwMode="auto">
          <a:xfrm>
            <a:off x="6215074" y="4572008"/>
            <a:ext cx="2928926" cy="2285992"/>
          </a:xfrm>
          <a:prstGeom prst="rect">
            <a:avLst/>
          </a:prstGeom>
          <a:noFill/>
        </p:spPr>
      </p:pic>
      <p:sp>
        <p:nvSpPr>
          <p:cNvPr id="19" name="18 Triángulo rectángulo"/>
          <p:cNvSpPr/>
          <p:nvPr/>
        </p:nvSpPr>
        <p:spPr>
          <a:xfrm>
            <a:off x="0" y="0"/>
            <a:ext cx="4572000" cy="6858000"/>
          </a:xfrm>
          <a:prstGeom prst="rt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0800000">
            <a:off x="0" y="18000"/>
            <a:ext cx="9144000" cy="6840000"/>
          </a:xfrm>
          <a:prstGeom prst="triangl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6200000">
            <a:off x="3429000" y="1143000"/>
            <a:ext cx="6858000" cy="4572000"/>
          </a:xfrm>
          <a:prstGeom prst="rtTriangl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19"/>
            </a:avLst>
          </a:prstGeom>
          <a:blipFill>
            <a:blip r:embed="rId9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30" name="Picture 6" descr="C:\Users\Ana María\Documents\Pictures\coollogo_com-286921572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928926" y="1357298"/>
            <a:ext cx="1409695" cy="638472"/>
          </a:xfrm>
          <a:prstGeom prst="rect">
            <a:avLst/>
          </a:prstGeom>
          <a:noFill/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EFD1">
                  <a:alpha val="65000"/>
                </a:srgbClr>
              </a:gs>
              <a:gs pos="64999">
                <a:srgbClr val="F0EBD5">
                  <a:alpha val="87000"/>
                </a:srgbClr>
              </a:gs>
              <a:gs pos="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3500"/>
                            </p:stCondLst>
                            <p:childTnLst>
                              <p:par>
                                <p:cTn id="52" presetID="2" presetClass="entr" presetSubtype="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9000"/>
                            </p:stCondLst>
                            <p:childTnLst>
                              <p:par>
                                <p:cTn id="6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2000"/>
                            </p:stCondLst>
                            <p:childTnLst>
                              <p:par>
                                <p:cTn id="85" presetID="2" presetClass="entr" presetSubtype="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7" presetClass="entr" presetSubtype="1" fill="hold" grpId="4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5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9500"/>
                            </p:stCondLst>
                            <p:childTnLst>
                              <p:par>
                                <p:cTn id="11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  <p:bldP spid="19" grpId="0" animBg="1"/>
      <p:bldP spid="19" grpId="1" animBg="1"/>
      <p:bldP spid="20" grpId="4" animBg="1"/>
      <p:bldP spid="20" grpId="5" animBg="1"/>
      <p:bldP spid="21" grpId="0" animBg="1"/>
      <p:bldP spid="21" grpId="1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"/>
</p:tagLst>
</file>

<file path=ppt/theme/theme1.xml><?xml version="1.0" encoding="utf-8"?>
<a:theme xmlns:a="http://schemas.openxmlformats.org/drawingml/2006/main" name="COCTEL DE PAISAJES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6600" dirty="0" smtClean="0">
            <a:solidFill>
              <a:sysClr val="windowText" lastClr="000000"/>
            </a:solidFill>
            <a:latin typeface="afterglow" pitchFamily="2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COCTEL DE PAISAJES - (Sheyla)</Template>
  <TotalTime>0</TotalTime>
  <Words>61</Words>
  <Application>Microsoft Office PowerPoint</Application>
  <PresentationFormat>Presentación en pantalla (4:3)</PresentationFormat>
  <Paragraphs>29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COCTEL DE PAISAJES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2015-02-14T22:29:47Z</dcterms:created>
  <dcterms:modified xsi:type="dcterms:W3CDTF">2015-02-14T22:30:44Z</dcterms:modified>
</cp:coreProperties>
</file>