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9" r:id="rId3"/>
    <p:sldId id="310" r:id="rId4"/>
    <p:sldId id="314" r:id="rId5"/>
    <p:sldId id="311" r:id="rId6"/>
    <p:sldId id="312" r:id="rId7"/>
    <p:sldId id="313" r:id="rId8"/>
    <p:sldId id="316" r:id="rId9"/>
    <p:sldId id="317" r:id="rId10"/>
    <p:sldId id="319" r:id="rId11"/>
    <p:sldId id="323" r:id="rId12"/>
    <p:sldId id="324" r:id="rId13"/>
    <p:sldId id="325" r:id="rId14"/>
    <p:sldId id="327" r:id="rId15"/>
    <p:sldId id="332" r:id="rId16"/>
    <p:sldId id="330" r:id="rId17"/>
    <p:sldId id="334" r:id="rId18"/>
    <p:sldId id="335" r:id="rId19"/>
    <p:sldId id="329" r:id="rId20"/>
    <p:sldId id="333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NFKoilenjJUvW93mI5Pfw" hashData="6Gru2DOPdjaZhhpgbErext6Ie6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76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698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52A3-9162-45FE-894D-EB61223DF318}" type="datetimeFigureOut">
              <a:rPr lang="es-ES" smtClean="0"/>
              <a:pPr/>
              <a:t>23/02/2015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FD50F-7DFB-4369-8AF8-CC97A5D1A8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52A3-9162-45FE-894D-EB61223DF318}" type="datetimeFigureOut">
              <a:rPr lang="es-ES" smtClean="0"/>
              <a:pPr/>
              <a:t>23/02/2015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FD50F-7DFB-4369-8AF8-CC97A5D1A8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52A3-9162-45FE-894D-EB61223DF318}" type="datetimeFigureOut">
              <a:rPr lang="es-ES" smtClean="0"/>
              <a:pPr/>
              <a:t>23/02/2015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FD50F-7DFB-4369-8AF8-CC97A5D1A8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52A3-9162-45FE-894D-EB61223DF318}" type="datetimeFigureOut">
              <a:rPr lang="es-ES" smtClean="0"/>
              <a:pPr/>
              <a:t>23/02/2015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FD50F-7DFB-4369-8AF8-CC97A5D1A8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52A3-9162-45FE-894D-EB61223DF318}" type="datetimeFigureOut">
              <a:rPr lang="es-ES" smtClean="0"/>
              <a:pPr/>
              <a:t>23/02/2015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FD50F-7DFB-4369-8AF8-CC97A5D1A8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52A3-9162-45FE-894D-EB61223DF318}" type="datetimeFigureOut">
              <a:rPr lang="es-ES" smtClean="0"/>
              <a:pPr/>
              <a:t>23/02/2015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FD50F-7DFB-4369-8AF8-CC97A5D1A8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52A3-9162-45FE-894D-EB61223DF318}" type="datetimeFigureOut">
              <a:rPr lang="es-ES" smtClean="0"/>
              <a:pPr/>
              <a:t>23/02/2015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FD50F-7DFB-4369-8AF8-CC97A5D1A8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52A3-9162-45FE-894D-EB61223DF318}" type="datetimeFigureOut">
              <a:rPr lang="es-ES" smtClean="0"/>
              <a:pPr/>
              <a:t>23/02/2015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FD50F-7DFB-4369-8AF8-CC97A5D1A8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52A3-9162-45FE-894D-EB61223DF318}" type="datetimeFigureOut">
              <a:rPr lang="es-ES" smtClean="0"/>
              <a:pPr/>
              <a:t>23/02/2015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FD50F-7DFB-4369-8AF8-CC97A5D1A8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52A3-9162-45FE-894D-EB61223DF318}" type="datetimeFigureOut">
              <a:rPr lang="es-ES" smtClean="0"/>
              <a:pPr/>
              <a:t>23/02/2015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FD50F-7DFB-4369-8AF8-CC97A5D1A8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52A3-9162-45FE-894D-EB61223DF318}" type="datetimeFigureOut">
              <a:rPr lang="es-ES" smtClean="0"/>
              <a:pPr/>
              <a:t>23/02/2015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FD50F-7DFB-4369-8AF8-CC97A5D1A8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352A3-9162-45FE-894D-EB61223DF318}" type="datetimeFigureOut">
              <a:rPr lang="es-ES" smtClean="0"/>
              <a:pPr/>
              <a:t>23/02/2015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FD50F-7DFB-4369-8AF8-CC97A5D1A8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1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1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1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12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6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6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7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7" Type="http://schemas.openxmlformats.org/officeDocument/2006/relationships/image" Target="../media/image1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7" Type="http://schemas.openxmlformats.org/officeDocument/2006/relationships/image" Target="../media/image12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2.png"/><Relationship Id="rId10" Type="http://schemas.openxmlformats.org/officeDocument/2006/relationships/image" Target="../media/image8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4282" y="214290"/>
            <a:ext cx="2571768" cy="20002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889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6357950" y="214290"/>
            <a:ext cx="2570962" cy="192882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88900"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14282" y="4714884"/>
            <a:ext cx="2571768" cy="19290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88900">
            <a:solidFill>
              <a:srgbClr val="76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2500306"/>
            <a:ext cx="2571768" cy="192882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88900">
            <a:solidFill>
              <a:schemeClr val="accent6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357950" y="2428868"/>
            <a:ext cx="2571768" cy="192903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88900">
            <a:solidFill>
              <a:schemeClr val="bg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357950" y="4714884"/>
            <a:ext cx="2571768" cy="192903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w="889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214678" y="214290"/>
            <a:ext cx="2714644" cy="1800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889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4929198"/>
            <a:ext cx="2714644" cy="171472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 w="889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Imagen8.png"/>
          <p:cNvPicPr>
            <a:picLocks noChangeAspect="1" noChangeArrowheads="1"/>
          </p:cNvPicPr>
          <p:nvPr/>
        </p:nvPicPr>
        <p:blipFill>
          <a:blip r:embed="rId11">
            <a:biLevel thresh="50000"/>
          </a:blip>
          <a:srcRect/>
          <a:stretch>
            <a:fillRect/>
          </a:stretch>
        </p:blipFill>
        <p:spPr bwMode="auto">
          <a:xfrm>
            <a:off x="2786050" y="2214554"/>
            <a:ext cx="3509963" cy="785818"/>
          </a:xfrm>
          <a:prstGeom prst="rect">
            <a:avLst/>
          </a:prstGeom>
          <a:noFill/>
          <a:effectLst/>
        </p:spPr>
      </p:pic>
      <p:pic>
        <p:nvPicPr>
          <p:cNvPr id="2051" name="Picture 3" descr="C:\Users\Ana María\Desktop\Imagen9.png"/>
          <p:cNvPicPr>
            <a:picLocks noChangeAspect="1" noChangeArrowheads="1"/>
          </p:cNvPicPr>
          <p:nvPr/>
        </p:nvPicPr>
        <p:blipFill>
          <a:blip r:embed="rId12">
            <a:biLevel thresh="50000"/>
          </a:blip>
          <a:srcRect/>
          <a:stretch>
            <a:fillRect/>
          </a:stretch>
        </p:blipFill>
        <p:spPr bwMode="auto">
          <a:xfrm>
            <a:off x="3857620" y="3000372"/>
            <a:ext cx="1371600" cy="766766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052" name="Picture 4" descr="C:\Users\Ana María\Desktop\Imagen10.png"/>
          <p:cNvPicPr>
            <a:picLocks noChangeAspect="1" noChangeArrowheads="1"/>
          </p:cNvPicPr>
          <p:nvPr/>
        </p:nvPicPr>
        <p:blipFill>
          <a:blip r:embed="rId13">
            <a:biLevel thresh="50000"/>
          </a:blip>
          <a:srcRect/>
          <a:stretch>
            <a:fillRect/>
          </a:stretch>
        </p:blipFill>
        <p:spPr bwMode="auto">
          <a:xfrm>
            <a:off x="2643174" y="3857628"/>
            <a:ext cx="3841749" cy="785818"/>
          </a:xfrm>
          <a:prstGeom prst="rect">
            <a:avLst/>
          </a:prstGeom>
          <a:noFill/>
          <a:effec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4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>
    <p:sndAc>
      <p:stSnd loop="1">
        <p:snd r:embed="rId2" name="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4" grpId="0" animBg="1"/>
      <p:bldP spid="14" grpId="1" animBg="1"/>
      <p:bldP spid="14" grpId="2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0" y="5706000"/>
            <a:ext cx="1071538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0" y="4572008"/>
            <a:ext cx="1071538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0" y="3429000"/>
            <a:ext cx="1071538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0" y="2277000"/>
            <a:ext cx="1071538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0" y="1143008"/>
            <a:ext cx="1071538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0" y="0"/>
            <a:ext cx="1071538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928662" y="5706000"/>
            <a:ext cx="107157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928662" y="4572008"/>
            <a:ext cx="107157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928662" y="3429000"/>
            <a:ext cx="107157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928662" y="2277000"/>
            <a:ext cx="107157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928662" y="1143008"/>
            <a:ext cx="107157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928662" y="0"/>
            <a:ext cx="107157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1857356" y="5706000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1857356" y="4572008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1857356" y="3429000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1857356" y="2277000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1857356" y="1143008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1857356" y="0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2714612" y="5706000"/>
            <a:ext cx="1000132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2714612" y="4572008"/>
            <a:ext cx="1000132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2714612" y="3429000"/>
            <a:ext cx="1000132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2714612" y="2277000"/>
            <a:ext cx="1000132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2714612" y="1143008"/>
            <a:ext cx="1000132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2714612" y="0"/>
            <a:ext cx="1000132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3643306" y="5706000"/>
            <a:ext cx="1000132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3643306" y="4572008"/>
            <a:ext cx="1000132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3643306" y="3429000"/>
            <a:ext cx="1000132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3643306" y="2277000"/>
            <a:ext cx="1000132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3643306" y="1143008"/>
            <a:ext cx="1000132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3643306" y="0"/>
            <a:ext cx="1000132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4572000" y="5706000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Rectángulo"/>
          <p:cNvSpPr/>
          <p:nvPr/>
        </p:nvSpPr>
        <p:spPr>
          <a:xfrm>
            <a:off x="4572000" y="4572008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Rectángulo"/>
          <p:cNvSpPr/>
          <p:nvPr/>
        </p:nvSpPr>
        <p:spPr>
          <a:xfrm>
            <a:off x="4572000" y="3429000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Rectángulo"/>
          <p:cNvSpPr/>
          <p:nvPr/>
        </p:nvSpPr>
        <p:spPr>
          <a:xfrm>
            <a:off x="4572000" y="2277000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Rectángulo"/>
          <p:cNvSpPr/>
          <p:nvPr/>
        </p:nvSpPr>
        <p:spPr>
          <a:xfrm>
            <a:off x="4572000" y="1143008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Rectángulo"/>
          <p:cNvSpPr/>
          <p:nvPr/>
        </p:nvSpPr>
        <p:spPr>
          <a:xfrm>
            <a:off x="4572000" y="0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Rectángulo"/>
          <p:cNvSpPr/>
          <p:nvPr/>
        </p:nvSpPr>
        <p:spPr>
          <a:xfrm>
            <a:off x="5429256" y="5706000"/>
            <a:ext cx="985838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Rectángulo"/>
          <p:cNvSpPr/>
          <p:nvPr/>
        </p:nvSpPr>
        <p:spPr>
          <a:xfrm>
            <a:off x="5429256" y="4572008"/>
            <a:ext cx="985838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Rectángulo"/>
          <p:cNvSpPr/>
          <p:nvPr/>
        </p:nvSpPr>
        <p:spPr>
          <a:xfrm>
            <a:off x="5429256" y="3429000"/>
            <a:ext cx="985838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4" name="43 Rectángulo"/>
          <p:cNvSpPr/>
          <p:nvPr/>
        </p:nvSpPr>
        <p:spPr>
          <a:xfrm>
            <a:off x="5429256" y="2277000"/>
            <a:ext cx="985838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5" name="44 Rectángulo"/>
          <p:cNvSpPr/>
          <p:nvPr/>
        </p:nvSpPr>
        <p:spPr>
          <a:xfrm>
            <a:off x="5429256" y="1143008"/>
            <a:ext cx="985838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6" name="45 Rectángulo"/>
          <p:cNvSpPr/>
          <p:nvPr/>
        </p:nvSpPr>
        <p:spPr>
          <a:xfrm>
            <a:off x="5429256" y="0"/>
            <a:ext cx="985838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7" name="46 Rectángulo"/>
          <p:cNvSpPr/>
          <p:nvPr/>
        </p:nvSpPr>
        <p:spPr>
          <a:xfrm>
            <a:off x="6286512" y="5706000"/>
            <a:ext cx="1057276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8" name="47 Rectángulo"/>
          <p:cNvSpPr/>
          <p:nvPr/>
        </p:nvSpPr>
        <p:spPr>
          <a:xfrm>
            <a:off x="6286512" y="4572008"/>
            <a:ext cx="1057276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9" name="48 Rectángulo"/>
          <p:cNvSpPr/>
          <p:nvPr/>
        </p:nvSpPr>
        <p:spPr>
          <a:xfrm>
            <a:off x="6286512" y="3429000"/>
            <a:ext cx="1057276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0" name="49 Rectángulo"/>
          <p:cNvSpPr/>
          <p:nvPr/>
        </p:nvSpPr>
        <p:spPr>
          <a:xfrm>
            <a:off x="6286512" y="2277000"/>
            <a:ext cx="1057276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1" name="50 Rectángulo"/>
          <p:cNvSpPr/>
          <p:nvPr/>
        </p:nvSpPr>
        <p:spPr>
          <a:xfrm>
            <a:off x="6286512" y="1143008"/>
            <a:ext cx="1057276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2" name="51 Rectángulo"/>
          <p:cNvSpPr/>
          <p:nvPr/>
        </p:nvSpPr>
        <p:spPr>
          <a:xfrm>
            <a:off x="6286512" y="0"/>
            <a:ext cx="1057276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3" name="52 Rectángulo"/>
          <p:cNvSpPr/>
          <p:nvPr/>
        </p:nvSpPr>
        <p:spPr>
          <a:xfrm>
            <a:off x="7215206" y="5706000"/>
            <a:ext cx="1057276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4" name="53 Rectángulo"/>
          <p:cNvSpPr/>
          <p:nvPr/>
        </p:nvSpPr>
        <p:spPr>
          <a:xfrm>
            <a:off x="7215206" y="4572008"/>
            <a:ext cx="1057276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5" name="54 Rectángulo"/>
          <p:cNvSpPr/>
          <p:nvPr/>
        </p:nvSpPr>
        <p:spPr>
          <a:xfrm>
            <a:off x="7215206" y="3429000"/>
            <a:ext cx="1057276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6" name="55 Rectángulo"/>
          <p:cNvSpPr/>
          <p:nvPr/>
        </p:nvSpPr>
        <p:spPr>
          <a:xfrm>
            <a:off x="7215206" y="2277000"/>
            <a:ext cx="1057276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7" name="56 Rectángulo"/>
          <p:cNvSpPr/>
          <p:nvPr/>
        </p:nvSpPr>
        <p:spPr>
          <a:xfrm>
            <a:off x="7215206" y="1143008"/>
            <a:ext cx="1057276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8" name="57 Rectángulo"/>
          <p:cNvSpPr/>
          <p:nvPr/>
        </p:nvSpPr>
        <p:spPr>
          <a:xfrm>
            <a:off x="7215206" y="0"/>
            <a:ext cx="1057276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9" name="58 Rectángulo"/>
          <p:cNvSpPr/>
          <p:nvPr/>
        </p:nvSpPr>
        <p:spPr>
          <a:xfrm>
            <a:off x="8229600" y="5706000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0" name="59 Rectángulo"/>
          <p:cNvSpPr/>
          <p:nvPr/>
        </p:nvSpPr>
        <p:spPr>
          <a:xfrm>
            <a:off x="8229600" y="4572008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1" name="60 Rectángulo"/>
          <p:cNvSpPr/>
          <p:nvPr/>
        </p:nvSpPr>
        <p:spPr>
          <a:xfrm>
            <a:off x="8229600" y="3429000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2" name="61 Rectángulo"/>
          <p:cNvSpPr/>
          <p:nvPr/>
        </p:nvSpPr>
        <p:spPr>
          <a:xfrm>
            <a:off x="8229600" y="2277000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3" name="62 Rectángulo"/>
          <p:cNvSpPr/>
          <p:nvPr/>
        </p:nvSpPr>
        <p:spPr>
          <a:xfrm>
            <a:off x="8229600" y="1143008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4" name="63 Rectángulo"/>
          <p:cNvSpPr/>
          <p:nvPr/>
        </p:nvSpPr>
        <p:spPr>
          <a:xfrm>
            <a:off x="8229600" y="0"/>
            <a:ext cx="914400" cy="115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Intercalar"/>
          <p:cNvSpPr/>
          <p:nvPr/>
        </p:nvSpPr>
        <p:spPr>
          <a:xfrm>
            <a:off x="2428860" y="0"/>
            <a:ext cx="4357718" cy="6858000"/>
          </a:xfrm>
          <a:prstGeom prst="flowChartCollat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ntr" presetSubtype="6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4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7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1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7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4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7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8500"/>
                            </p:stCondLst>
                            <p:childTnLst>
                              <p:par>
                                <p:cTn id="189" presetID="13" presetClass="entr" presetSubtype="16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1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4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6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7" grpId="1" animBg="1"/>
      <p:bldP spid="6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0" y="0"/>
            <a:ext cx="1500188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1500188" y="0"/>
            <a:ext cx="1500187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3000375" y="0"/>
            <a:ext cx="1500188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4500563" y="0"/>
            <a:ext cx="1500187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6000750" y="0"/>
            <a:ext cx="1547813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7500938" y="0"/>
            <a:ext cx="1643062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0" y="135731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1500188" y="135731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3000375" y="135731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4500563" y="135731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6000750" y="1357313"/>
            <a:ext cx="1547813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7500938" y="1357298"/>
            <a:ext cx="1643062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0" y="278606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1500188" y="278606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3000375" y="278606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4500563" y="278606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6000750" y="2786063"/>
            <a:ext cx="1547813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7500938" y="2786063"/>
            <a:ext cx="1643062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0" y="4214813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1500188" y="4214813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3000375" y="4214813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4500563" y="4214813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6000750" y="4214813"/>
            <a:ext cx="1547813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7500938" y="4214813"/>
            <a:ext cx="1643062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0" y="5489575"/>
            <a:ext cx="1500188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1500188" y="5489575"/>
            <a:ext cx="1500187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3000375" y="5489575"/>
            <a:ext cx="1500188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4500563" y="5489575"/>
            <a:ext cx="1500187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6000750" y="5489575"/>
            <a:ext cx="1547813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7500938" y="5489575"/>
            <a:ext cx="1643062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H="1">
            <a:off x="4572000" y="0"/>
            <a:ext cx="4572000" cy="3429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H="1">
            <a:off x="4572000" y="3429000"/>
            <a:ext cx="4572000" cy="3429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27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000"/>
                            </p:stCondLst>
                            <p:childTnLst>
                              <p:par>
                                <p:cTn id="99" presetID="8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4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7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6" presetClass="emph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128" dur="5000" fill="hold"/>
                                        <p:tgtEl>
                                          <p:spTgt spid="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20" grpId="0" animBg="1"/>
      <p:bldP spid="21" grpId="0" animBg="1"/>
      <p:bldP spid="26" grpId="0" animBg="1"/>
      <p:bldP spid="27" grpId="0" animBg="1"/>
      <p:bldP spid="32" grpId="0" animBg="1"/>
      <p:bldP spid="33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39" grpId="1" animBg="1"/>
      <p:bldP spid="43" grpId="0" animBg="1"/>
      <p:bldP spid="43" grpId="1" animBg="1"/>
      <p:bldP spid="42" grpId="0" animBg="1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Forma libre"/>
          <p:cNvSpPr/>
          <p:nvPr/>
        </p:nvSpPr>
        <p:spPr>
          <a:xfrm rot="13835743">
            <a:off x="4604808" y="-109181"/>
            <a:ext cx="3459203" cy="4452937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Forma libre"/>
          <p:cNvSpPr/>
          <p:nvPr/>
        </p:nvSpPr>
        <p:spPr>
          <a:xfrm rot="3043448">
            <a:off x="1067594" y="2559844"/>
            <a:ext cx="3355975" cy="4389437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Forma libre"/>
          <p:cNvSpPr/>
          <p:nvPr/>
        </p:nvSpPr>
        <p:spPr>
          <a:xfrm rot="7741236" flipH="1">
            <a:off x="1097756" y="-140493"/>
            <a:ext cx="3392487" cy="4495800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Forma libre"/>
          <p:cNvSpPr/>
          <p:nvPr/>
        </p:nvSpPr>
        <p:spPr>
          <a:xfrm rot="18535220" flipH="1">
            <a:off x="4632326" y="2489200"/>
            <a:ext cx="3414712" cy="4452937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 rot="5400000">
            <a:off x="285750" y="-285750"/>
            <a:ext cx="2143125" cy="2714625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 rot="10800000">
            <a:off x="6286500" y="0"/>
            <a:ext cx="2857500" cy="20716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 rot="16200000">
            <a:off x="6679406" y="4393407"/>
            <a:ext cx="2143125" cy="278606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>
            <a:off x="0" y="4857750"/>
            <a:ext cx="2857500" cy="20002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Triángulo isósceles"/>
          <p:cNvSpPr/>
          <p:nvPr/>
        </p:nvSpPr>
        <p:spPr>
          <a:xfrm rot="5400000">
            <a:off x="750094" y="1107281"/>
            <a:ext cx="3143250" cy="4643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Triángulo isósceles"/>
          <p:cNvSpPr/>
          <p:nvPr/>
        </p:nvSpPr>
        <p:spPr>
          <a:xfrm>
            <a:off x="2643188" y="3357563"/>
            <a:ext cx="3714750" cy="35004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Triángulo isósceles"/>
          <p:cNvSpPr/>
          <p:nvPr/>
        </p:nvSpPr>
        <p:spPr>
          <a:xfrm rot="16200000">
            <a:off x="5393521" y="1107281"/>
            <a:ext cx="2857520" cy="4643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Triángulo isósceles"/>
          <p:cNvSpPr/>
          <p:nvPr/>
        </p:nvSpPr>
        <p:spPr>
          <a:xfrm rot="10800000">
            <a:off x="2786058" y="0"/>
            <a:ext cx="3500453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rhino10_by_redbeard31-d53zwln.jpg"/>
          <p:cNvPicPr>
            <a:picLocks noChangeAspect="1" noChangeArrowheads="1"/>
          </p:cNvPicPr>
          <p:nvPr/>
        </p:nvPicPr>
        <p:blipFill>
          <a:blip r:embed="rId5"/>
          <a:srcRect t="75000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  <p:pic>
        <p:nvPicPr>
          <p:cNvPr id="20" name="Picture 2" descr="C:\Users\Ana María\Desktop\rhino10_by_redbeard31-d53zwln.jpg"/>
          <p:cNvPicPr>
            <a:picLocks noChangeAspect="1" noChangeArrowheads="1"/>
          </p:cNvPicPr>
          <p:nvPr/>
        </p:nvPicPr>
        <p:blipFill>
          <a:blip r:embed="rId5"/>
          <a:srcRect t="50000" b="25000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21" name="Picture 2" descr="C:\Users\Ana María\Desktop\rhino10_by_redbeard31-d53zwln.jpg"/>
          <p:cNvPicPr>
            <a:picLocks noChangeAspect="1" noChangeArrowheads="1"/>
          </p:cNvPicPr>
          <p:nvPr/>
        </p:nvPicPr>
        <p:blipFill>
          <a:blip r:embed="rId5"/>
          <a:srcRect t="25000" b="50000"/>
          <a:stretch>
            <a:fillRect/>
          </a:stretch>
        </p:blipFill>
        <p:spPr bwMode="auto">
          <a:xfrm>
            <a:off x="0" y="1714488"/>
            <a:ext cx="9144000" cy="1714512"/>
          </a:xfrm>
          <a:prstGeom prst="rect">
            <a:avLst/>
          </a:prstGeom>
          <a:noFill/>
        </p:spPr>
      </p:pic>
      <p:pic>
        <p:nvPicPr>
          <p:cNvPr id="22" name="Picture 2" descr="C:\Users\Ana María\Desktop\rhino10_by_redbeard31-d53zwln.jpg"/>
          <p:cNvPicPr>
            <a:picLocks noChangeAspect="1" noChangeArrowheads="1"/>
          </p:cNvPicPr>
          <p:nvPr/>
        </p:nvPicPr>
        <p:blipFill>
          <a:blip r:embed="rId5"/>
          <a:srcRect b="75000"/>
          <a:stretch>
            <a:fillRect/>
          </a:stretch>
        </p:blipFill>
        <p:spPr bwMode="auto">
          <a:xfrm>
            <a:off x="0" y="0"/>
            <a:ext cx="9144000" cy="1714488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7909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500"/>
                            </p:stCondLst>
                            <p:childTnLst>
                              <p:par>
                                <p:cTn id="46" presetID="1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3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0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9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Forma libre"/>
          <p:cNvSpPr/>
          <p:nvPr/>
        </p:nvSpPr>
        <p:spPr>
          <a:xfrm rot="13835743">
            <a:off x="4604808" y="-109181"/>
            <a:ext cx="3459203" cy="4452937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Forma libre"/>
          <p:cNvSpPr/>
          <p:nvPr/>
        </p:nvSpPr>
        <p:spPr>
          <a:xfrm rot="3043448">
            <a:off x="1067594" y="2559844"/>
            <a:ext cx="3355975" cy="4389437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Forma libre"/>
          <p:cNvSpPr/>
          <p:nvPr/>
        </p:nvSpPr>
        <p:spPr>
          <a:xfrm rot="7741236" flipH="1">
            <a:off x="1097756" y="-140493"/>
            <a:ext cx="3392487" cy="4495800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Forma libre"/>
          <p:cNvSpPr/>
          <p:nvPr/>
        </p:nvSpPr>
        <p:spPr>
          <a:xfrm rot="18535220" flipH="1">
            <a:off x="4632326" y="2489200"/>
            <a:ext cx="3414712" cy="4452937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 rot="5400000">
            <a:off x="285750" y="-285750"/>
            <a:ext cx="2143125" cy="2714625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 rot="10800000">
            <a:off x="6286500" y="0"/>
            <a:ext cx="2857500" cy="20716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 rot="16200000">
            <a:off x="6679406" y="4393407"/>
            <a:ext cx="2143125" cy="278606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>
            <a:off x="0" y="4857750"/>
            <a:ext cx="2857500" cy="20002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Triángulo isósceles"/>
          <p:cNvSpPr/>
          <p:nvPr/>
        </p:nvSpPr>
        <p:spPr>
          <a:xfrm rot="5400000">
            <a:off x="750094" y="1107281"/>
            <a:ext cx="3143250" cy="4643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Triángulo isósceles"/>
          <p:cNvSpPr/>
          <p:nvPr/>
        </p:nvSpPr>
        <p:spPr>
          <a:xfrm>
            <a:off x="2643188" y="3357563"/>
            <a:ext cx="3714750" cy="35004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Triángulo isósceles"/>
          <p:cNvSpPr/>
          <p:nvPr/>
        </p:nvSpPr>
        <p:spPr>
          <a:xfrm rot="16200000">
            <a:off x="5393521" y="1107281"/>
            <a:ext cx="2857520" cy="4643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Triángulo isósceles"/>
          <p:cNvSpPr/>
          <p:nvPr/>
        </p:nvSpPr>
        <p:spPr>
          <a:xfrm rot="10800000">
            <a:off x="2786058" y="0"/>
            <a:ext cx="3500453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Nothern_pintail_by_nakitez.jpg"/>
          <p:cNvPicPr>
            <a:picLocks noChangeAspect="1" noChangeArrowheads="1"/>
          </p:cNvPicPr>
          <p:nvPr/>
        </p:nvPicPr>
        <p:blipFill>
          <a:blip r:embed="rId5"/>
          <a:srcRect l="1666" t="1250" r="50417" b="49999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7" name="Picture 2" descr="C:\Users\Ana María\Desktop\Nothern_pintail_by_nakitez.jpg"/>
          <p:cNvPicPr>
            <a:picLocks noChangeAspect="1" noChangeArrowheads="1"/>
          </p:cNvPicPr>
          <p:nvPr/>
        </p:nvPicPr>
        <p:blipFill>
          <a:blip r:embed="rId5"/>
          <a:srcRect l="49583" t="1250" r="2500" b="49999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9" name="Picture 2" descr="C:\Users\Ana María\Desktop\Nothern_pintail_by_nakitez.jpg"/>
          <p:cNvPicPr>
            <a:picLocks noChangeAspect="1" noChangeArrowheads="1"/>
          </p:cNvPicPr>
          <p:nvPr/>
        </p:nvPicPr>
        <p:blipFill>
          <a:blip r:embed="rId5"/>
          <a:srcRect l="1666" t="50000" r="50417" b="1249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0" name="Picture 2" descr="C:\Users\Ana María\Desktop\Nothern_pintail_by_nakitez.jpg"/>
          <p:cNvPicPr>
            <a:picLocks noChangeAspect="1" noChangeArrowheads="1"/>
          </p:cNvPicPr>
          <p:nvPr/>
        </p:nvPicPr>
        <p:blipFill>
          <a:blip r:embed="rId5"/>
          <a:srcRect l="49583" t="50000" r="2500" b="1249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6" presetClass="entr" presetSubtype="3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9" presetClass="entr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autoRev="1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8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18" grpId="1" animBg="1"/>
      <p:bldP spid="18" grpId="2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Forma libre"/>
          <p:cNvSpPr/>
          <p:nvPr/>
        </p:nvSpPr>
        <p:spPr>
          <a:xfrm>
            <a:off x="0" y="0"/>
            <a:ext cx="2571736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43042" h="6858000">
                <a:moveTo>
                  <a:pt x="0" y="6858000"/>
                </a:moveTo>
                <a:lnTo>
                  <a:pt x="0" y="0"/>
                </a:lnTo>
                <a:lnTo>
                  <a:pt x="1643042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4" name="3 Forma libre"/>
          <p:cNvSpPr/>
          <p:nvPr/>
        </p:nvSpPr>
        <p:spPr>
          <a:xfrm>
            <a:off x="0" y="0"/>
            <a:ext cx="4643438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1714480 w 3357522"/>
              <a:gd name="connsiteY0" fmla="*/ 6858000 h 6858000"/>
              <a:gd name="connsiteX1" fmla="*/ 0 w 3357522"/>
              <a:gd name="connsiteY1" fmla="*/ 0 h 6858000"/>
              <a:gd name="connsiteX2" fmla="*/ 3357522 w 3357522"/>
              <a:gd name="connsiteY2" fmla="*/ 6858000 h 6858000"/>
              <a:gd name="connsiteX3" fmla="*/ 1714480 w 3357522"/>
              <a:gd name="connsiteY3" fmla="*/ 6858000 h 6858000"/>
              <a:gd name="connsiteX0" fmla="*/ 1714480 w 3357522"/>
              <a:gd name="connsiteY0" fmla="*/ 6858000 h 6858000"/>
              <a:gd name="connsiteX1" fmla="*/ 0 w 3357522"/>
              <a:gd name="connsiteY1" fmla="*/ 0 h 6858000"/>
              <a:gd name="connsiteX2" fmla="*/ 3357522 w 3357522"/>
              <a:gd name="connsiteY2" fmla="*/ 6858000 h 6858000"/>
              <a:gd name="connsiteX3" fmla="*/ 1714480 w 3357522"/>
              <a:gd name="connsiteY3" fmla="*/ 6858000 h 6858000"/>
              <a:gd name="connsiteX0" fmla="*/ 1714480 w 3752528"/>
              <a:gd name="connsiteY0" fmla="*/ 6858000 h 6858000"/>
              <a:gd name="connsiteX1" fmla="*/ 0 w 3752528"/>
              <a:gd name="connsiteY1" fmla="*/ 0 h 6858000"/>
              <a:gd name="connsiteX2" fmla="*/ 3752528 w 3752528"/>
              <a:gd name="connsiteY2" fmla="*/ 6858000 h 6858000"/>
              <a:gd name="connsiteX3" fmla="*/ 1714480 w 3752528"/>
              <a:gd name="connsiteY3" fmla="*/ 6858000 h 6858000"/>
              <a:gd name="connsiteX0" fmla="*/ 2241125 w 4279173"/>
              <a:gd name="connsiteY0" fmla="*/ 6858000 h 6858000"/>
              <a:gd name="connsiteX1" fmla="*/ 0 w 4279173"/>
              <a:gd name="connsiteY1" fmla="*/ 0 h 6858000"/>
              <a:gd name="connsiteX2" fmla="*/ 4279173 w 4279173"/>
              <a:gd name="connsiteY2" fmla="*/ 6858000 h 6858000"/>
              <a:gd name="connsiteX3" fmla="*/ 2241125 w 4279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79173" h="6858000">
                <a:moveTo>
                  <a:pt x="2241125" y="6858000"/>
                </a:moveTo>
                <a:lnTo>
                  <a:pt x="0" y="0"/>
                </a:lnTo>
                <a:lnTo>
                  <a:pt x="4279173" y="6858000"/>
                </a:lnTo>
                <a:lnTo>
                  <a:pt x="2241125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5" name="4 Forma libre"/>
          <p:cNvSpPr/>
          <p:nvPr/>
        </p:nvSpPr>
        <p:spPr>
          <a:xfrm>
            <a:off x="0" y="0"/>
            <a:ext cx="6858016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4000496 w 5643538"/>
              <a:gd name="connsiteY0" fmla="*/ 6858000 h 6858000"/>
              <a:gd name="connsiteX1" fmla="*/ 0 w 5643538"/>
              <a:gd name="connsiteY1" fmla="*/ 0 h 6858000"/>
              <a:gd name="connsiteX2" fmla="*/ 5643538 w 5643538"/>
              <a:gd name="connsiteY2" fmla="*/ 6858000 h 6858000"/>
              <a:gd name="connsiteX3" fmla="*/ 4000496 w 5643538"/>
              <a:gd name="connsiteY3" fmla="*/ 6858000 h 6858000"/>
              <a:gd name="connsiteX0" fmla="*/ 4000496 w 6357950"/>
              <a:gd name="connsiteY0" fmla="*/ 6858000 h 6858000"/>
              <a:gd name="connsiteX1" fmla="*/ 0 w 6357950"/>
              <a:gd name="connsiteY1" fmla="*/ 0 h 6858000"/>
              <a:gd name="connsiteX2" fmla="*/ 6357950 w 6357950"/>
              <a:gd name="connsiteY2" fmla="*/ 6858000 h 6858000"/>
              <a:gd name="connsiteX3" fmla="*/ 4000496 w 6357950"/>
              <a:gd name="connsiteY3" fmla="*/ 6858000 h 6858000"/>
              <a:gd name="connsiteX0" fmla="*/ 4429092 w 6786546"/>
              <a:gd name="connsiteY0" fmla="*/ 6858000 h 6858000"/>
              <a:gd name="connsiteX1" fmla="*/ 0 w 6786546"/>
              <a:gd name="connsiteY1" fmla="*/ 0 h 6858000"/>
              <a:gd name="connsiteX2" fmla="*/ 6786546 w 6786546"/>
              <a:gd name="connsiteY2" fmla="*/ 6858000 h 6858000"/>
              <a:gd name="connsiteX3" fmla="*/ 4429092 w 6786546"/>
              <a:gd name="connsiteY3" fmla="*/ 6858000 h 6858000"/>
              <a:gd name="connsiteX0" fmla="*/ 4714812 w 7072266"/>
              <a:gd name="connsiteY0" fmla="*/ 6858000 h 6858000"/>
              <a:gd name="connsiteX1" fmla="*/ 0 w 7072266"/>
              <a:gd name="connsiteY1" fmla="*/ 0 h 6858000"/>
              <a:gd name="connsiteX2" fmla="*/ 7072266 w 7072266"/>
              <a:gd name="connsiteY2" fmla="*/ 6858000 h 6858000"/>
              <a:gd name="connsiteX3" fmla="*/ 4714812 w 7072266"/>
              <a:gd name="connsiteY3" fmla="*/ 6858000 h 6858000"/>
              <a:gd name="connsiteX0" fmla="*/ 4643438 w 7072266"/>
              <a:gd name="connsiteY0" fmla="*/ 6858000 h 6858000"/>
              <a:gd name="connsiteX1" fmla="*/ 0 w 7072266"/>
              <a:gd name="connsiteY1" fmla="*/ 0 h 6858000"/>
              <a:gd name="connsiteX2" fmla="*/ 7072266 w 7072266"/>
              <a:gd name="connsiteY2" fmla="*/ 6858000 h 6858000"/>
              <a:gd name="connsiteX3" fmla="*/ 4643438 w 707226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72266" h="6858000">
                <a:moveTo>
                  <a:pt x="4643438" y="6858000"/>
                </a:moveTo>
                <a:lnTo>
                  <a:pt x="0" y="0"/>
                </a:lnTo>
                <a:lnTo>
                  <a:pt x="7072266" y="6858000"/>
                </a:lnTo>
                <a:lnTo>
                  <a:pt x="4643438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6" name="5 Forma libre"/>
          <p:cNvSpPr/>
          <p:nvPr/>
        </p:nvSpPr>
        <p:spPr>
          <a:xfrm>
            <a:off x="0" y="0"/>
            <a:ext cx="9144000" cy="6876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7500958 w 9144000"/>
              <a:gd name="connsiteY3" fmla="*/ 6858000 h 6858000"/>
              <a:gd name="connsiteX0" fmla="*/ 707233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7072330 w 9144000"/>
              <a:gd name="connsiteY3" fmla="*/ 6858000 h 6858000"/>
              <a:gd name="connsiteX0" fmla="*/ 6786578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6786578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6786578" y="6858000"/>
                </a:moveTo>
                <a:lnTo>
                  <a:pt x="0" y="0"/>
                </a:lnTo>
                <a:lnTo>
                  <a:pt x="9144000" y="6858000"/>
                </a:lnTo>
                <a:lnTo>
                  <a:pt x="6786578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7" name="6 Forma libre"/>
          <p:cNvSpPr/>
          <p:nvPr/>
        </p:nvSpPr>
        <p:spPr>
          <a:xfrm>
            <a:off x="0" y="0"/>
            <a:ext cx="9144000" cy="6912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5572092 h 5572092"/>
              <a:gd name="connsiteX1" fmla="*/ 0 w 9144000"/>
              <a:gd name="connsiteY1" fmla="*/ 0 h 5572092"/>
              <a:gd name="connsiteX2" fmla="*/ 9144000 w 9144000"/>
              <a:gd name="connsiteY2" fmla="*/ 5572092 h 5572092"/>
              <a:gd name="connsiteX3" fmla="*/ 7500958 w 9144000"/>
              <a:gd name="connsiteY3" fmla="*/ 5572092 h 5572092"/>
              <a:gd name="connsiteX0" fmla="*/ 914400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5572092 h 6858000"/>
              <a:gd name="connsiteX3" fmla="*/ 9144000 w 9144000"/>
              <a:gd name="connsiteY3" fmla="*/ 6858000 h 6858000"/>
              <a:gd name="connsiteX0" fmla="*/ 914400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4929198 h 6858000"/>
              <a:gd name="connsiteX3" fmla="*/ 9144000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9144000" y="6858000"/>
                </a:moveTo>
                <a:lnTo>
                  <a:pt x="0" y="0"/>
                </a:lnTo>
                <a:lnTo>
                  <a:pt x="9144000" y="4929198"/>
                </a:lnTo>
                <a:lnTo>
                  <a:pt x="914400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8" name="7 Forma libre"/>
          <p:cNvSpPr/>
          <p:nvPr/>
        </p:nvSpPr>
        <p:spPr>
          <a:xfrm>
            <a:off x="0" y="0"/>
            <a:ext cx="9144000" cy="5072074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4071894 h 4071894"/>
              <a:gd name="connsiteX1" fmla="*/ 0 w 9144000"/>
              <a:gd name="connsiteY1" fmla="*/ 0 h 4071894"/>
              <a:gd name="connsiteX2" fmla="*/ 9144000 w 9144000"/>
              <a:gd name="connsiteY2" fmla="*/ 4071894 h 4071894"/>
              <a:gd name="connsiteX3" fmla="*/ 7500958 w 9144000"/>
              <a:gd name="connsiteY3" fmla="*/ 4071894 h 4071894"/>
              <a:gd name="connsiteX0" fmla="*/ 9144000 w 9144000"/>
              <a:gd name="connsiteY0" fmla="*/ 5000636 h 5000636"/>
              <a:gd name="connsiteX1" fmla="*/ 0 w 9144000"/>
              <a:gd name="connsiteY1" fmla="*/ 0 h 5000636"/>
              <a:gd name="connsiteX2" fmla="*/ 9144000 w 9144000"/>
              <a:gd name="connsiteY2" fmla="*/ 4071894 h 5000636"/>
              <a:gd name="connsiteX3" fmla="*/ 9144000 w 9144000"/>
              <a:gd name="connsiteY3" fmla="*/ 5000636 h 5000636"/>
              <a:gd name="connsiteX0" fmla="*/ 9144000 w 9144000"/>
              <a:gd name="connsiteY0" fmla="*/ 5000636 h 5000636"/>
              <a:gd name="connsiteX1" fmla="*/ 0 w 9144000"/>
              <a:gd name="connsiteY1" fmla="*/ 0 h 5000636"/>
              <a:gd name="connsiteX2" fmla="*/ 9144000 w 9144000"/>
              <a:gd name="connsiteY2" fmla="*/ 3286124 h 5000636"/>
              <a:gd name="connsiteX3" fmla="*/ 9144000 w 9144000"/>
              <a:gd name="connsiteY3" fmla="*/ 5000636 h 500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000636">
                <a:moveTo>
                  <a:pt x="9144000" y="5000636"/>
                </a:moveTo>
                <a:lnTo>
                  <a:pt x="0" y="0"/>
                </a:lnTo>
                <a:lnTo>
                  <a:pt x="9144000" y="3286124"/>
                </a:lnTo>
                <a:lnTo>
                  <a:pt x="9144000" y="500063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9" name="8 Forma libre"/>
          <p:cNvSpPr/>
          <p:nvPr/>
        </p:nvSpPr>
        <p:spPr>
          <a:xfrm>
            <a:off x="0" y="0"/>
            <a:ext cx="9144000" cy="3500438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3429000 h 3429000"/>
              <a:gd name="connsiteX1" fmla="*/ 0 w 9144000"/>
              <a:gd name="connsiteY1" fmla="*/ 0 h 3429000"/>
              <a:gd name="connsiteX2" fmla="*/ 9144000 w 9144000"/>
              <a:gd name="connsiteY2" fmla="*/ 3429000 h 3429000"/>
              <a:gd name="connsiteX3" fmla="*/ 7500958 w 9144000"/>
              <a:gd name="connsiteY3" fmla="*/ 3429000 h 3429000"/>
              <a:gd name="connsiteX0" fmla="*/ 7500958 w 9144000"/>
              <a:gd name="connsiteY0" fmla="*/ 3429000 h 3429000"/>
              <a:gd name="connsiteX1" fmla="*/ 0 w 9144000"/>
              <a:gd name="connsiteY1" fmla="*/ 0 h 3429000"/>
              <a:gd name="connsiteX2" fmla="*/ 9144000 w 9144000"/>
              <a:gd name="connsiteY2" fmla="*/ 1714488 h 3429000"/>
              <a:gd name="connsiteX3" fmla="*/ 7500958 w 9144000"/>
              <a:gd name="connsiteY3" fmla="*/ 3429000 h 3429000"/>
              <a:gd name="connsiteX0" fmla="*/ 9144000 w 9144000"/>
              <a:gd name="connsiteY0" fmla="*/ 3286124 h 3286124"/>
              <a:gd name="connsiteX1" fmla="*/ 0 w 9144000"/>
              <a:gd name="connsiteY1" fmla="*/ 0 h 3286124"/>
              <a:gd name="connsiteX2" fmla="*/ 9144000 w 9144000"/>
              <a:gd name="connsiteY2" fmla="*/ 1714488 h 3286124"/>
              <a:gd name="connsiteX3" fmla="*/ 9144000 w 9144000"/>
              <a:gd name="connsiteY3" fmla="*/ 3286124 h 328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3286124">
                <a:moveTo>
                  <a:pt x="9144000" y="3286124"/>
                </a:moveTo>
                <a:lnTo>
                  <a:pt x="0" y="0"/>
                </a:lnTo>
                <a:lnTo>
                  <a:pt x="9144000" y="1714488"/>
                </a:lnTo>
                <a:lnTo>
                  <a:pt x="9144000" y="328612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10" name="9 Forma libre"/>
          <p:cNvSpPr/>
          <p:nvPr/>
        </p:nvSpPr>
        <p:spPr>
          <a:xfrm>
            <a:off x="0" y="0"/>
            <a:ext cx="9144000" cy="200024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4429156 w 6072198"/>
              <a:gd name="connsiteY0" fmla="*/ 5786430 h 5786430"/>
              <a:gd name="connsiteX1" fmla="*/ 0 w 6072198"/>
              <a:gd name="connsiteY1" fmla="*/ 0 h 5786430"/>
              <a:gd name="connsiteX2" fmla="*/ 6072198 w 6072198"/>
              <a:gd name="connsiteY2" fmla="*/ 5786430 h 5786430"/>
              <a:gd name="connsiteX3" fmla="*/ 4429156 w 6072198"/>
              <a:gd name="connsiteY3" fmla="*/ 5786430 h 5786430"/>
              <a:gd name="connsiteX0" fmla="*/ 4429156 w 8143900"/>
              <a:gd name="connsiteY0" fmla="*/ 5786430 h 5786430"/>
              <a:gd name="connsiteX1" fmla="*/ 0 w 8143900"/>
              <a:gd name="connsiteY1" fmla="*/ 0 h 5786430"/>
              <a:gd name="connsiteX2" fmla="*/ 8143900 w 8143900"/>
              <a:gd name="connsiteY2" fmla="*/ 357214 h 5786430"/>
              <a:gd name="connsiteX3" fmla="*/ 4429156 w 8143900"/>
              <a:gd name="connsiteY3" fmla="*/ 5786430 h 5786430"/>
              <a:gd name="connsiteX0" fmla="*/ 8143900 w 8143900"/>
              <a:gd name="connsiteY0" fmla="*/ 2143140 h 2143140"/>
              <a:gd name="connsiteX1" fmla="*/ 0 w 8143900"/>
              <a:gd name="connsiteY1" fmla="*/ 0 h 2143140"/>
              <a:gd name="connsiteX2" fmla="*/ 8143900 w 8143900"/>
              <a:gd name="connsiteY2" fmla="*/ 357214 h 2143140"/>
              <a:gd name="connsiteX3" fmla="*/ 8143900 w 8143900"/>
              <a:gd name="connsiteY3" fmla="*/ 2143140 h 2143140"/>
              <a:gd name="connsiteX0" fmla="*/ 9144000 w 9144000"/>
              <a:gd name="connsiteY0" fmla="*/ 1785926 h 1785926"/>
              <a:gd name="connsiteX1" fmla="*/ 0 w 9144000"/>
              <a:gd name="connsiteY1" fmla="*/ 0 h 1785926"/>
              <a:gd name="connsiteX2" fmla="*/ 9144000 w 9144000"/>
              <a:gd name="connsiteY2" fmla="*/ 0 h 1785926"/>
              <a:gd name="connsiteX3" fmla="*/ 9144000 w 9144000"/>
              <a:gd name="connsiteY3" fmla="*/ 1785926 h 178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1785926">
                <a:moveTo>
                  <a:pt x="9144000" y="1785926"/>
                </a:moveTo>
                <a:lnTo>
                  <a:pt x="0" y="0"/>
                </a:lnTo>
                <a:lnTo>
                  <a:pt x="9144000" y="0"/>
                </a:lnTo>
                <a:lnTo>
                  <a:pt x="9144000" y="178592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10800000">
            <a:off x="-36000" y="0"/>
            <a:ext cx="9180000" cy="6858000"/>
          </a:xfrm>
          <a:prstGeom prst="rtTriangl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4" presetClass="entr" presetSubtype="32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27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500"/>
                            </p:stCondLst>
                            <p:childTnLst>
                              <p:par>
                                <p:cTn id="54" presetID="3" presetClass="entr" presetSubtype="1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21" grpId="0" animBg="1"/>
      <p:bldP spid="22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ombo"/>
          <p:cNvSpPr/>
          <p:nvPr/>
        </p:nvSpPr>
        <p:spPr>
          <a:xfrm>
            <a:off x="1500166" y="1643050"/>
            <a:ext cx="1571636" cy="135732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ombo"/>
          <p:cNvSpPr/>
          <p:nvPr/>
        </p:nvSpPr>
        <p:spPr>
          <a:xfrm>
            <a:off x="3714744" y="1571612"/>
            <a:ext cx="1785950" cy="157163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ombo"/>
          <p:cNvSpPr/>
          <p:nvPr/>
        </p:nvSpPr>
        <p:spPr>
          <a:xfrm>
            <a:off x="6072198" y="1643050"/>
            <a:ext cx="1571636" cy="135732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Rombo"/>
          <p:cNvSpPr/>
          <p:nvPr/>
        </p:nvSpPr>
        <p:spPr>
          <a:xfrm>
            <a:off x="6072198" y="3857628"/>
            <a:ext cx="1571636" cy="135732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Rombo"/>
          <p:cNvSpPr/>
          <p:nvPr/>
        </p:nvSpPr>
        <p:spPr>
          <a:xfrm>
            <a:off x="3786182" y="3786190"/>
            <a:ext cx="1571636" cy="1500198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Rombo"/>
          <p:cNvSpPr/>
          <p:nvPr/>
        </p:nvSpPr>
        <p:spPr>
          <a:xfrm>
            <a:off x="1571604" y="3929066"/>
            <a:ext cx="1571636" cy="135732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isósceles"/>
          <p:cNvSpPr/>
          <p:nvPr/>
        </p:nvSpPr>
        <p:spPr>
          <a:xfrm rot="5400000">
            <a:off x="-642958" y="1785942"/>
            <a:ext cx="2286016" cy="10001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isósceles"/>
          <p:cNvSpPr/>
          <p:nvPr/>
        </p:nvSpPr>
        <p:spPr>
          <a:xfrm rot="5400000">
            <a:off x="-685808" y="4114808"/>
            <a:ext cx="2286016" cy="9144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Triángulo isósceles"/>
          <p:cNvSpPr/>
          <p:nvPr/>
        </p:nvSpPr>
        <p:spPr>
          <a:xfrm>
            <a:off x="1214414" y="6072206"/>
            <a:ext cx="2214578" cy="78579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Triángulo isósceles"/>
          <p:cNvSpPr/>
          <p:nvPr/>
        </p:nvSpPr>
        <p:spPr>
          <a:xfrm>
            <a:off x="3500430" y="6072206"/>
            <a:ext cx="2143140" cy="78579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Triángulo isósceles"/>
          <p:cNvSpPr/>
          <p:nvPr/>
        </p:nvSpPr>
        <p:spPr>
          <a:xfrm>
            <a:off x="5643570" y="6072206"/>
            <a:ext cx="2286016" cy="78579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Triángulo isósceles"/>
          <p:cNvSpPr/>
          <p:nvPr/>
        </p:nvSpPr>
        <p:spPr>
          <a:xfrm flipV="1">
            <a:off x="1214414" y="0"/>
            <a:ext cx="2071702" cy="107154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Triángulo isósceles"/>
          <p:cNvSpPr/>
          <p:nvPr/>
        </p:nvSpPr>
        <p:spPr>
          <a:xfrm flipV="1">
            <a:off x="3500430" y="0"/>
            <a:ext cx="2071702" cy="107154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Triángulo isósceles"/>
          <p:cNvSpPr/>
          <p:nvPr/>
        </p:nvSpPr>
        <p:spPr>
          <a:xfrm flipV="1">
            <a:off x="5643570" y="0"/>
            <a:ext cx="2214578" cy="107154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Triángulo isósceles"/>
          <p:cNvSpPr/>
          <p:nvPr/>
        </p:nvSpPr>
        <p:spPr>
          <a:xfrm rot="5400000" flipV="1">
            <a:off x="7393785" y="1607347"/>
            <a:ext cx="2286016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Triángulo isósceles"/>
          <p:cNvSpPr/>
          <p:nvPr/>
        </p:nvSpPr>
        <p:spPr>
          <a:xfrm rot="5400000" flipV="1">
            <a:off x="7536661" y="4036239"/>
            <a:ext cx="2214578" cy="10001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Triángulo rectángulo"/>
          <p:cNvSpPr/>
          <p:nvPr/>
        </p:nvSpPr>
        <p:spPr>
          <a:xfrm rot="5400000">
            <a:off x="-35723" y="35723"/>
            <a:ext cx="1142984" cy="10715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Triángulo rectángulo"/>
          <p:cNvSpPr/>
          <p:nvPr/>
        </p:nvSpPr>
        <p:spPr>
          <a:xfrm>
            <a:off x="0" y="5715016"/>
            <a:ext cx="1214414" cy="114298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Triángulo rectángulo"/>
          <p:cNvSpPr/>
          <p:nvPr/>
        </p:nvSpPr>
        <p:spPr>
          <a:xfrm rot="10800000">
            <a:off x="7929586" y="0"/>
            <a:ext cx="1214414" cy="114298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Triángulo rectángulo"/>
          <p:cNvSpPr/>
          <p:nvPr/>
        </p:nvSpPr>
        <p:spPr>
          <a:xfrm rot="16200000">
            <a:off x="7893863" y="5607863"/>
            <a:ext cx="1285860" cy="121441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Elipse"/>
          <p:cNvSpPr/>
          <p:nvPr/>
        </p:nvSpPr>
        <p:spPr>
          <a:xfrm>
            <a:off x="0" y="0"/>
            <a:ext cx="2428860" cy="23574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Elipse"/>
          <p:cNvSpPr/>
          <p:nvPr/>
        </p:nvSpPr>
        <p:spPr>
          <a:xfrm>
            <a:off x="2214546" y="0"/>
            <a:ext cx="2428860" cy="23574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Elipse"/>
          <p:cNvSpPr/>
          <p:nvPr/>
        </p:nvSpPr>
        <p:spPr>
          <a:xfrm>
            <a:off x="4500594" y="0"/>
            <a:ext cx="2428860" cy="23574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Elipse"/>
          <p:cNvSpPr/>
          <p:nvPr/>
        </p:nvSpPr>
        <p:spPr>
          <a:xfrm>
            <a:off x="6715140" y="0"/>
            <a:ext cx="2428860" cy="23574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Elipse"/>
          <p:cNvSpPr/>
          <p:nvPr/>
        </p:nvSpPr>
        <p:spPr>
          <a:xfrm>
            <a:off x="0" y="2285992"/>
            <a:ext cx="2428860" cy="23574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Elipse"/>
          <p:cNvSpPr/>
          <p:nvPr/>
        </p:nvSpPr>
        <p:spPr>
          <a:xfrm>
            <a:off x="2214546" y="2285992"/>
            <a:ext cx="2428860" cy="23574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Elipse"/>
          <p:cNvSpPr/>
          <p:nvPr/>
        </p:nvSpPr>
        <p:spPr>
          <a:xfrm>
            <a:off x="4500594" y="2285992"/>
            <a:ext cx="2428860" cy="23574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Elipse"/>
          <p:cNvSpPr/>
          <p:nvPr/>
        </p:nvSpPr>
        <p:spPr>
          <a:xfrm>
            <a:off x="6715140" y="2285992"/>
            <a:ext cx="2428860" cy="23574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Elipse"/>
          <p:cNvSpPr/>
          <p:nvPr/>
        </p:nvSpPr>
        <p:spPr>
          <a:xfrm>
            <a:off x="6715140" y="4500570"/>
            <a:ext cx="2428860" cy="23574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Elipse"/>
          <p:cNvSpPr/>
          <p:nvPr/>
        </p:nvSpPr>
        <p:spPr>
          <a:xfrm>
            <a:off x="4500594" y="4500570"/>
            <a:ext cx="2428860" cy="23574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Elipse"/>
          <p:cNvSpPr/>
          <p:nvPr/>
        </p:nvSpPr>
        <p:spPr>
          <a:xfrm>
            <a:off x="2214546" y="4500570"/>
            <a:ext cx="2428860" cy="23574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Elipse"/>
          <p:cNvSpPr/>
          <p:nvPr/>
        </p:nvSpPr>
        <p:spPr>
          <a:xfrm>
            <a:off x="0" y="4500570"/>
            <a:ext cx="2428860" cy="23574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9090814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37" name="Picture 2" descr="C:\Users\Ana María\Desktop\9090814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38" name="Picture 2" descr="C:\Users\Ana María\Desktop\90908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Ana María\Desktop\464210K.jpg"/>
          <p:cNvPicPr>
            <a:picLocks noChangeAspect="1" noChangeArrowheads="1"/>
          </p:cNvPicPr>
          <p:nvPr/>
        </p:nvPicPr>
        <p:blipFill>
          <a:blip r:embed="rId4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0" name="Picture 3" descr="C:\Users\Ana María\Desktop\464210K.jpg"/>
          <p:cNvPicPr>
            <a:picLocks noChangeAspect="1" noChangeArrowheads="1"/>
          </p:cNvPicPr>
          <p:nvPr/>
        </p:nvPicPr>
        <p:blipFill>
          <a:blip r:embed="rId4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42" name="Picture 3" descr="C:\Users\Ana María\Desktop\464210K.jpg"/>
          <p:cNvPicPr>
            <a:picLocks noChangeAspect="1" noChangeArrowheads="1"/>
          </p:cNvPicPr>
          <p:nvPr/>
        </p:nvPicPr>
        <p:blipFill>
          <a:blip r:embed="rId4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43" name="Picture 3" descr="C:\Users\Ana María\Desktop\464210K.jpg"/>
          <p:cNvPicPr>
            <a:picLocks noChangeAspect="1" noChangeArrowheads="1"/>
          </p:cNvPicPr>
          <p:nvPr/>
        </p:nvPicPr>
        <p:blipFill>
          <a:blip r:embed="rId4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sp>
        <p:nvSpPr>
          <p:cNvPr id="44" name="4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8000"/>
                            </p:stCondLst>
                            <p:childTnLst>
                              <p:par>
                                <p:cTn id="190" presetID="8" presetClass="entr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8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00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1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" grpId="0" animBg="1"/>
      <p:bldP spid="3" grpId="1" animBg="1"/>
      <p:bldP spid="6" grpId="0" animBg="1"/>
      <p:bldP spid="6" grpId="1" animBg="1"/>
      <p:bldP spid="9" grpId="0" animBg="1"/>
      <p:bldP spid="9" grpId="1" animBg="1"/>
      <p:bldP spid="12" grpId="0" animBg="1"/>
      <p:bldP spid="12" grpId="1" animBg="1"/>
      <p:bldP spid="4" grpId="0" animBg="1"/>
      <p:bldP spid="4" grpId="1" animBg="1"/>
      <p:bldP spid="7" grpId="0" animBg="1"/>
      <p:bldP spid="7" grpId="1" animBg="1"/>
      <p:bldP spid="10" grpId="0" animBg="1"/>
      <p:bldP spid="10" grpId="1" animBg="1"/>
      <p:bldP spid="13" grpId="0" animBg="1"/>
      <p:bldP spid="13" grpId="1" animBg="1"/>
      <p:bldP spid="14" grpId="0" animBg="1"/>
      <p:bldP spid="14" grpId="1" animBg="1"/>
      <p:bldP spid="11" grpId="0" animBg="1"/>
      <p:bldP spid="11" grpId="1" animBg="1"/>
      <p:bldP spid="8" grpId="0" animBg="1"/>
      <p:bldP spid="8" grpId="1" animBg="1"/>
      <p:bldP spid="5" grpId="0" animBg="1"/>
      <p:bldP spid="5" grpId="1" animBg="1"/>
      <p:bldP spid="4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Franja diagonal"/>
          <p:cNvSpPr/>
          <p:nvPr/>
        </p:nvSpPr>
        <p:spPr>
          <a:xfrm>
            <a:off x="0" y="0"/>
            <a:ext cx="4643438" cy="6858000"/>
          </a:xfrm>
          <a:prstGeom prst="diagStri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3" name="2 Franja diagonal"/>
          <p:cNvSpPr/>
          <p:nvPr/>
        </p:nvSpPr>
        <p:spPr>
          <a:xfrm rot="5400000">
            <a:off x="3393281" y="1107281"/>
            <a:ext cx="6858000" cy="4643438"/>
          </a:xfrm>
          <a:prstGeom prst="diagStri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Franja diagonal"/>
          <p:cNvSpPr/>
          <p:nvPr/>
        </p:nvSpPr>
        <p:spPr>
          <a:xfrm rot="10800000">
            <a:off x="0" y="0"/>
            <a:ext cx="4572000" cy="6858000"/>
          </a:xfrm>
          <a:prstGeom prst="diagStri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Franja diagonal"/>
          <p:cNvSpPr/>
          <p:nvPr/>
        </p:nvSpPr>
        <p:spPr>
          <a:xfrm rot="16200000">
            <a:off x="3429001" y="1142998"/>
            <a:ext cx="6857999" cy="4572000"/>
          </a:xfrm>
          <a:prstGeom prst="diagStri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Triángulo rectángulo"/>
          <p:cNvSpPr/>
          <p:nvPr/>
        </p:nvSpPr>
        <p:spPr>
          <a:xfrm rot="5400000">
            <a:off x="-571508" y="571508"/>
            <a:ext cx="3571876" cy="242886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 rot="10800000">
            <a:off x="6786578" y="0"/>
            <a:ext cx="2357422" cy="3500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>
            <a:off x="2214546" y="3357562"/>
            <a:ext cx="4714908" cy="3500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 descr="C:\Users\Ana María\Desktop\Coctel de Animales\10101410-615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2" descr="C:\Users\Ana María\Desktop\Coctel de Animales\10101410-615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695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0"/>
                            </p:stCondLst>
                            <p:childTnLst>
                              <p:par>
                                <p:cTn id="52" presetID="2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000"/>
                            </p:stCondLst>
                            <p:childTnLst>
                              <p:par>
                                <p:cTn id="59" presetID="13" presetClass="entr" presetSubtype="32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5" grpId="0" animBg="1"/>
      <p:bldP spid="16" grpId="0" animBg="1"/>
      <p:bldP spid="17" grpId="1" animBg="1"/>
      <p:bldP spid="18" grpId="1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47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Marco"/>
          <p:cNvSpPr/>
          <p:nvPr/>
        </p:nvSpPr>
        <p:spPr>
          <a:xfrm>
            <a:off x="642910" y="642918"/>
            <a:ext cx="7858180" cy="5572164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Marco"/>
          <p:cNvSpPr/>
          <p:nvPr/>
        </p:nvSpPr>
        <p:spPr>
          <a:xfrm>
            <a:off x="1285852" y="1285860"/>
            <a:ext cx="6572296" cy="4286280"/>
          </a:xfrm>
          <a:prstGeom prst="frame">
            <a:avLst>
              <a:gd name="adj1" fmla="val 14819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6" name="15 Marco"/>
          <p:cNvSpPr/>
          <p:nvPr/>
        </p:nvSpPr>
        <p:spPr>
          <a:xfrm>
            <a:off x="1857356" y="1857364"/>
            <a:ext cx="5429288" cy="3214710"/>
          </a:xfrm>
          <a:prstGeom prst="frame">
            <a:avLst>
              <a:gd name="adj1" fmla="val 1791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0" name="19 Rombo"/>
          <p:cNvSpPr/>
          <p:nvPr/>
        </p:nvSpPr>
        <p:spPr>
          <a:xfrm>
            <a:off x="2357422" y="2357430"/>
            <a:ext cx="4429156" cy="2214578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rectángulo"/>
          <p:cNvSpPr/>
          <p:nvPr/>
        </p:nvSpPr>
        <p:spPr>
          <a:xfrm rot="5400000">
            <a:off x="2936073" y="1778779"/>
            <a:ext cx="1128714" cy="228601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rectángulo"/>
          <p:cNvSpPr/>
          <p:nvPr/>
        </p:nvSpPr>
        <p:spPr>
          <a:xfrm rot="10800000">
            <a:off x="4429124" y="2357430"/>
            <a:ext cx="2357454" cy="114300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rectángulo"/>
          <p:cNvSpPr/>
          <p:nvPr/>
        </p:nvSpPr>
        <p:spPr>
          <a:xfrm>
            <a:off x="2357422" y="3429000"/>
            <a:ext cx="2286016" cy="114300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Triángulo rectángulo"/>
          <p:cNvSpPr/>
          <p:nvPr/>
        </p:nvSpPr>
        <p:spPr>
          <a:xfrm rot="16200000">
            <a:off x="5100638" y="2900362"/>
            <a:ext cx="1143008" cy="220028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27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000"/>
                            </p:stCondLst>
                            <p:childTnLst>
                              <p:par>
                                <p:cTn id="66" presetID="23" presetClass="entr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6" grpId="0" animBg="1"/>
      <p:bldP spid="16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Triángulo isósceles"/>
          <p:cNvSpPr/>
          <p:nvPr/>
        </p:nvSpPr>
        <p:spPr>
          <a:xfrm>
            <a:off x="0" y="0"/>
            <a:ext cx="9144000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Triángulo isósceles"/>
          <p:cNvSpPr/>
          <p:nvPr/>
        </p:nvSpPr>
        <p:spPr>
          <a:xfrm rot="10800000">
            <a:off x="0" y="3429000"/>
            <a:ext cx="9144000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Triángulo rectángulo"/>
          <p:cNvSpPr/>
          <p:nvPr/>
        </p:nvSpPr>
        <p:spPr>
          <a:xfrm rot="5400000">
            <a:off x="571500" y="-571500"/>
            <a:ext cx="3500438" cy="4643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Triángulo rectángulo"/>
          <p:cNvSpPr/>
          <p:nvPr/>
        </p:nvSpPr>
        <p:spPr>
          <a:xfrm rot="10800000">
            <a:off x="4572000" y="0"/>
            <a:ext cx="4572000" cy="3500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>
            <a:off x="0" y="3357562"/>
            <a:ext cx="4643438" cy="3500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 rot="16200000">
            <a:off x="5072062" y="2786062"/>
            <a:ext cx="3500438" cy="4643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dosleones.jpg"/>
          <p:cNvPicPr>
            <a:picLocks noChangeAspect="1" noChangeArrowheads="1"/>
          </p:cNvPicPr>
          <p:nvPr/>
        </p:nvPicPr>
        <p:blipFill>
          <a:blip r:embed="rId4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10" name="Picture 2" descr="C:\Users\Ana María\Desktop\dosleones.jpg"/>
          <p:cNvPicPr>
            <a:picLocks noChangeAspect="1" noChangeArrowheads="1"/>
          </p:cNvPicPr>
          <p:nvPr/>
        </p:nvPicPr>
        <p:blipFill>
          <a:blip r:embed="rId4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3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7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500"/>
                            </p:stCondLst>
                            <p:childTnLst>
                              <p:par>
                                <p:cTn id="46" presetID="16" presetClass="entr" presetSubtype="21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7" presetClass="exit" presetSubtype="1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500"/>
                            </p:stCondLst>
                            <p:childTnLst>
                              <p:par>
                                <p:cTn id="71" presetID="4" presetClass="entr" presetSubtype="3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  <p:bldP spid="14" grpId="1" animBg="1"/>
      <p:bldP spid="15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Anillo"/>
          <p:cNvSpPr/>
          <p:nvPr/>
        </p:nvSpPr>
        <p:spPr>
          <a:xfrm>
            <a:off x="1571604" y="1571612"/>
            <a:ext cx="6000792" cy="3714776"/>
          </a:xfrm>
          <a:prstGeom prst="donut">
            <a:avLst>
              <a:gd name="adj" fmla="val 2117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 rot="5400000">
            <a:off x="571500" y="-571500"/>
            <a:ext cx="3429000" cy="4572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 rot="10800000">
            <a:off x="4572000" y="0"/>
            <a:ext cx="457200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 rot="16200000">
            <a:off x="5143500" y="2857500"/>
            <a:ext cx="3429000" cy="4572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426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Anillo"/>
          <p:cNvSpPr/>
          <p:nvPr/>
        </p:nvSpPr>
        <p:spPr>
          <a:xfrm>
            <a:off x="928662" y="928670"/>
            <a:ext cx="7286676" cy="5000660"/>
          </a:xfrm>
          <a:prstGeom prst="donut">
            <a:avLst>
              <a:gd name="adj" fmla="val 1426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2" name="11 Elipse"/>
          <p:cNvSpPr/>
          <p:nvPr/>
        </p:nvSpPr>
        <p:spPr>
          <a:xfrm>
            <a:off x="2285984" y="2285992"/>
            <a:ext cx="4572032" cy="2286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Ana María\Desktop\kangaroo19_by_redbeard.jpg"/>
          <p:cNvPicPr>
            <a:picLocks noChangeAspect="1" noChangeArrowheads="1"/>
          </p:cNvPicPr>
          <p:nvPr/>
        </p:nvPicPr>
        <p:blipFill>
          <a:blip r:embed="rId5"/>
          <a:srcRect r="82874"/>
          <a:stretch>
            <a:fillRect/>
          </a:stretch>
        </p:blipFill>
        <p:spPr bwMode="auto">
          <a:xfrm>
            <a:off x="0" y="0"/>
            <a:ext cx="1571604" cy="6858000"/>
          </a:xfrm>
          <a:prstGeom prst="rect">
            <a:avLst/>
          </a:prstGeom>
          <a:noFill/>
        </p:spPr>
      </p:pic>
      <p:pic>
        <p:nvPicPr>
          <p:cNvPr id="15" name="Picture 2" descr="C:\Users\Ana María\Desktop\kangaroo19_by_redbeard.jpg"/>
          <p:cNvPicPr>
            <a:picLocks noChangeAspect="1" noChangeArrowheads="1"/>
          </p:cNvPicPr>
          <p:nvPr/>
        </p:nvPicPr>
        <p:blipFill>
          <a:blip r:embed="rId5"/>
          <a:srcRect l="17484" r="63833"/>
          <a:stretch>
            <a:fillRect/>
          </a:stretch>
        </p:blipFill>
        <p:spPr bwMode="auto">
          <a:xfrm>
            <a:off x="1571604" y="0"/>
            <a:ext cx="1714512" cy="6858000"/>
          </a:xfrm>
          <a:prstGeom prst="rect">
            <a:avLst/>
          </a:prstGeom>
          <a:noFill/>
        </p:spPr>
      </p:pic>
      <p:pic>
        <p:nvPicPr>
          <p:cNvPr id="16" name="Picture 2" descr="C:\Users\Ana María\Desktop\kangaroo19_by_redbeard.jpg"/>
          <p:cNvPicPr>
            <a:picLocks noChangeAspect="1" noChangeArrowheads="1"/>
          </p:cNvPicPr>
          <p:nvPr/>
        </p:nvPicPr>
        <p:blipFill>
          <a:blip r:embed="rId5"/>
          <a:srcRect l="35389" r="49042"/>
          <a:stretch>
            <a:fillRect/>
          </a:stretch>
        </p:blipFill>
        <p:spPr bwMode="auto">
          <a:xfrm>
            <a:off x="3214678" y="0"/>
            <a:ext cx="1428760" cy="6858000"/>
          </a:xfrm>
          <a:prstGeom prst="rect">
            <a:avLst/>
          </a:prstGeom>
          <a:noFill/>
        </p:spPr>
      </p:pic>
      <p:pic>
        <p:nvPicPr>
          <p:cNvPr id="17" name="Picture 2" descr="C:\Users\Ana María\Desktop\kangaroo19_by_redbeard.jpg"/>
          <p:cNvPicPr>
            <a:picLocks noChangeAspect="1" noChangeArrowheads="1"/>
          </p:cNvPicPr>
          <p:nvPr/>
        </p:nvPicPr>
        <p:blipFill>
          <a:blip r:embed="rId5"/>
          <a:srcRect l="49821" r="34610"/>
          <a:stretch>
            <a:fillRect/>
          </a:stretch>
        </p:blipFill>
        <p:spPr bwMode="auto">
          <a:xfrm>
            <a:off x="4572000" y="0"/>
            <a:ext cx="1428760" cy="6858000"/>
          </a:xfrm>
          <a:prstGeom prst="rect">
            <a:avLst/>
          </a:prstGeom>
          <a:noFill/>
        </p:spPr>
      </p:pic>
      <p:pic>
        <p:nvPicPr>
          <p:cNvPr id="18" name="Picture 2" descr="C:\Users\Ana María\Desktop\kangaroo19_by_redbeard.jpg"/>
          <p:cNvPicPr>
            <a:picLocks noChangeAspect="1" noChangeArrowheads="1"/>
          </p:cNvPicPr>
          <p:nvPr/>
        </p:nvPicPr>
        <p:blipFill>
          <a:blip r:embed="rId5"/>
          <a:srcRect l="65749" r="17125"/>
          <a:stretch>
            <a:fillRect/>
          </a:stretch>
        </p:blipFill>
        <p:spPr bwMode="auto">
          <a:xfrm>
            <a:off x="6000760" y="0"/>
            <a:ext cx="1571636" cy="6858000"/>
          </a:xfrm>
          <a:prstGeom prst="rect">
            <a:avLst/>
          </a:prstGeom>
          <a:noFill/>
        </p:spPr>
      </p:pic>
      <p:pic>
        <p:nvPicPr>
          <p:cNvPr id="19" name="Picture 2" descr="C:\Users\Ana María\Desktop\kangaroo19_by_redbeard.jpg"/>
          <p:cNvPicPr>
            <a:picLocks noChangeAspect="1" noChangeArrowheads="1"/>
          </p:cNvPicPr>
          <p:nvPr/>
        </p:nvPicPr>
        <p:blipFill>
          <a:blip r:embed="rId5"/>
          <a:srcRect l="82875"/>
          <a:stretch>
            <a:fillRect/>
          </a:stretch>
        </p:blipFill>
        <p:spPr bwMode="auto">
          <a:xfrm>
            <a:off x="7572396" y="0"/>
            <a:ext cx="1571604" cy="6858000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000">
    <p:zoom/>
    <p:sndAc>
      <p:stSnd loop="1">
        <p:snd r:embed="rId2" name="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35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3" grpId="0" animBg="1"/>
      <p:bldP spid="4" grpId="0" animBg="1"/>
      <p:bldP spid="12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0" y="0"/>
            <a:ext cx="121441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1214414" y="0"/>
            <a:ext cx="6858048" cy="12858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8001024" y="0"/>
            <a:ext cx="1142976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0" y="3429000"/>
            <a:ext cx="121441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8001024" y="3429000"/>
            <a:ext cx="1142976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1214414" y="5572140"/>
            <a:ext cx="6786610" cy="12858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1214414" y="1285860"/>
            <a:ext cx="1008000" cy="42862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2214546" y="1285860"/>
            <a:ext cx="972000" cy="42862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3143240" y="1285860"/>
            <a:ext cx="1008000" cy="42862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4143372" y="1285860"/>
            <a:ext cx="1008000" cy="42862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5143504" y="1285860"/>
            <a:ext cx="1008000" cy="42862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6143636" y="1285860"/>
            <a:ext cx="972000" cy="42862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7072330" y="1285860"/>
            <a:ext cx="972000" cy="42862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C:\Users\Ana María\Desktop\3841183342.jpg"/>
          <p:cNvPicPr>
            <a:picLocks noChangeAspect="1" noChangeArrowheads="1"/>
          </p:cNvPicPr>
          <p:nvPr/>
        </p:nvPicPr>
        <p:blipFill>
          <a:blip r:embed="rId4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9" name="Picture 3" descr="C:\Users\Ana María\Desktop\3841183342.jpg"/>
          <p:cNvPicPr>
            <a:picLocks noChangeAspect="1" noChangeArrowheads="1"/>
          </p:cNvPicPr>
          <p:nvPr/>
        </p:nvPicPr>
        <p:blipFill>
          <a:blip r:embed="rId4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20" name="Picture 3" descr="C:\Users\Ana María\Desktop\3841183342.jpg"/>
          <p:cNvPicPr>
            <a:picLocks noChangeAspect="1" noChangeArrowheads="1"/>
          </p:cNvPicPr>
          <p:nvPr/>
        </p:nvPicPr>
        <p:blipFill>
          <a:blip r:embed="rId4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1" name="Picture 3" descr="C:\Users\Ana María\Desktop\3841183342.jpg"/>
          <p:cNvPicPr>
            <a:picLocks noChangeAspect="1" noChangeArrowheads="1"/>
          </p:cNvPicPr>
          <p:nvPr/>
        </p:nvPicPr>
        <p:blipFill>
          <a:blip r:embed="rId4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3076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r="75000" b="75000"/>
          <a:stretch>
            <a:fillRect/>
          </a:stretch>
        </p:blipFill>
        <p:spPr bwMode="auto">
          <a:xfrm>
            <a:off x="0" y="0"/>
            <a:ext cx="2285984" cy="1714488"/>
          </a:xfrm>
          <a:prstGeom prst="rect">
            <a:avLst/>
          </a:prstGeom>
          <a:noFill/>
        </p:spPr>
      </p:pic>
      <p:pic>
        <p:nvPicPr>
          <p:cNvPr id="23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t="25000" r="75000" b="50000"/>
          <a:stretch>
            <a:fillRect/>
          </a:stretch>
        </p:blipFill>
        <p:spPr bwMode="auto">
          <a:xfrm>
            <a:off x="0" y="1714488"/>
            <a:ext cx="2285984" cy="1714512"/>
          </a:xfrm>
          <a:prstGeom prst="rect">
            <a:avLst/>
          </a:prstGeom>
          <a:noFill/>
        </p:spPr>
      </p:pic>
      <p:pic>
        <p:nvPicPr>
          <p:cNvPr id="24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t="50000" r="75000" b="25000"/>
          <a:stretch>
            <a:fillRect/>
          </a:stretch>
        </p:blipFill>
        <p:spPr bwMode="auto">
          <a:xfrm>
            <a:off x="0" y="3429000"/>
            <a:ext cx="2285984" cy="1714512"/>
          </a:xfrm>
          <a:prstGeom prst="rect">
            <a:avLst/>
          </a:prstGeom>
          <a:noFill/>
        </p:spPr>
      </p:pic>
      <p:pic>
        <p:nvPicPr>
          <p:cNvPr id="25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t="75000" r="75000"/>
          <a:stretch>
            <a:fillRect/>
          </a:stretch>
        </p:blipFill>
        <p:spPr bwMode="auto">
          <a:xfrm>
            <a:off x="0" y="5143512"/>
            <a:ext cx="2285984" cy="1714488"/>
          </a:xfrm>
          <a:prstGeom prst="rect">
            <a:avLst/>
          </a:prstGeom>
          <a:noFill/>
        </p:spPr>
      </p:pic>
      <p:pic>
        <p:nvPicPr>
          <p:cNvPr id="26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l="25000" r="50000" b="75000"/>
          <a:stretch>
            <a:fillRect/>
          </a:stretch>
        </p:blipFill>
        <p:spPr bwMode="auto">
          <a:xfrm>
            <a:off x="2285984" y="0"/>
            <a:ext cx="2286016" cy="1714488"/>
          </a:xfrm>
          <a:prstGeom prst="rect">
            <a:avLst/>
          </a:prstGeom>
          <a:noFill/>
        </p:spPr>
      </p:pic>
      <p:pic>
        <p:nvPicPr>
          <p:cNvPr id="27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l="50000" r="25000" b="75000"/>
          <a:stretch>
            <a:fillRect/>
          </a:stretch>
        </p:blipFill>
        <p:spPr bwMode="auto">
          <a:xfrm>
            <a:off x="4572000" y="0"/>
            <a:ext cx="2286016" cy="1714488"/>
          </a:xfrm>
          <a:prstGeom prst="rect">
            <a:avLst/>
          </a:prstGeom>
          <a:noFill/>
        </p:spPr>
      </p:pic>
      <p:pic>
        <p:nvPicPr>
          <p:cNvPr id="28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l="75000" b="75000"/>
          <a:stretch>
            <a:fillRect/>
          </a:stretch>
        </p:blipFill>
        <p:spPr bwMode="auto">
          <a:xfrm>
            <a:off x="6858016" y="0"/>
            <a:ext cx="2285984" cy="1714488"/>
          </a:xfrm>
          <a:prstGeom prst="rect">
            <a:avLst/>
          </a:prstGeom>
          <a:noFill/>
        </p:spPr>
      </p:pic>
      <p:pic>
        <p:nvPicPr>
          <p:cNvPr id="29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l="25000" t="25000" r="50000" b="50000"/>
          <a:stretch>
            <a:fillRect/>
          </a:stretch>
        </p:blipFill>
        <p:spPr bwMode="auto">
          <a:xfrm>
            <a:off x="2285984" y="1714488"/>
            <a:ext cx="2286016" cy="1714512"/>
          </a:xfrm>
          <a:prstGeom prst="rect">
            <a:avLst/>
          </a:prstGeom>
          <a:noFill/>
        </p:spPr>
      </p:pic>
      <p:pic>
        <p:nvPicPr>
          <p:cNvPr id="30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l="50000" t="25000" r="25000" b="50000"/>
          <a:stretch>
            <a:fillRect/>
          </a:stretch>
        </p:blipFill>
        <p:spPr bwMode="auto">
          <a:xfrm>
            <a:off x="4572000" y="1714488"/>
            <a:ext cx="2286016" cy="1714512"/>
          </a:xfrm>
          <a:prstGeom prst="rect">
            <a:avLst/>
          </a:prstGeom>
          <a:noFill/>
        </p:spPr>
      </p:pic>
      <p:pic>
        <p:nvPicPr>
          <p:cNvPr id="31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l="75000" t="25000" b="50000"/>
          <a:stretch>
            <a:fillRect/>
          </a:stretch>
        </p:blipFill>
        <p:spPr bwMode="auto">
          <a:xfrm>
            <a:off x="6858016" y="1714488"/>
            <a:ext cx="2285984" cy="1714512"/>
          </a:xfrm>
          <a:prstGeom prst="rect">
            <a:avLst/>
          </a:prstGeom>
          <a:noFill/>
        </p:spPr>
      </p:pic>
      <p:pic>
        <p:nvPicPr>
          <p:cNvPr id="32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l="25000" t="50000" r="50000" b="25000"/>
          <a:stretch>
            <a:fillRect/>
          </a:stretch>
        </p:blipFill>
        <p:spPr bwMode="auto">
          <a:xfrm>
            <a:off x="2285984" y="3429000"/>
            <a:ext cx="2286016" cy="1714512"/>
          </a:xfrm>
          <a:prstGeom prst="rect">
            <a:avLst/>
          </a:prstGeom>
          <a:noFill/>
        </p:spPr>
      </p:pic>
      <p:pic>
        <p:nvPicPr>
          <p:cNvPr id="33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l="50000" t="50000" r="25000" b="25000"/>
          <a:stretch>
            <a:fillRect/>
          </a:stretch>
        </p:blipFill>
        <p:spPr bwMode="auto">
          <a:xfrm>
            <a:off x="4572000" y="3429000"/>
            <a:ext cx="2286016" cy="1714512"/>
          </a:xfrm>
          <a:prstGeom prst="rect">
            <a:avLst/>
          </a:prstGeom>
          <a:noFill/>
        </p:spPr>
      </p:pic>
      <p:pic>
        <p:nvPicPr>
          <p:cNvPr id="34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l="75000" t="50000" b="25000"/>
          <a:stretch>
            <a:fillRect/>
          </a:stretch>
        </p:blipFill>
        <p:spPr bwMode="auto">
          <a:xfrm>
            <a:off x="6858016" y="3429000"/>
            <a:ext cx="2285984" cy="1714512"/>
          </a:xfrm>
          <a:prstGeom prst="rect">
            <a:avLst/>
          </a:prstGeom>
          <a:noFill/>
        </p:spPr>
      </p:pic>
      <p:pic>
        <p:nvPicPr>
          <p:cNvPr id="35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l="25000" t="75000" r="50000"/>
          <a:stretch>
            <a:fillRect/>
          </a:stretch>
        </p:blipFill>
        <p:spPr bwMode="auto">
          <a:xfrm>
            <a:off x="2285984" y="5143512"/>
            <a:ext cx="2286016" cy="1714488"/>
          </a:xfrm>
          <a:prstGeom prst="rect">
            <a:avLst/>
          </a:prstGeom>
          <a:noFill/>
        </p:spPr>
      </p:pic>
      <p:pic>
        <p:nvPicPr>
          <p:cNvPr id="36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l="50000" t="75000" r="25000"/>
          <a:stretch>
            <a:fillRect/>
          </a:stretch>
        </p:blipFill>
        <p:spPr bwMode="auto">
          <a:xfrm>
            <a:off x="4572000" y="5143512"/>
            <a:ext cx="2286016" cy="1714488"/>
          </a:xfrm>
          <a:prstGeom prst="rect">
            <a:avLst/>
          </a:prstGeom>
          <a:noFill/>
        </p:spPr>
      </p:pic>
      <p:pic>
        <p:nvPicPr>
          <p:cNvPr id="37" name="Picture 4" descr="C:\Users\Ana María\Desktop\85fb584.jpg"/>
          <p:cNvPicPr>
            <a:picLocks noChangeAspect="1" noChangeArrowheads="1"/>
          </p:cNvPicPr>
          <p:nvPr/>
        </p:nvPicPr>
        <p:blipFill>
          <a:blip r:embed="rId5"/>
          <a:srcRect l="75000" t="75000"/>
          <a:stretch>
            <a:fillRect/>
          </a:stretch>
        </p:blipFill>
        <p:spPr bwMode="auto">
          <a:xfrm>
            <a:off x="6858016" y="5143512"/>
            <a:ext cx="2285984" cy="1714488"/>
          </a:xfrm>
          <a:prstGeom prst="rect">
            <a:avLst/>
          </a:prstGeom>
          <a:noFill/>
        </p:spPr>
      </p:pic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8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000"/>
                            </p:stCondLst>
                            <p:childTnLst>
                              <p:par>
                                <p:cTn id="61" presetID="17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Elipse"/>
          <p:cNvSpPr/>
          <p:nvPr/>
        </p:nvSpPr>
        <p:spPr>
          <a:xfrm>
            <a:off x="0" y="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Elipse"/>
          <p:cNvSpPr/>
          <p:nvPr/>
        </p:nvSpPr>
        <p:spPr>
          <a:xfrm>
            <a:off x="4572000" y="342900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Elipse"/>
          <p:cNvSpPr/>
          <p:nvPr/>
        </p:nvSpPr>
        <p:spPr>
          <a:xfrm>
            <a:off x="4572000" y="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Elipse"/>
          <p:cNvSpPr/>
          <p:nvPr/>
        </p:nvSpPr>
        <p:spPr>
          <a:xfrm>
            <a:off x="0" y="342900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3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14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15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6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17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8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19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20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t="87500"/>
          <a:stretch>
            <a:fillRect/>
          </a:stretch>
        </p:blipFill>
        <p:spPr bwMode="auto">
          <a:xfrm>
            <a:off x="0" y="6000768"/>
            <a:ext cx="9144000" cy="857232"/>
          </a:xfrm>
          <a:prstGeom prst="rect">
            <a:avLst/>
          </a:prstGeom>
          <a:noFill/>
        </p:spPr>
      </p:pic>
      <p:pic>
        <p:nvPicPr>
          <p:cNvPr id="21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t="75000" b="12500"/>
          <a:stretch>
            <a:fillRect/>
          </a:stretch>
        </p:blipFill>
        <p:spPr bwMode="auto">
          <a:xfrm>
            <a:off x="0" y="5143512"/>
            <a:ext cx="9144000" cy="857256"/>
          </a:xfrm>
          <a:prstGeom prst="rect">
            <a:avLst/>
          </a:prstGeom>
          <a:noFill/>
        </p:spPr>
      </p:pic>
      <p:pic>
        <p:nvPicPr>
          <p:cNvPr id="22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t="62500" b="25000"/>
          <a:stretch>
            <a:fillRect/>
          </a:stretch>
        </p:blipFill>
        <p:spPr bwMode="auto">
          <a:xfrm>
            <a:off x="0" y="4286256"/>
            <a:ext cx="9144000" cy="857256"/>
          </a:xfrm>
          <a:prstGeom prst="rect">
            <a:avLst/>
          </a:prstGeom>
          <a:noFill/>
        </p:spPr>
      </p:pic>
      <p:pic>
        <p:nvPicPr>
          <p:cNvPr id="23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t="50000" b="37500"/>
          <a:stretch>
            <a:fillRect/>
          </a:stretch>
        </p:blipFill>
        <p:spPr bwMode="auto">
          <a:xfrm>
            <a:off x="0" y="3429000"/>
            <a:ext cx="9144000" cy="857256"/>
          </a:xfrm>
          <a:prstGeom prst="rect">
            <a:avLst/>
          </a:prstGeom>
          <a:noFill/>
        </p:spPr>
      </p:pic>
      <p:pic>
        <p:nvPicPr>
          <p:cNvPr id="24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t="37500" b="50000"/>
          <a:stretch>
            <a:fillRect/>
          </a:stretch>
        </p:blipFill>
        <p:spPr bwMode="auto">
          <a:xfrm>
            <a:off x="0" y="2571744"/>
            <a:ext cx="9144000" cy="857256"/>
          </a:xfrm>
          <a:prstGeom prst="rect">
            <a:avLst/>
          </a:prstGeom>
          <a:noFill/>
        </p:spPr>
      </p:pic>
      <p:pic>
        <p:nvPicPr>
          <p:cNvPr id="25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t="25000" b="62500"/>
          <a:stretch>
            <a:fillRect/>
          </a:stretch>
        </p:blipFill>
        <p:spPr bwMode="auto">
          <a:xfrm>
            <a:off x="0" y="1714488"/>
            <a:ext cx="9144000" cy="857256"/>
          </a:xfrm>
          <a:prstGeom prst="rect">
            <a:avLst/>
          </a:prstGeom>
          <a:noFill/>
        </p:spPr>
      </p:pic>
      <p:pic>
        <p:nvPicPr>
          <p:cNvPr id="26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t="12500" b="75000"/>
          <a:stretch>
            <a:fillRect/>
          </a:stretch>
        </p:blipFill>
        <p:spPr bwMode="auto">
          <a:xfrm>
            <a:off x="0" y="857232"/>
            <a:ext cx="9144000" cy="857256"/>
          </a:xfrm>
          <a:prstGeom prst="rect">
            <a:avLst/>
          </a:prstGeom>
          <a:noFill/>
        </p:spPr>
      </p:pic>
      <p:pic>
        <p:nvPicPr>
          <p:cNvPr id="27" name="Picture 2" descr="C:\Users\Ana María\Desktop\muchascebras.jpg"/>
          <p:cNvPicPr>
            <a:picLocks noChangeAspect="1" noChangeArrowheads="1"/>
          </p:cNvPicPr>
          <p:nvPr/>
        </p:nvPicPr>
        <p:blipFill>
          <a:blip r:embed="rId4"/>
          <a:srcRect b="87500"/>
          <a:stretch>
            <a:fillRect/>
          </a:stretch>
        </p:blipFill>
        <p:spPr bwMode="auto">
          <a:xfrm>
            <a:off x="0" y="0"/>
            <a:ext cx="9144000" cy="857232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3" presetClass="entr" presetSubtype="27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27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27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6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8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0" presetClass="entr" presetSubtype="0" de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4" grpId="0" animBg="1"/>
      <p:bldP spid="4" grpId="1" animBg="1"/>
      <p:bldP spid="5" grpId="0" animBg="1"/>
      <p:bldP spid="5" grpId="1" animBg="1"/>
      <p:bldP spid="10" grpId="0" animBg="1"/>
      <p:bldP spid="10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28" grpId="0" animBg="1"/>
      <p:bldP spid="28" grpId="1" animBg="1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 rot="5400000">
            <a:off x="578647" y="-578647"/>
            <a:ext cx="3414706" cy="4572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 rot="10800000">
            <a:off x="4572000" y="0"/>
            <a:ext cx="457200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 rot="16200000">
            <a:off x="5150647" y="2864647"/>
            <a:ext cx="3414706" cy="4572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992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Anillo"/>
          <p:cNvSpPr/>
          <p:nvPr/>
        </p:nvSpPr>
        <p:spPr>
          <a:xfrm>
            <a:off x="642910" y="642918"/>
            <a:ext cx="7858180" cy="5572164"/>
          </a:xfrm>
          <a:prstGeom prst="donut">
            <a:avLst>
              <a:gd name="adj" fmla="val 1099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Anillo"/>
          <p:cNvSpPr/>
          <p:nvPr/>
        </p:nvSpPr>
        <p:spPr>
          <a:xfrm>
            <a:off x="1214414" y="1214422"/>
            <a:ext cx="6715172" cy="4429156"/>
          </a:xfrm>
          <a:prstGeom prst="donut">
            <a:avLst>
              <a:gd name="adj" fmla="val 1485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Anillo"/>
          <p:cNvSpPr/>
          <p:nvPr/>
        </p:nvSpPr>
        <p:spPr>
          <a:xfrm>
            <a:off x="1857356" y="1857364"/>
            <a:ext cx="5429288" cy="3143272"/>
          </a:xfrm>
          <a:prstGeom prst="donut">
            <a:avLst>
              <a:gd name="adj" fmla="val 1789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Anillo"/>
          <p:cNvSpPr/>
          <p:nvPr/>
        </p:nvSpPr>
        <p:spPr>
          <a:xfrm>
            <a:off x="2357422" y="2357430"/>
            <a:ext cx="4429156" cy="2143140"/>
          </a:xfrm>
          <a:prstGeom prst="donut">
            <a:avLst>
              <a:gd name="adj" fmla="val 2733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8" name="7 Elipse"/>
          <p:cNvSpPr/>
          <p:nvPr/>
        </p:nvSpPr>
        <p:spPr>
          <a:xfrm>
            <a:off x="2928926" y="2928934"/>
            <a:ext cx="3286148" cy="10001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C:\Users\Ana María\Desktop\animals-leopards-wildlife.jpg"/>
          <p:cNvPicPr>
            <a:picLocks noChangeAspect="1" noChangeArrowheads="1"/>
          </p:cNvPicPr>
          <p:nvPr/>
        </p:nvPicPr>
        <p:blipFill>
          <a:blip r:embed="rId4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4" name="Picture 2" descr="C:\Users\Ana María\Desktop\animals-leopards-wildlife.jpg"/>
          <p:cNvPicPr>
            <a:picLocks noChangeAspect="1" noChangeArrowheads="1"/>
          </p:cNvPicPr>
          <p:nvPr/>
        </p:nvPicPr>
        <p:blipFill>
          <a:blip r:embed="rId4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15" name="Picture 2" descr="C:\Users\Ana María\Desktop\animals-leopards-wildlife.jpg"/>
          <p:cNvPicPr>
            <a:picLocks noChangeAspect="1" noChangeArrowheads="1"/>
          </p:cNvPicPr>
          <p:nvPr/>
        </p:nvPicPr>
        <p:blipFill>
          <a:blip r:embed="rId4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6" name="Picture 2" descr="C:\Users\Ana María\Desktop\animals-leopards-wildlife.jpg"/>
          <p:cNvPicPr>
            <a:picLocks noChangeAspect="1" noChangeArrowheads="1"/>
          </p:cNvPicPr>
          <p:nvPr/>
        </p:nvPicPr>
        <p:blipFill>
          <a:blip r:embed="rId4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17" name="Picture 2" descr="C:\Users\Ana María\Desktop\animals-leopards-wildlife.jpg"/>
          <p:cNvPicPr>
            <a:picLocks noChangeAspect="1" noChangeArrowheads="1"/>
          </p:cNvPicPr>
          <p:nvPr/>
        </p:nvPicPr>
        <p:blipFill>
          <a:blip r:embed="rId4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18" name="Picture 2" descr="C:\Users\Ana María\Desktop\animals-leopards-wildlife.jpg"/>
          <p:cNvPicPr>
            <a:picLocks noChangeAspect="1" noChangeArrowheads="1"/>
          </p:cNvPicPr>
          <p:nvPr/>
        </p:nvPicPr>
        <p:blipFill>
          <a:blip r:embed="rId4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9" name="Picture 2" descr="C:\Users\Ana María\Desktop\animals-leopards-wildlife.jpg"/>
          <p:cNvPicPr>
            <a:picLocks noChangeAspect="1" noChangeArrowheads="1"/>
          </p:cNvPicPr>
          <p:nvPr/>
        </p:nvPicPr>
        <p:blipFill>
          <a:blip r:embed="rId4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20" name="Picture 2" descr="C:\Users\Ana María\Desktop\animals-leopards-wildlife.jpg"/>
          <p:cNvPicPr>
            <a:picLocks noChangeAspect="1" noChangeArrowheads="1"/>
          </p:cNvPicPr>
          <p:nvPr/>
        </p:nvPicPr>
        <p:blipFill>
          <a:blip r:embed="rId4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4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4" presetClass="entr" presetSubtype="0" accel="10000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54" presetClass="entr" presetSubtype="0" accel="10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54" presetClass="entr" presetSubtype="0" accel="10000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54" presetClass="entr" presetSubtype="0" accel="10000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4" presetClass="entr" presetSubtype="0" accel="10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54" presetClass="entr" presetSubtype="0" accel="10000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54" presetClass="entr" presetSubtype="0" accel="10000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0" grpId="0" animBg="1"/>
      <p:bldP spid="1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8" grpId="1" animBg="1"/>
      <p:bldP spid="8" grpId="2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ombo"/>
          <p:cNvSpPr/>
          <p:nvPr/>
        </p:nvSpPr>
        <p:spPr>
          <a:xfrm>
            <a:off x="0" y="0"/>
            <a:ext cx="2357422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ombo"/>
          <p:cNvSpPr/>
          <p:nvPr/>
        </p:nvSpPr>
        <p:spPr>
          <a:xfrm>
            <a:off x="2285984" y="0"/>
            <a:ext cx="2428892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ombo"/>
          <p:cNvSpPr/>
          <p:nvPr/>
        </p:nvSpPr>
        <p:spPr>
          <a:xfrm>
            <a:off x="4643438" y="0"/>
            <a:ext cx="2231438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ombo"/>
          <p:cNvSpPr/>
          <p:nvPr/>
        </p:nvSpPr>
        <p:spPr>
          <a:xfrm>
            <a:off x="6858016" y="0"/>
            <a:ext cx="2285984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ombo"/>
          <p:cNvSpPr/>
          <p:nvPr/>
        </p:nvSpPr>
        <p:spPr>
          <a:xfrm>
            <a:off x="0" y="3429000"/>
            <a:ext cx="2357422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ombo"/>
          <p:cNvSpPr/>
          <p:nvPr/>
        </p:nvSpPr>
        <p:spPr>
          <a:xfrm>
            <a:off x="2357422" y="3429000"/>
            <a:ext cx="2357454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ombo"/>
          <p:cNvSpPr/>
          <p:nvPr/>
        </p:nvSpPr>
        <p:spPr>
          <a:xfrm>
            <a:off x="4714876" y="3429000"/>
            <a:ext cx="2286016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ombo"/>
          <p:cNvSpPr/>
          <p:nvPr/>
        </p:nvSpPr>
        <p:spPr>
          <a:xfrm>
            <a:off x="6858016" y="3429000"/>
            <a:ext cx="2285984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ombo"/>
          <p:cNvSpPr/>
          <p:nvPr/>
        </p:nvSpPr>
        <p:spPr>
          <a:xfrm>
            <a:off x="1142976" y="1714488"/>
            <a:ext cx="2428892" cy="350046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ombo"/>
          <p:cNvSpPr/>
          <p:nvPr/>
        </p:nvSpPr>
        <p:spPr>
          <a:xfrm>
            <a:off x="3500430" y="1714488"/>
            <a:ext cx="2357454" cy="350046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ombo"/>
          <p:cNvSpPr/>
          <p:nvPr/>
        </p:nvSpPr>
        <p:spPr>
          <a:xfrm>
            <a:off x="5715008" y="1643050"/>
            <a:ext cx="2428892" cy="350046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isósceles"/>
          <p:cNvSpPr/>
          <p:nvPr/>
        </p:nvSpPr>
        <p:spPr>
          <a:xfrm rot="10800000">
            <a:off x="1142976" y="0"/>
            <a:ext cx="242889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isósceles"/>
          <p:cNvSpPr/>
          <p:nvPr/>
        </p:nvSpPr>
        <p:spPr>
          <a:xfrm rot="10800000">
            <a:off x="3500430" y="0"/>
            <a:ext cx="2428892" cy="185736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isósceles"/>
          <p:cNvSpPr/>
          <p:nvPr/>
        </p:nvSpPr>
        <p:spPr>
          <a:xfrm rot="10800000">
            <a:off x="5715008" y="0"/>
            <a:ext cx="2357454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Triángulo isósceles"/>
          <p:cNvSpPr/>
          <p:nvPr/>
        </p:nvSpPr>
        <p:spPr>
          <a:xfrm>
            <a:off x="1071538" y="5072074"/>
            <a:ext cx="2500330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Triángulo isósceles"/>
          <p:cNvSpPr/>
          <p:nvPr/>
        </p:nvSpPr>
        <p:spPr>
          <a:xfrm>
            <a:off x="3500430" y="5072074"/>
            <a:ext cx="2357454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Triángulo isósceles"/>
          <p:cNvSpPr/>
          <p:nvPr/>
        </p:nvSpPr>
        <p:spPr>
          <a:xfrm>
            <a:off x="5715008" y="5072074"/>
            <a:ext cx="2357454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isósceles"/>
          <p:cNvSpPr/>
          <p:nvPr/>
        </p:nvSpPr>
        <p:spPr>
          <a:xfrm rot="16200000">
            <a:off x="6750843" y="2821793"/>
            <a:ext cx="3571900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isósceles"/>
          <p:cNvSpPr/>
          <p:nvPr/>
        </p:nvSpPr>
        <p:spPr>
          <a:xfrm rot="5400000">
            <a:off x="-1178743" y="2821793"/>
            <a:ext cx="3571900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rectángulo"/>
          <p:cNvSpPr/>
          <p:nvPr/>
        </p:nvSpPr>
        <p:spPr>
          <a:xfrm rot="5400000">
            <a:off x="-250037" y="250037"/>
            <a:ext cx="1785926" cy="128585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Triángulo rectángulo"/>
          <p:cNvSpPr/>
          <p:nvPr/>
        </p:nvSpPr>
        <p:spPr>
          <a:xfrm rot="10800000">
            <a:off x="7929586" y="0"/>
            <a:ext cx="1214414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Triángulo rectángulo"/>
          <p:cNvSpPr/>
          <p:nvPr/>
        </p:nvSpPr>
        <p:spPr>
          <a:xfrm>
            <a:off x="0" y="5143512"/>
            <a:ext cx="1214414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Triángulo rectángulo"/>
          <p:cNvSpPr/>
          <p:nvPr/>
        </p:nvSpPr>
        <p:spPr>
          <a:xfrm rot="16200000">
            <a:off x="7643830" y="5357830"/>
            <a:ext cx="1785926" cy="121441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r="93750" b="2734"/>
          <a:stretch>
            <a:fillRect/>
          </a:stretch>
        </p:blipFill>
        <p:spPr bwMode="auto">
          <a:xfrm>
            <a:off x="0" y="0"/>
            <a:ext cx="571472" cy="6858000"/>
          </a:xfrm>
          <a:prstGeom prst="rect">
            <a:avLst/>
          </a:prstGeom>
          <a:noFill/>
        </p:spPr>
      </p:pic>
      <p:pic>
        <p:nvPicPr>
          <p:cNvPr id="30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6250" r="87500" b="2734"/>
          <a:stretch>
            <a:fillRect/>
          </a:stretch>
        </p:blipFill>
        <p:spPr bwMode="auto">
          <a:xfrm>
            <a:off x="571472" y="0"/>
            <a:ext cx="571504" cy="6858000"/>
          </a:xfrm>
          <a:prstGeom prst="rect">
            <a:avLst/>
          </a:prstGeom>
          <a:noFill/>
        </p:spPr>
      </p:pic>
      <p:pic>
        <p:nvPicPr>
          <p:cNvPr id="31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12500" r="81250" b="2734"/>
          <a:stretch>
            <a:fillRect/>
          </a:stretch>
        </p:blipFill>
        <p:spPr bwMode="auto">
          <a:xfrm>
            <a:off x="1142976" y="0"/>
            <a:ext cx="571504" cy="6858000"/>
          </a:xfrm>
          <a:prstGeom prst="rect">
            <a:avLst/>
          </a:prstGeom>
          <a:noFill/>
        </p:spPr>
      </p:pic>
      <p:pic>
        <p:nvPicPr>
          <p:cNvPr id="32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18750" r="75000" b="2734"/>
          <a:stretch>
            <a:fillRect/>
          </a:stretch>
        </p:blipFill>
        <p:spPr bwMode="auto">
          <a:xfrm>
            <a:off x="1714480" y="0"/>
            <a:ext cx="571504" cy="6858000"/>
          </a:xfrm>
          <a:prstGeom prst="rect">
            <a:avLst/>
          </a:prstGeom>
          <a:noFill/>
        </p:spPr>
      </p:pic>
      <p:pic>
        <p:nvPicPr>
          <p:cNvPr id="33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25000" r="68750" b="2734"/>
          <a:stretch>
            <a:fillRect/>
          </a:stretch>
        </p:blipFill>
        <p:spPr bwMode="auto">
          <a:xfrm>
            <a:off x="2285984" y="0"/>
            <a:ext cx="571504" cy="6858000"/>
          </a:xfrm>
          <a:prstGeom prst="rect">
            <a:avLst/>
          </a:prstGeom>
          <a:noFill/>
        </p:spPr>
      </p:pic>
      <p:pic>
        <p:nvPicPr>
          <p:cNvPr id="34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31250" r="62500" b="2734"/>
          <a:stretch>
            <a:fillRect/>
          </a:stretch>
        </p:blipFill>
        <p:spPr bwMode="auto">
          <a:xfrm>
            <a:off x="2857488" y="0"/>
            <a:ext cx="571504" cy="6858000"/>
          </a:xfrm>
          <a:prstGeom prst="rect">
            <a:avLst/>
          </a:prstGeom>
          <a:noFill/>
        </p:spPr>
      </p:pic>
      <p:pic>
        <p:nvPicPr>
          <p:cNvPr id="35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43750" r="50000" b="2734"/>
          <a:stretch>
            <a:fillRect/>
          </a:stretch>
        </p:blipFill>
        <p:spPr bwMode="auto">
          <a:xfrm>
            <a:off x="4000496" y="0"/>
            <a:ext cx="571504" cy="6858000"/>
          </a:xfrm>
          <a:prstGeom prst="rect">
            <a:avLst/>
          </a:prstGeom>
          <a:noFill/>
        </p:spPr>
      </p:pic>
      <p:pic>
        <p:nvPicPr>
          <p:cNvPr id="36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37500" r="56250" b="2734"/>
          <a:stretch>
            <a:fillRect/>
          </a:stretch>
        </p:blipFill>
        <p:spPr bwMode="auto">
          <a:xfrm>
            <a:off x="3428992" y="0"/>
            <a:ext cx="571504" cy="6858000"/>
          </a:xfrm>
          <a:prstGeom prst="rect">
            <a:avLst/>
          </a:prstGeom>
          <a:noFill/>
        </p:spPr>
      </p:pic>
      <p:pic>
        <p:nvPicPr>
          <p:cNvPr id="37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50000" r="43750" b="2734"/>
          <a:stretch>
            <a:fillRect/>
          </a:stretch>
        </p:blipFill>
        <p:spPr bwMode="auto">
          <a:xfrm>
            <a:off x="4572000" y="0"/>
            <a:ext cx="571504" cy="6858000"/>
          </a:xfrm>
          <a:prstGeom prst="rect">
            <a:avLst/>
          </a:prstGeom>
          <a:noFill/>
        </p:spPr>
      </p:pic>
      <p:pic>
        <p:nvPicPr>
          <p:cNvPr id="38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56250" r="37500" b="2734"/>
          <a:stretch>
            <a:fillRect/>
          </a:stretch>
        </p:blipFill>
        <p:spPr bwMode="auto">
          <a:xfrm>
            <a:off x="5143504" y="0"/>
            <a:ext cx="571504" cy="6858000"/>
          </a:xfrm>
          <a:prstGeom prst="rect">
            <a:avLst/>
          </a:prstGeom>
          <a:noFill/>
        </p:spPr>
      </p:pic>
      <p:pic>
        <p:nvPicPr>
          <p:cNvPr id="39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68750" r="25000" b="2734"/>
          <a:stretch>
            <a:fillRect/>
          </a:stretch>
        </p:blipFill>
        <p:spPr bwMode="auto">
          <a:xfrm>
            <a:off x="6286512" y="0"/>
            <a:ext cx="571504" cy="6858000"/>
          </a:xfrm>
          <a:prstGeom prst="rect">
            <a:avLst/>
          </a:prstGeom>
          <a:noFill/>
        </p:spPr>
      </p:pic>
      <p:pic>
        <p:nvPicPr>
          <p:cNvPr id="40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62500" r="31250" b="2734"/>
          <a:stretch>
            <a:fillRect/>
          </a:stretch>
        </p:blipFill>
        <p:spPr bwMode="auto">
          <a:xfrm>
            <a:off x="5715008" y="0"/>
            <a:ext cx="571504" cy="6858000"/>
          </a:xfrm>
          <a:prstGeom prst="rect">
            <a:avLst/>
          </a:prstGeom>
          <a:noFill/>
        </p:spPr>
      </p:pic>
      <p:pic>
        <p:nvPicPr>
          <p:cNvPr id="41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75000" r="18750" b="2734"/>
          <a:stretch>
            <a:fillRect/>
          </a:stretch>
        </p:blipFill>
        <p:spPr bwMode="auto">
          <a:xfrm>
            <a:off x="6858016" y="0"/>
            <a:ext cx="571504" cy="6858000"/>
          </a:xfrm>
          <a:prstGeom prst="rect">
            <a:avLst/>
          </a:prstGeom>
          <a:noFill/>
        </p:spPr>
      </p:pic>
      <p:pic>
        <p:nvPicPr>
          <p:cNvPr id="42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81250" r="12500" b="2734"/>
          <a:stretch>
            <a:fillRect/>
          </a:stretch>
        </p:blipFill>
        <p:spPr bwMode="auto">
          <a:xfrm>
            <a:off x="7429520" y="0"/>
            <a:ext cx="571504" cy="6858000"/>
          </a:xfrm>
          <a:prstGeom prst="rect">
            <a:avLst/>
          </a:prstGeom>
          <a:noFill/>
        </p:spPr>
      </p:pic>
      <p:pic>
        <p:nvPicPr>
          <p:cNvPr id="43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87500" r="6250" b="2734"/>
          <a:stretch>
            <a:fillRect/>
          </a:stretch>
        </p:blipFill>
        <p:spPr bwMode="auto">
          <a:xfrm>
            <a:off x="8001024" y="0"/>
            <a:ext cx="571504" cy="6858000"/>
          </a:xfrm>
          <a:prstGeom prst="rect">
            <a:avLst/>
          </a:prstGeom>
          <a:noFill/>
        </p:spPr>
      </p:pic>
      <p:pic>
        <p:nvPicPr>
          <p:cNvPr id="44" name="Picture 2" descr="C:\Users\Ana María\Desktop\8474000878.jpg"/>
          <p:cNvPicPr>
            <a:picLocks noChangeAspect="1" noChangeArrowheads="1"/>
          </p:cNvPicPr>
          <p:nvPr/>
        </p:nvPicPr>
        <p:blipFill>
          <a:blip r:embed="rId4"/>
          <a:srcRect l="93750" b="2734"/>
          <a:stretch>
            <a:fillRect/>
          </a:stretch>
        </p:blipFill>
        <p:spPr bwMode="auto">
          <a:xfrm>
            <a:off x="8572528" y="0"/>
            <a:ext cx="571472" cy="6858000"/>
          </a:xfrm>
          <a:prstGeom prst="rect">
            <a:avLst/>
          </a:prstGeom>
          <a:noFill/>
        </p:spPr>
      </p:pic>
      <p:sp>
        <p:nvSpPr>
          <p:cNvPr id="45" name="4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18" presetClass="entr" presetSubtype="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8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8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8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8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4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Triángulo rectángulo"/>
          <p:cNvSpPr/>
          <p:nvPr/>
        </p:nvSpPr>
        <p:spPr>
          <a:xfrm>
            <a:off x="0" y="0"/>
            <a:ext cx="1571604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Triángulo rectángulo"/>
          <p:cNvSpPr/>
          <p:nvPr/>
        </p:nvSpPr>
        <p:spPr>
          <a:xfrm>
            <a:off x="1500166" y="0"/>
            <a:ext cx="1571636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Triángulo rectángulo"/>
          <p:cNvSpPr/>
          <p:nvPr/>
        </p:nvSpPr>
        <p:spPr>
          <a:xfrm>
            <a:off x="3000364" y="0"/>
            <a:ext cx="1500198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>
            <a:off x="4429124" y="0"/>
            <a:ext cx="1571636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>
            <a:off x="6000760" y="0"/>
            <a:ext cx="1714512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>
            <a:off x="7572396" y="0"/>
            <a:ext cx="1571604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>
            <a:off x="0" y="1643050"/>
            <a:ext cx="1571604" cy="185736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>
            <a:off x="1500166" y="1714488"/>
            <a:ext cx="1571636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>
            <a:off x="3000364" y="1714488"/>
            <a:ext cx="1500198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>
            <a:off x="4500562" y="1714488"/>
            <a:ext cx="1571636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>
            <a:off x="6000760" y="1714488"/>
            <a:ext cx="1643074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rectángulo"/>
          <p:cNvSpPr/>
          <p:nvPr/>
        </p:nvSpPr>
        <p:spPr>
          <a:xfrm>
            <a:off x="7572396" y="1714488"/>
            <a:ext cx="1571604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rectángulo"/>
          <p:cNvSpPr/>
          <p:nvPr/>
        </p:nvSpPr>
        <p:spPr>
          <a:xfrm>
            <a:off x="0" y="3429000"/>
            <a:ext cx="1643042" cy="17145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rectángulo"/>
          <p:cNvSpPr/>
          <p:nvPr/>
        </p:nvSpPr>
        <p:spPr>
          <a:xfrm>
            <a:off x="1500166" y="3429000"/>
            <a:ext cx="1571636" cy="17145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Triángulo rectángulo"/>
          <p:cNvSpPr/>
          <p:nvPr/>
        </p:nvSpPr>
        <p:spPr>
          <a:xfrm>
            <a:off x="3000364" y="3429000"/>
            <a:ext cx="1571636" cy="17145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Triángulo rectángulo"/>
          <p:cNvSpPr/>
          <p:nvPr/>
        </p:nvSpPr>
        <p:spPr>
          <a:xfrm>
            <a:off x="4500562" y="3429000"/>
            <a:ext cx="1571636" cy="17145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Triángulo rectángulo"/>
          <p:cNvSpPr/>
          <p:nvPr/>
        </p:nvSpPr>
        <p:spPr>
          <a:xfrm>
            <a:off x="6000760" y="3429000"/>
            <a:ext cx="1643074" cy="17145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rectángulo"/>
          <p:cNvSpPr/>
          <p:nvPr/>
        </p:nvSpPr>
        <p:spPr>
          <a:xfrm>
            <a:off x="7572396" y="3429000"/>
            <a:ext cx="1571604" cy="17145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rectángulo"/>
          <p:cNvSpPr/>
          <p:nvPr/>
        </p:nvSpPr>
        <p:spPr>
          <a:xfrm>
            <a:off x="0" y="5072074"/>
            <a:ext cx="1571604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rectángulo"/>
          <p:cNvSpPr/>
          <p:nvPr/>
        </p:nvSpPr>
        <p:spPr>
          <a:xfrm>
            <a:off x="1500166" y="5072074"/>
            <a:ext cx="1571636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Triángulo rectángulo"/>
          <p:cNvSpPr/>
          <p:nvPr/>
        </p:nvSpPr>
        <p:spPr>
          <a:xfrm>
            <a:off x="3000364" y="5072074"/>
            <a:ext cx="1500198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Triángulo rectángulo"/>
          <p:cNvSpPr/>
          <p:nvPr/>
        </p:nvSpPr>
        <p:spPr>
          <a:xfrm>
            <a:off x="4500562" y="5072074"/>
            <a:ext cx="1571636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Triángulo rectángulo"/>
          <p:cNvSpPr/>
          <p:nvPr/>
        </p:nvSpPr>
        <p:spPr>
          <a:xfrm>
            <a:off x="6000760" y="5072074"/>
            <a:ext cx="1643074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Triángulo rectángulo"/>
          <p:cNvSpPr/>
          <p:nvPr/>
        </p:nvSpPr>
        <p:spPr>
          <a:xfrm>
            <a:off x="7572396" y="5072074"/>
            <a:ext cx="1571604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Triángulo rectángulo"/>
          <p:cNvSpPr/>
          <p:nvPr/>
        </p:nvSpPr>
        <p:spPr>
          <a:xfrm rot="10800000">
            <a:off x="0" y="0"/>
            <a:ext cx="1500166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Triángulo rectángulo"/>
          <p:cNvSpPr/>
          <p:nvPr/>
        </p:nvSpPr>
        <p:spPr>
          <a:xfrm rot="10800000">
            <a:off x="1428728" y="0"/>
            <a:ext cx="1571604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Triángulo rectángulo"/>
          <p:cNvSpPr/>
          <p:nvPr/>
        </p:nvSpPr>
        <p:spPr>
          <a:xfrm rot="10800000">
            <a:off x="2928926" y="0"/>
            <a:ext cx="1571636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Triángulo rectángulo"/>
          <p:cNvSpPr/>
          <p:nvPr/>
        </p:nvSpPr>
        <p:spPr>
          <a:xfrm rot="10800000">
            <a:off x="4429124" y="0"/>
            <a:ext cx="1571604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Triángulo rectángulo"/>
          <p:cNvSpPr/>
          <p:nvPr/>
        </p:nvSpPr>
        <p:spPr>
          <a:xfrm rot="10800000">
            <a:off x="5929322" y="0"/>
            <a:ext cx="1643042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Triángulo rectángulo"/>
          <p:cNvSpPr/>
          <p:nvPr/>
        </p:nvSpPr>
        <p:spPr>
          <a:xfrm rot="10800000">
            <a:off x="7500958" y="0"/>
            <a:ext cx="1643042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Triángulo rectángulo"/>
          <p:cNvSpPr/>
          <p:nvPr/>
        </p:nvSpPr>
        <p:spPr>
          <a:xfrm rot="10800000">
            <a:off x="7500958" y="1714488"/>
            <a:ext cx="1643042" cy="18573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Triángulo rectángulo"/>
          <p:cNvSpPr/>
          <p:nvPr/>
        </p:nvSpPr>
        <p:spPr>
          <a:xfrm rot="10800000">
            <a:off x="7572396" y="3500438"/>
            <a:ext cx="1571604" cy="17145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Triángulo rectángulo"/>
          <p:cNvSpPr/>
          <p:nvPr/>
        </p:nvSpPr>
        <p:spPr>
          <a:xfrm rot="10800000">
            <a:off x="7572396" y="5143512"/>
            <a:ext cx="1571604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Triángulo rectángulo"/>
          <p:cNvSpPr/>
          <p:nvPr/>
        </p:nvSpPr>
        <p:spPr>
          <a:xfrm rot="10800000">
            <a:off x="0" y="1714488"/>
            <a:ext cx="1500166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Triángulo rectángulo"/>
          <p:cNvSpPr/>
          <p:nvPr/>
        </p:nvSpPr>
        <p:spPr>
          <a:xfrm rot="10800000">
            <a:off x="1452364" y="1714488"/>
            <a:ext cx="1548000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Triángulo rectángulo"/>
          <p:cNvSpPr/>
          <p:nvPr/>
        </p:nvSpPr>
        <p:spPr>
          <a:xfrm rot="10800000">
            <a:off x="3000364" y="1714488"/>
            <a:ext cx="1500166" cy="18573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Triángulo rectángulo"/>
          <p:cNvSpPr/>
          <p:nvPr/>
        </p:nvSpPr>
        <p:spPr>
          <a:xfrm rot="10800000">
            <a:off x="4500562" y="1714488"/>
            <a:ext cx="1500198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Triángulo rectángulo"/>
          <p:cNvSpPr/>
          <p:nvPr/>
        </p:nvSpPr>
        <p:spPr>
          <a:xfrm rot="10800000">
            <a:off x="6000760" y="1714488"/>
            <a:ext cx="1571604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Triángulo rectángulo"/>
          <p:cNvSpPr/>
          <p:nvPr/>
        </p:nvSpPr>
        <p:spPr>
          <a:xfrm rot="10800000">
            <a:off x="0" y="3500438"/>
            <a:ext cx="1500166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Triángulo rectángulo"/>
          <p:cNvSpPr/>
          <p:nvPr/>
        </p:nvSpPr>
        <p:spPr>
          <a:xfrm rot="10800000">
            <a:off x="1500166" y="3500438"/>
            <a:ext cx="1500198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4" name="43 Triángulo rectángulo"/>
          <p:cNvSpPr/>
          <p:nvPr/>
        </p:nvSpPr>
        <p:spPr>
          <a:xfrm rot="10800000">
            <a:off x="3000364" y="3500438"/>
            <a:ext cx="1500166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5" name="44 Triángulo rectángulo"/>
          <p:cNvSpPr/>
          <p:nvPr/>
        </p:nvSpPr>
        <p:spPr>
          <a:xfrm rot="10800000">
            <a:off x="4500562" y="3500438"/>
            <a:ext cx="1500166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6" name="45 Triángulo rectángulo"/>
          <p:cNvSpPr/>
          <p:nvPr/>
        </p:nvSpPr>
        <p:spPr>
          <a:xfrm rot="10800000">
            <a:off x="6000760" y="3500438"/>
            <a:ext cx="1571604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7" name="46 Triángulo rectángulo"/>
          <p:cNvSpPr/>
          <p:nvPr/>
        </p:nvSpPr>
        <p:spPr>
          <a:xfrm rot="10800000">
            <a:off x="6072198" y="5143512"/>
            <a:ext cx="1500166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8" name="47 Triángulo rectángulo"/>
          <p:cNvSpPr/>
          <p:nvPr/>
        </p:nvSpPr>
        <p:spPr>
          <a:xfrm rot="10800000">
            <a:off x="4500562" y="5143512"/>
            <a:ext cx="1500166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9" name="48 Triángulo rectángulo"/>
          <p:cNvSpPr/>
          <p:nvPr/>
        </p:nvSpPr>
        <p:spPr>
          <a:xfrm rot="10800000">
            <a:off x="3000364" y="5143512"/>
            <a:ext cx="1500166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0" name="49 Triángulo rectángulo"/>
          <p:cNvSpPr/>
          <p:nvPr/>
        </p:nvSpPr>
        <p:spPr>
          <a:xfrm rot="10800000">
            <a:off x="1500166" y="5143512"/>
            <a:ext cx="1500166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1" name="50 Triángulo rectángulo"/>
          <p:cNvSpPr/>
          <p:nvPr/>
        </p:nvSpPr>
        <p:spPr>
          <a:xfrm rot="10800000">
            <a:off x="0" y="5143512"/>
            <a:ext cx="1500166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picograndote.jpg"/>
          <p:cNvPicPr>
            <a:picLocks noChangeAspect="1" noChangeArrowheads="1"/>
          </p:cNvPicPr>
          <p:nvPr/>
        </p:nvPicPr>
        <p:blipFill>
          <a:blip r:embed="rId4"/>
          <a:srcRect t="84375"/>
          <a:stretch>
            <a:fillRect/>
          </a:stretch>
        </p:blipFill>
        <p:spPr bwMode="auto">
          <a:xfrm>
            <a:off x="0" y="5786454"/>
            <a:ext cx="9144000" cy="1071546"/>
          </a:xfrm>
          <a:prstGeom prst="rect">
            <a:avLst/>
          </a:prstGeom>
          <a:noFill/>
        </p:spPr>
      </p:pic>
      <p:pic>
        <p:nvPicPr>
          <p:cNvPr id="53" name="Picture 2" descr="C:\Users\Ana María\Desktop\picograndote.jpg"/>
          <p:cNvPicPr>
            <a:picLocks noChangeAspect="1" noChangeArrowheads="1"/>
          </p:cNvPicPr>
          <p:nvPr/>
        </p:nvPicPr>
        <p:blipFill>
          <a:blip r:embed="rId4"/>
          <a:srcRect t="66667" b="15625"/>
          <a:stretch>
            <a:fillRect/>
          </a:stretch>
        </p:blipFill>
        <p:spPr bwMode="auto">
          <a:xfrm>
            <a:off x="0" y="4572008"/>
            <a:ext cx="9144000" cy="1214446"/>
          </a:xfrm>
          <a:prstGeom prst="rect">
            <a:avLst/>
          </a:prstGeom>
          <a:noFill/>
        </p:spPr>
      </p:pic>
      <p:pic>
        <p:nvPicPr>
          <p:cNvPr id="54" name="Picture 2" descr="C:\Users\Ana María\Desktop\picograndote.jpg"/>
          <p:cNvPicPr>
            <a:picLocks noChangeAspect="1" noChangeArrowheads="1"/>
          </p:cNvPicPr>
          <p:nvPr/>
        </p:nvPicPr>
        <p:blipFill>
          <a:blip r:embed="rId4"/>
          <a:srcRect t="50000" b="33333"/>
          <a:stretch>
            <a:fillRect/>
          </a:stretch>
        </p:blipFill>
        <p:spPr bwMode="auto">
          <a:xfrm>
            <a:off x="0" y="3429000"/>
            <a:ext cx="9144000" cy="1143008"/>
          </a:xfrm>
          <a:prstGeom prst="rect">
            <a:avLst/>
          </a:prstGeom>
          <a:noFill/>
        </p:spPr>
      </p:pic>
      <p:pic>
        <p:nvPicPr>
          <p:cNvPr id="55" name="Picture 2" descr="C:\Users\Ana María\Desktop\picograndote.jpg"/>
          <p:cNvPicPr>
            <a:picLocks noChangeAspect="1" noChangeArrowheads="1"/>
          </p:cNvPicPr>
          <p:nvPr/>
        </p:nvPicPr>
        <p:blipFill>
          <a:blip r:embed="rId4"/>
          <a:srcRect t="35417" b="50000"/>
          <a:stretch>
            <a:fillRect/>
          </a:stretch>
        </p:blipFill>
        <p:spPr bwMode="auto">
          <a:xfrm>
            <a:off x="0" y="2428868"/>
            <a:ext cx="9144000" cy="1000132"/>
          </a:xfrm>
          <a:prstGeom prst="rect">
            <a:avLst/>
          </a:prstGeom>
          <a:noFill/>
        </p:spPr>
      </p:pic>
      <p:pic>
        <p:nvPicPr>
          <p:cNvPr id="56" name="Picture 2" descr="C:\Users\Ana María\Desktop\picograndote.jpg"/>
          <p:cNvPicPr>
            <a:picLocks noChangeAspect="1" noChangeArrowheads="1"/>
          </p:cNvPicPr>
          <p:nvPr/>
        </p:nvPicPr>
        <p:blipFill>
          <a:blip r:embed="rId4"/>
          <a:srcRect t="17708" b="64583"/>
          <a:stretch>
            <a:fillRect/>
          </a:stretch>
        </p:blipFill>
        <p:spPr bwMode="auto">
          <a:xfrm>
            <a:off x="0" y="1214422"/>
            <a:ext cx="9144000" cy="1214446"/>
          </a:xfrm>
          <a:prstGeom prst="rect">
            <a:avLst/>
          </a:prstGeom>
          <a:noFill/>
        </p:spPr>
      </p:pic>
      <p:pic>
        <p:nvPicPr>
          <p:cNvPr id="57" name="Picture 2" descr="C:\Users\Ana María\Desktop\picograndote.jpg"/>
          <p:cNvPicPr>
            <a:picLocks noChangeAspect="1" noChangeArrowheads="1"/>
          </p:cNvPicPr>
          <p:nvPr/>
        </p:nvPicPr>
        <p:blipFill>
          <a:blip r:embed="rId4"/>
          <a:srcRect b="82292"/>
          <a:stretch>
            <a:fillRect/>
          </a:stretch>
        </p:blipFill>
        <p:spPr bwMode="auto">
          <a:xfrm>
            <a:off x="0" y="0"/>
            <a:ext cx="9144000" cy="1214422"/>
          </a:xfrm>
          <a:prstGeom prst="rect">
            <a:avLst/>
          </a:prstGeom>
          <a:noFill/>
        </p:spPr>
      </p:pic>
      <p:sp>
        <p:nvSpPr>
          <p:cNvPr id="58" name="5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500"/>
                            </p:stCondLst>
                            <p:childTnLst>
                              <p:par>
                                <p:cTn id="153" presetID="19" presetClass="entr" presetSubtype="5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9" presetClass="entr" presetSubtype="5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9" presetClass="entr" presetSubtype="5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9" presetClass="entr" presetSubtype="5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28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Marco"/>
          <p:cNvSpPr/>
          <p:nvPr/>
        </p:nvSpPr>
        <p:spPr>
          <a:xfrm>
            <a:off x="428596" y="428604"/>
            <a:ext cx="8286808" cy="6000792"/>
          </a:xfrm>
          <a:prstGeom prst="frame">
            <a:avLst>
              <a:gd name="adj1" fmla="val 795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Marco"/>
          <p:cNvSpPr/>
          <p:nvPr/>
        </p:nvSpPr>
        <p:spPr>
          <a:xfrm>
            <a:off x="857224" y="857232"/>
            <a:ext cx="7429552" cy="5143536"/>
          </a:xfrm>
          <a:prstGeom prst="frame">
            <a:avLst>
              <a:gd name="adj1" fmla="val 917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Marco"/>
          <p:cNvSpPr/>
          <p:nvPr/>
        </p:nvSpPr>
        <p:spPr>
          <a:xfrm>
            <a:off x="1285852" y="1285860"/>
            <a:ext cx="6572296" cy="4286280"/>
          </a:xfrm>
          <a:prstGeom prst="frame">
            <a:avLst>
              <a:gd name="adj1" fmla="val 1058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Marco"/>
          <p:cNvSpPr/>
          <p:nvPr/>
        </p:nvSpPr>
        <p:spPr>
          <a:xfrm>
            <a:off x="1714480" y="1714488"/>
            <a:ext cx="5715040" cy="3429024"/>
          </a:xfrm>
          <a:prstGeom prst="frame">
            <a:avLst>
              <a:gd name="adj1" fmla="val 1438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8" name="7 Marco"/>
          <p:cNvSpPr/>
          <p:nvPr/>
        </p:nvSpPr>
        <p:spPr>
          <a:xfrm>
            <a:off x="2143108" y="2143116"/>
            <a:ext cx="4857784" cy="2571768"/>
          </a:xfrm>
          <a:prstGeom prst="frame">
            <a:avLst>
              <a:gd name="adj1" fmla="val 2000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9" name="8 Marco"/>
          <p:cNvSpPr/>
          <p:nvPr/>
        </p:nvSpPr>
        <p:spPr>
          <a:xfrm>
            <a:off x="2643174" y="2643182"/>
            <a:ext cx="3857652" cy="1571636"/>
          </a:xfrm>
          <a:prstGeom prst="frame">
            <a:avLst>
              <a:gd name="adj1" fmla="val 3384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1" name="10 Marco"/>
          <p:cNvSpPr/>
          <p:nvPr/>
        </p:nvSpPr>
        <p:spPr>
          <a:xfrm>
            <a:off x="3143240" y="3071810"/>
            <a:ext cx="2857520" cy="642942"/>
          </a:xfrm>
          <a:prstGeom prst="frame">
            <a:avLst>
              <a:gd name="adj1" fmla="val 4621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3" name="12 Rectángulo"/>
          <p:cNvSpPr/>
          <p:nvPr/>
        </p:nvSpPr>
        <p:spPr>
          <a:xfrm>
            <a:off x="3428992" y="3286124"/>
            <a:ext cx="2357454" cy="2143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14348" y="0"/>
            <a:ext cx="7786742" cy="68580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C:\Users\Ana María\Desktop\focas1.jpg"/>
          <p:cNvPicPr>
            <a:picLocks noChangeAspect="1" noChangeArrowheads="1"/>
          </p:cNvPicPr>
          <p:nvPr/>
        </p:nvPicPr>
        <p:blipFill>
          <a:blip r:embed="rId5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20" name="Picture 2" descr="C:\Users\Ana María\Desktop\focas1.jpg"/>
          <p:cNvPicPr>
            <a:picLocks noChangeAspect="1" noChangeArrowheads="1"/>
          </p:cNvPicPr>
          <p:nvPr/>
        </p:nvPicPr>
        <p:blipFill>
          <a:blip r:embed="rId5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21" name="Picture 2" descr="C:\Users\Ana María\Desktop\focas1.jpg"/>
          <p:cNvPicPr>
            <a:picLocks noChangeAspect="1" noChangeArrowheads="1"/>
          </p:cNvPicPr>
          <p:nvPr/>
        </p:nvPicPr>
        <p:blipFill>
          <a:blip r:embed="rId5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2" name="Picture 2" descr="C:\Users\Ana María\Desktop\focas1.jpg"/>
          <p:cNvPicPr>
            <a:picLocks noChangeAspect="1" noChangeArrowheads="1"/>
          </p:cNvPicPr>
          <p:nvPr/>
        </p:nvPicPr>
        <p:blipFill>
          <a:blip r:embed="rId5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16" name="15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" presetClass="entr" presetSubtype="1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21" presetClass="entr" presetSubtype="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4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7000"/>
                            </p:stCondLst>
                            <p:childTnLst>
                              <p:par>
                                <p:cTn id="75" presetID="8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26" grpId="0" animBg="1"/>
      <p:bldP spid="25" grpId="0" animBg="1"/>
      <p:bldP spid="24" grpId="0" animBg="1"/>
      <p:bldP spid="23" grpId="0" animBg="1"/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ombo"/>
          <p:cNvSpPr/>
          <p:nvPr/>
        </p:nvSpPr>
        <p:spPr>
          <a:xfrm>
            <a:off x="0" y="0"/>
            <a:ext cx="3071802" cy="6858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ombo"/>
          <p:cNvSpPr/>
          <p:nvPr/>
        </p:nvSpPr>
        <p:spPr>
          <a:xfrm>
            <a:off x="6072198" y="0"/>
            <a:ext cx="3071802" cy="6858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ombo"/>
          <p:cNvSpPr/>
          <p:nvPr/>
        </p:nvSpPr>
        <p:spPr>
          <a:xfrm>
            <a:off x="2928926" y="0"/>
            <a:ext cx="3214710" cy="6858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Triángulo isósceles"/>
          <p:cNvSpPr/>
          <p:nvPr/>
        </p:nvSpPr>
        <p:spPr>
          <a:xfrm>
            <a:off x="1500166" y="3357562"/>
            <a:ext cx="3071834" cy="3500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isósceles"/>
          <p:cNvSpPr/>
          <p:nvPr/>
        </p:nvSpPr>
        <p:spPr>
          <a:xfrm>
            <a:off x="4500562" y="3357562"/>
            <a:ext cx="3143272" cy="3500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 rot="10800000">
            <a:off x="1500166" y="0"/>
            <a:ext cx="3071834" cy="3500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0800000">
            <a:off x="4500562" y="0"/>
            <a:ext cx="3143272" cy="3500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 rot="5400000">
            <a:off x="-928698" y="928698"/>
            <a:ext cx="3429000" cy="157160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 rot="16200000">
            <a:off x="6572260" y="4286260"/>
            <a:ext cx="3500438" cy="164304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 rot="10800000">
            <a:off x="7500958" y="0"/>
            <a:ext cx="1643042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>
            <a:off x="0" y="3357562"/>
            <a:ext cx="1714480" cy="3500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1" name="Picture 3" descr="C:\Users\Ana María\Documents\Pictures\NOMBRES\sheyla-soñar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84" y="4572008"/>
            <a:ext cx="2944813" cy="1584325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1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0"/>
                            </p:stCondLst>
                            <p:childTnLst>
                              <p:par>
                                <p:cTn id="87" presetID="6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9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4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000" tmFilter="0, 0; .2, .5; .8, .5; 1, 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500" autoRev="1" fill="hold"/>
                                        <p:tgtEl>
                                          <p:spTgt spid="71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CTEL DE ANIMALES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COCTEL DE ANIMALES - (Sheyla)</Template>
  <TotalTime>1</TotalTime>
  <Words>16</Words>
  <Application>Microsoft Office PowerPoint</Application>
  <PresentationFormat>Presentación en pantalla (4:3)</PresentationFormat>
  <Paragraphs>2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COCTEL DE ANIMALES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1</cp:revision>
  <dcterms:created xsi:type="dcterms:W3CDTF">2015-02-23T00:36:14Z</dcterms:created>
  <dcterms:modified xsi:type="dcterms:W3CDTF">2015-02-23T00:37:28Z</dcterms:modified>
</cp:coreProperties>
</file>