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0"/>
  </p:notesMasterIdLst>
  <p:sldIdLst>
    <p:sldId id="284" r:id="rId3"/>
    <p:sldId id="338" r:id="rId4"/>
    <p:sldId id="335" r:id="rId5"/>
    <p:sldId id="311" r:id="rId6"/>
    <p:sldId id="310" r:id="rId7"/>
    <p:sldId id="346" r:id="rId8"/>
    <p:sldId id="309" r:id="rId9"/>
    <p:sldId id="313" r:id="rId10"/>
    <p:sldId id="315" r:id="rId11"/>
    <p:sldId id="320" r:id="rId12"/>
    <p:sldId id="345" r:id="rId13"/>
    <p:sldId id="317" r:id="rId14"/>
    <p:sldId id="326" r:id="rId15"/>
    <p:sldId id="318" r:id="rId16"/>
    <p:sldId id="321" r:id="rId17"/>
    <p:sldId id="319" r:id="rId18"/>
    <p:sldId id="323" r:id="rId19"/>
    <p:sldId id="296" r:id="rId20"/>
    <p:sldId id="330" r:id="rId21"/>
    <p:sldId id="327" r:id="rId22"/>
    <p:sldId id="293" r:id="rId23"/>
    <p:sldId id="299" r:id="rId24"/>
    <p:sldId id="304" r:id="rId25"/>
    <p:sldId id="294" r:id="rId26"/>
    <p:sldId id="340" r:id="rId27"/>
    <p:sldId id="339" r:id="rId28"/>
    <p:sldId id="300" r:id="rId29"/>
    <p:sldId id="350" r:id="rId30"/>
    <p:sldId id="336" r:id="rId31"/>
    <p:sldId id="306" r:id="rId32"/>
    <p:sldId id="301" r:id="rId33"/>
    <p:sldId id="344" r:id="rId34"/>
    <p:sldId id="341" r:id="rId35"/>
    <p:sldId id="298" r:id="rId36"/>
    <p:sldId id="302" r:id="rId37"/>
    <p:sldId id="337" r:id="rId38"/>
    <p:sldId id="348" r:id="rId39"/>
    <p:sldId id="333" r:id="rId40"/>
    <p:sldId id="343" r:id="rId41"/>
    <p:sldId id="349" r:id="rId42"/>
    <p:sldId id="295" r:id="rId43"/>
    <p:sldId id="347" r:id="rId44"/>
    <p:sldId id="303" r:id="rId45"/>
    <p:sldId id="342" r:id="rId46"/>
    <p:sldId id="334" r:id="rId47"/>
    <p:sldId id="292" r:id="rId48"/>
    <p:sldId id="351" r:id="rId4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RAhDbWb9f7knibR9AGonw==" hashData="bJe55Iarp92sGvo71C5gZlVwXu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F20E4"/>
    <a:srgbClr val="2222E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E6B7AC-DA52-4750-BD0D-64053EEF0B87}" type="datetimeFigureOut">
              <a:rPr lang="es-ES" smtClean="0"/>
              <a:pPr/>
              <a:t>05/03/2015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02C10E-8493-4431-8E18-55065AB3A7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44E67-1756-4389-B1C1-F7E8ADBE92E6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AA04D-9395-4D56-A71F-8C58ACA34194}" type="datetimeFigureOut">
              <a:rPr lang="es-ES" smtClean="0"/>
              <a:pPr/>
              <a:t>05/03/2015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25A88-957C-4A9C-9FC1-D0176185CF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wheel spokes="3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AA04D-9395-4D56-A71F-8C58ACA34194}" type="datetimeFigureOut">
              <a:rPr lang="es-ES" smtClean="0"/>
              <a:pPr/>
              <a:t>05/03/2015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25A88-957C-4A9C-9FC1-D0176185CF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wheel spokes="3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AA04D-9395-4D56-A71F-8C58ACA34194}" type="datetimeFigureOut">
              <a:rPr lang="es-ES" smtClean="0"/>
              <a:pPr/>
              <a:t>05/03/2015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25A88-957C-4A9C-9FC1-D0176185CF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wheel spokes="3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AA04D-9395-4D56-A71F-8C58ACA34194}" type="datetimeFigureOut">
              <a:rPr lang="es-ES" smtClean="0"/>
              <a:pPr/>
              <a:t>05/03/2015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25A88-957C-4A9C-9FC1-D0176185CF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wheel spokes="3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AA04D-9395-4D56-A71F-8C58ACA34194}" type="datetimeFigureOut">
              <a:rPr lang="es-ES" smtClean="0"/>
              <a:pPr/>
              <a:t>05/03/2015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25A88-957C-4A9C-9FC1-D0176185CF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wheel spokes="3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AA04D-9395-4D56-A71F-8C58ACA34194}" type="datetimeFigureOut">
              <a:rPr lang="es-ES" smtClean="0"/>
              <a:pPr/>
              <a:t>05/03/2015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25A88-957C-4A9C-9FC1-D0176185CF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wheel spokes="3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AA04D-9395-4D56-A71F-8C58ACA34194}" type="datetimeFigureOut">
              <a:rPr lang="es-ES" smtClean="0"/>
              <a:pPr/>
              <a:t>05/03/2015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25A88-957C-4A9C-9FC1-D0176185CF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wheel spokes="3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AA04D-9395-4D56-A71F-8C58ACA34194}" type="datetimeFigureOut">
              <a:rPr lang="es-ES" smtClean="0"/>
              <a:pPr/>
              <a:t>05/03/2015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25A88-957C-4A9C-9FC1-D0176185CF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wheel spokes="3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AA04D-9395-4D56-A71F-8C58ACA34194}" type="datetimeFigureOut">
              <a:rPr lang="es-ES" smtClean="0"/>
              <a:pPr/>
              <a:t>05/03/2015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25A88-957C-4A9C-9FC1-D0176185CF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wheel spokes="3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AA04D-9395-4D56-A71F-8C58ACA34194}" type="datetimeFigureOut">
              <a:rPr lang="es-ES" smtClean="0"/>
              <a:pPr/>
              <a:t>05/03/2015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25A88-957C-4A9C-9FC1-D0176185CF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wheel spokes="3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AA04D-9395-4D56-A71F-8C58ACA34194}" type="datetimeFigureOut">
              <a:rPr lang="es-ES" smtClean="0"/>
              <a:pPr/>
              <a:t>05/03/2015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25A88-957C-4A9C-9FC1-D0176185CF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wheel spokes="3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FAA04D-9395-4D56-A71F-8C58ACA34194}" type="datetimeFigureOut">
              <a:rPr lang="es-ES" smtClean="0"/>
              <a:pPr/>
              <a:t>05/03/2015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425A88-957C-4A9C-9FC1-D0176185CF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>
    <p:wheel spokes="3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gif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4.jpe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6.png"/><Relationship Id="rId10" Type="http://schemas.openxmlformats.org/officeDocument/2006/relationships/image" Target="../media/image4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3" descr="illusion-015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2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764704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" descr="CAR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5661248"/>
            <a:ext cx="794853" cy="83648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755576" y="5949280"/>
            <a:ext cx="3071834" cy="46166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9512" y="188640"/>
            <a:ext cx="7810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13 CuadroTexto"/>
          <p:cNvSpPr txBox="1"/>
          <p:nvPr/>
        </p:nvSpPr>
        <p:spPr>
          <a:xfrm>
            <a:off x="1043608" y="33265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b="1" dirty="0">
              <a:solidFill>
                <a:srgbClr val="0000FF"/>
              </a:solidFill>
              <a:latin typeface="Arial Black" pitchFamily="34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899592" y="1700808"/>
            <a:ext cx="727280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F20E4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CLAVES PARA COMPORTARTE COMO UN CABALLERO EN WHATSAPP</a:t>
            </a:r>
            <a:endParaRPr lang="es-ES" sz="54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DF20E4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1043608" y="332656"/>
            <a:ext cx="1656183" cy="400110"/>
          </a:xfrm>
          <a:prstGeom prst="rect">
            <a:avLst/>
          </a:prstGeom>
          <a:solidFill>
            <a:srgbClr val="DF20E4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sz="2000" b="1" dirty="0" smtClean="0"/>
              <a:t>RAY CONNIFF</a:t>
            </a:r>
            <a:endParaRPr lang="es-ES" sz="2000" b="1" dirty="0"/>
          </a:p>
        </p:txBody>
      </p:sp>
    </p:spTree>
  </p:cSld>
  <p:clrMapOvr>
    <a:masterClrMapping/>
  </p:clrMapOvr>
  <p:transition spd="slow" advTm="11000">
    <p:wheel spokes="3"/>
    <p:sndAc>
      <p:stSnd>
        <p:snd r:embed="rId3" name="01 you are the sunshine of my lif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Dell\Escritorio\whatsapp-azul-tick-dobl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0281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wheel spokes="3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2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 descr="C:\Documents and Settings\Dell\Escritorio\5-cosas-que-los-nacidos-despues-de-1995-nunca-podran-entender-2.jpg"/>
          <p:cNvPicPr>
            <a:picLocks noChangeAspect="1" noChangeArrowheads="1"/>
          </p:cNvPicPr>
          <p:nvPr/>
        </p:nvPicPr>
        <p:blipFill>
          <a:blip r:embed="rId3" cstate="print"/>
          <a:srcRect l="6422" r="7339"/>
          <a:stretch>
            <a:fillRect/>
          </a:stretch>
        </p:blipFill>
        <p:spPr bwMode="auto">
          <a:xfrm>
            <a:off x="971600" y="1340768"/>
            <a:ext cx="7416824" cy="4813045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3" name="Picture 2" descr="C:\Documents and Settings\Dell\Escritorio\5-acciones-por-las-que-pueden-expulsarte-desde-WhatsApp2.jpg"/>
          <p:cNvPicPr>
            <a:picLocks noChangeAspect="1" noChangeArrowheads="1"/>
          </p:cNvPicPr>
          <p:nvPr/>
        </p:nvPicPr>
        <p:blipFill>
          <a:blip r:embed="rId4" cstate="print"/>
          <a:srcRect t="20905" b="16381"/>
          <a:stretch>
            <a:fillRect/>
          </a:stretch>
        </p:blipFill>
        <p:spPr bwMode="auto">
          <a:xfrm>
            <a:off x="-252536" y="-171400"/>
            <a:ext cx="4499992" cy="2088647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7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3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971600" y="2564904"/>
            <a:ext cx="748883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i="1" dirty="0" smtClean="0"/>
              <a:t>Las redes sociales y los sitios de chat son cada vez más utilizados como sitios particularmente de "citas". Aunque bueno, mandar mensajes a desconocidas no siempre puede considerarse una cita.</a:t>
            </a:r>
          </a:p>
          <a:p>
            <a:r>
              <a:rPr lang="es-ES" sz="2000" i="1" dirty="0" smtClean="0"/>
              <a:t>Muchos hombres y mujeres se ven tentados a aprovechar el anonimato para conseguir pareja, pero son frecuentemente los hombres quienes dan los pasos en falso intentando saltearse algunas etapas y pasando directo a los hechos. Pero, ¿te has preguntado alguna vez cómo ser un verdadero caballero?</a:t>
            </a:r>
          </a:p>
          <a:p>
            <a:r>
              <a:rPr lang="es-ES" sz="2000" i="1" dirty="0" smtClean="0"/>
              <a:t>Aquí te ofrezco </a:t>
            </a:r>
            <a:r>
              <a:rPr lang="es-ES" sz="2000" b="1" i="1" dirty="0" smtClean="0"/>
              <a:t>claves que seguro mejoraran tu comportamiento a la hora de chatear</a:t>
            </a:r>
            <a:r>
              <a:rPr lang="es-ES" sz="2000" i="1" dirty="0" smtClean="0"/>
              <a:t>, que probablemente resultará en una mejor impresión. ¿Te gustará conocerlas?</a:t>
            </a:r>
            <a:endParaRPr lang="es-ES" sz="2000" i="1" dirty="0"/>
          </a:p>
        </p:txBody>
      </p:sp>
    </p:spTree>
  </p:cSld>
  <p:clrMapOvr>
    <a:masterClrMapping/>
  </p:clrMapOvr>
  <p:transition spd="slow" advTm="30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Dell\Escritorio\claves-comportarse-como-caballero-whatsap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11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wheel spokes="3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2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6" name="Picture 2" descr="C:\Documents and Settings\Dell\Escritorio\chaton-ios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476672"/>
            <a:ext cx="7277291" cy="594928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3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2286000" y="1720840"/>
            <a:ext cx="653447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/>
              <a:t>Evita "copiar y pegar"</a:t>
            </a:r>
          </a:p>
          <a:p>
            <a:r>
              <a:rPr lang="es-ES" sz="2400" i="1" dirty="0" smtClean="0"/>
              <a:t>Puede ser que en tu experiencia, repetir una y otra vez la misma frase a diferentes chicas haya dado resultados, pero no es lo recomendable.</a:t>
            </a:r>
          </a:p>
          <a:p>
            <a:r>
              <a:rPr lang="es-ES" sz="2400" i="1" dirty="0" smtClean="0"/>
              <a:t>Cada persona es diferente, pero si hay algo en que toda mujer estará de acuerdo, es que cuanto más original seas a la hora de dar el primer paso, mejor recibido serás. Así que olvida esas frases típicas como "hola nena" o "que hermosa eres, bebé"... Es probable que pierdan interés al leerlas de cada chico que les habla.</a:t>
            </a:r>
            <a:endParaRPr lang="es-ES" sz="2400" i="1" dirty="0"/>
          </a:p>
        </p:txBody>
      </p:sp>
    </p:spTree>
  </p:cSld>
  <p:clrMapOvr>
    <a:masterClrMapping/>
  </p:clrMapOvr>
  <p:transition spd="slow" advTm="26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Dell\Escritorio\claves-comportarse-como-caballero-whatsapp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11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wheel spokes="3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3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2123728" y="2204864"/>
            <a:ext cx="639045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/>
              <a:t>Mantén buena ortografía</a:t>
            </a:r>
          </a:p>
          <a:p>
            <a:r>
              <a:rPr lang="es-ES" sz="2400" i="1" dirty="0" smtClean="0"/>
              <a:t>Sumado al punto anterior, a la hora de chatear no hay mejor señal que la buena ortografía y puntuación. No necesariamente debes escribir como un instruido literato, pero sí que debes evitar lo más posible las abreviaciones y sustituciones de letras ( "</a:t>
            </a:r>
            <a:r>
              <a:rPr lang="es-ES" sz="2400" i="1" dirty="0" err="1" smtClean="0"/>
              <a:t>ke</a:t>
            </a:r>
            <a:r>
              <a:rPr lang="es-ES" sz="2400" i="1" dirty="0" smtClean="0"/>
              <a:t>", "q", "</a:t>
            </a:r>
            <a:r>
              <a:rPr lang="es-ES" sz="2400" i="1" dirty="0" err="1" smtClean="0"/>
              <a:t>mñn</a:t>
            </a:r>
            <a:r>
              <a:rPr lang="es-ES" sz="2400" i="1" dirty="0" smtClean="0"/>
              <a:t>", </a:t>
            </a:r>
            <a:r>
              <a:rPr lang="es-ES" sz="2400" i="1" dirty="0" err="1" smtClean="0"/>
              <a:t>etc</a:t>
            </a:r>
            <a:r>
              <a:rPr lang="es-ES" sz="2400" i="1" dirty="0" smtClean="0"/>
              <a:t>).</a:t>
            </a:r>
          </a:p>
          <a:p>
            <a:r>
              <a:rPr lang="es-ES" sz="2400" i="1" dirty="0" smtClean="0"/>
              <a:t>No sólo parecerás alguien más serio, sino que te aseguras que la otra persona logre entenderte perfectamente.</a:t>
            </a:r>
            <a:endParaRPr lang="es-ES" sz="2400" i="1" dirty="0"/>
          </a:p>
        </p:txBody>
      </p:sp>
    </p:spTree>
  </p:cSld>
  <p:clrMapOvr>
    <a:masterClrMapping/>
  </p:clrMapOvr>
  <p:transition spd="slow" advTm="24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2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2" name="Picture 2" descr="C:\Documents and Settings\Dell\Escritorio\NNN.jpg"/>
          <p:cNvPicPr>
            <a:picLocks noChangeAspect="1" noChangeArrowheads="1"/>
          </p:cNvPicPr>
          <p:nvPr/>
        </p:nvPicPr>
        <p:blipFill>
          <a:blip r:embed="rId3" cstate="print"/>
          <a:srcRect l="6761" t="22700" r="5109"/>
          <a:stretch>
            <a:fillRect/>
          </a:stretch>
        </p:blipFill>
        <p:spPr bwMode="auto">
          <a:xfrm>
            <a:off x="611560" y="620688"/>
            <a:ext cx="8064896" cy="5301208"/>
          </a:xfrm>
          <a:prstGeom prst="rect">
            <a:avLst/>
          </a:prstGeom>
          <a:noFill/>
          <a:ln w="57150" cmpd="thickThin">
            <a:solidFill>
              <a:srgbClr val="DF20E4"/>
            </a:solidFill>
          </a:ln>
        </p:spPr>
      </p:pic>
    </p:spTree>
  </p:cSld>
  <p:clrMapOvr>
    <a:masterClrMapping/>
  </p:clrMapOvr>
  <p:transition spd="slow" advTm="11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Dell\Escritorio\mensajer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39653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wheel spokes="3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3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2286000" y="1997839"/>
            <a:ext cx="603041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/>
              <a:t>Evita las indirectas muy directas</a:t>
            </a:r>
          </a:p>
          <a:p>
            <a:r>
              <a:rPr lang="es-ES" sz="2400" i="1" dirty="0" smtClean="0"/>
              <a:t>No hace falta detenerse demasiado en este punto, ¿verdad?</a:t>
            </a:r>
          </a:p>
          <a:p>
            <a:r>
              <a:rPr lang="es-ES" sz="2400" i="1" dirty="0" smtClean="0"/>
              <a:t>Las indirectas son parte importantísima en cualquier flirteo, pero todo tiene siempre su momento. Aparecer de la nada y creerte con confianza suficiente es un arma de doble filo, por lo que espera a estar realmente seguro que tu indirecta será tomada con humor, para evitarte malos tragos.</a:t>
            </a:r>
            <a:endParaRPr lang="es-ES" sz="2400" i="1" dirty="0"/>
          </a:p>
        </p:txBody>
      </p:sp>
    </p:spTree>
  </p:cSld>
  <p:clrMapOvr>
    <a:masterClrMapping/>
  </p:clrMapOvr>
  <p:transition spd="slow" advTm="22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Dell\Escritorio\VVV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828600" y="0"/>
            <a:ext cx="1010571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wheel spokes="3"/>
    <p:sndAc>
      <p:stSnd>
        <p:snd r:embed="rId2" name="ray conniff - besame mucho.wav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3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2051720" y="2132856"/>
            <a:ext cx="660648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/>
              <a:t>No hagas </a:t>
            </a:r>
            <a:r>
              <a:rPr lang="es-ES" sz="2400" b="1" i="1" dirty="0" err="1" smtClean="0"/>
              <a:t>spam</a:t>
            </a:r>
            <a:r>
              <a:rPr lang="es-ES" sz="2400" b="1" i="1" dirty="0" smtClean="0"/>
              <a:t> de emoticones... O </a:t>
            </a:r>
            <a:r>
              <a:rPr lang="es-ES" sz="2400" b="1" i="1" dirty="0" err="1" smtClean="0"/>
              <a:t>emojis</a:t>
            </a:r>
            <a:r>
              <a:rPr lang="es-ES" sz="2400" b="1" i="1" dirty="0" smtClean="0"/>
              <a:t> :) ;) :D :P</a:t>
            </a:r>
          </a:p>
          <a:p>
            <a:r>
              <a:rPr lang="es-ES" sz="2400" i="1" dirty="0" smtClean="0"/>
              <a:t>Utilizar emoticones (</a:t>
            </a:r>
            <a:r>
              <a:rPr lang="es-ES" sz="2400" i="1" dirty="0" err="1" smtClean="0"/>
              <a:t>smileys</a:t>
            </a:r>
            <a:r>
              <a:rPr lang="es-ES" sz="2400" i="1" dirty="0" smtClean="0"/>
              <a:t>) o </a:t>
            </a:r>
            <a:r>
              <a:rPr lang="es-ES" sz="2400" i="1" dirty="0" err="1" smtClean="0"/>
              <a:t>emojis</a:t>
            </a:r>
            <a:r>
              <a:rPr lang="es-ES" sz="2400" i="1" dirty="0" smtClean="0"/>
              <a:t> puede resumir en una imagen el sentimiento perfecto al escribir o leer una frase... Pero es algo de lo que no debes abusar.</a:t>
            </a:r>
          </a:p>
          <a:p>
            <a:r>
              <a:rPr lang="es-ES" sz="2400" i="1" dirty="0" smtClean="0"/>
              <a:t>Terminar cada línea con una nueva cara te hará ver como alguien inmaduro, que intenta encubrir sus intenciones en una fachada de </a:t>
            </a:r>
            <a:r>
              <a:rPr lang="es-ES" sz="2400" i="1" dirty="0" err="1" smtClean="0"/>
              <a:t>pseudo</a:t>
            </a:r>
            <a:r>
              <a:rPr lang="es-ES" sz="2400" i="1" dirty="0" smtClean="0"/>
              <a:t>-diversión. Raciona tus emoticones, o perderás el factor sorpresa.</a:t>
            </a:r>
            <a:endParaRPr lang="es-ES" sz="2400" i="1" dirty="0"/>
          </a:p>
        </p:txBody>
      </p:sp>
    </p:spTree>
  </p:cSld>
  <p:clrMapOvr>
    <a:masterClrMapping/>
  </p:clrMapOvr>
  <p:transition spd="slow" advTm="23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Dell\Escritorio\CC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11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wheel spokes="3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3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1115616" y="1772816"/>
            <a:ext cx="754258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i="1" dirty="0" smtClean="0"/>
              <a:t>Cuida tus imágenes, y mantén siempre el respeto</a:t>
            </a:r>
          </a:p>
          <a:p>
            <a:r>
              <a:rPr lang="es-ES" sz="2000" i="1" dirty="0" smtClean="0"/>
              <a:t>No podemos negar que, aunque no siempre sea lo más importante a evaluar, la imagen lo es todo cuando conocemos a alguien por primera vez. Y lo que a ti te parece genial, no significa que realmente lo sea...</a:t>
            </a:r>
          </a:p>
          <a:p>
            <a:r>
              <a:rPr lang="es-ES" sz="2000" i="1" dirty="0" smtClean="0"/>
              <a:t>Las fotos con poca ropa o intentando ser sexy son frecuentemente tomadas como un gran esfuerzo, y suben las expectativas a un punto que no siempre podrás alcanzar en el día a día. Además, evita las sospechosas imágenes donde apareces acompañado por otras chicas, puesto que aunque sea tu hermana, prima o mejor amiga, siempre resultan sospechosas.</a:t>
            </a:r>
          </a:p>
          <a:p>
            <a:r>
              <a:rPr lang="es-ES" sz="2000" i="1" dirty="0" smtClean="0"/>
              <a:t>Y por cierto... Recuerda siempre ser tú mismo. No hay mejor consejo que ese.</a:t>
            </a:r>
          </a:p>
          <a:p>
            <a:r>
              <a:rPr lang="es-ES" sz="2000" i="1" dirty="0" smtClean="0"/>
              <a:t>¿Crees que estos </a:t>
            </a:r>
            <a:r>
              <a:rPr lang="es-ES" sz="2000" i="1" dirty="0" err="1" smtClean="0"/>
              <a:t>tips</a:t>
            </a:r>
            <a:r>
              <a:rPr lang="es-ES" sz="2000" i="1" dirty="0" smtClean="0"/>
              <a:t> podrán serte útiles? ¿Qué opinas de nuestras claves para ser un caballero en el siglo XXI?</a:t>
            </a:r>
            <a:endParaRPr lang="es-ES" sz="2000" i="1" dirty="0"/>
          </a:p>
        </p:txBody>
      </p:sp>
    </p:spTree>
  </p:cSld>
  <p:clrMapOvr>
    <a:masterClrMapping/>
  </p:clrMapOvr>
  <p:transition spd="slow" advTm="40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Dell\Escritorio\HH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11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wheel spokes="3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5-acciones-por-las-que-pueden-expulsarte-desde-WhatsApp1.jpg"/>
          <p:cNvPicPr>
            <a:picLocks noChangeAspect="1" noChangeArrowheads="1"/>
          </p:cNvPicPr>
          <p:nvPr/>
        </p:nvPicPr>
        <p:blipFill>
          <a:blip r:embed="rId2" cstate="print"/>
          <a:srcRect l="17352" t="8219" r="9937" b="10959"/>
          <a:stretch>
            <a:fillRect/>
          </a:stretch>
        </p:blipFill>
        <p:spPr bwMode="auto">
          <a:xfrm>
            <a:off x="0" y="0"/>
            <a:ext cx="919570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wheel spokes="3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Dell\Escritorio\newemoj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20580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wheel spokes="3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2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C:\Documents and Settings\Dell\Escritorio\la-foto-1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156194">
            <a:off x="749750" y="950521"/>
            <a:ext cx="2914401" cy="4572508"/>
          </a:xfrm>
          <a:prstGeom prst="rect">
            <a:avLst/>
          </a:prstGeom>
          <a:noFill/>
        </p:spPr>
      </p:pic>
      <p:pic>
        <p:nvPicPr>
          <p:cNvPr id="3" name="Picture 2" descr="C:\Documents and Settings\Dell\Escritorio\la-foto-2b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404664"/>
            <a:ext cx="3600400" cy="61926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3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1187624" y="1628800"/>
            <a:ext cx="684076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F20E4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ACCIONES POR LAS QUE PUEDES SER EXPULSADO DE WHATSAPP</a:t>
            </a:r>
            <a:endParaRPr lang="es-ES" sz="6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DF20E4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2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 descr="C:\Documents and Settings\Dell\Escritorio\5-acciones-por-las-que-pueden-expulsarte-desde-WhatsApp3.jpg"/>
          <p:cNvPicPr>
            <a:picLocks noChangeAspect="1" noChangeArrowheads="1"/>
          </p:cNvPicPr>
          <p:nvPr/>
        </p:nvPicPr>
        <p:blipFill>
          <a:blip r:embed="rId3" cstate="print"/>
          <a:srcRect l="22727" t="4787" r="26224"/>
          <a:stretch>
            <a:fillRect/>
          </a:stretch>
        </p:blipFill>
        <p:spPr bwMode="auto">
          <a:xfrm>
            <a:off x="179512" y="476672"/>
            <a:ext cx="2688299" cy="3024336"/>
          </a:xfrm>
          <a:prstGeom prst="ellipse">
            <a:avLst/>
          </a:prstGeom>
          <a:noFill/>
        </p:spPr>
      </p:pic>
      <p:pic>
        <p:nvPicPr>
          <p:cNvPr id="3" name="Picture 2" descr="C:\Documents and Settings\Dell\Escritorio\5-acciones-por-las-que-pueden-expulsarte-desde-WhatsApp3.jpg"/>
          <p:cNvPicPr>
            <a:picLocks noChangeAspect="1" noChangeArrowheads="1"/>
          </p:cNvPicPr>
          <p:nvPr/>
        </p:nvPicPr>
        <p:blipFill>
          <a:blip r:embed="rId3" cstate="print"/>
          <a:srcRect l="22727" t="4787" r="26224"/>
          <a:stretch>
            <a:fillRect/>
          </a:stretch>
        </p:blipFill>
        <p:spPr bwMode="auto">
          <a:xfrm>
            <a:off x="1475656" y="3356992"/>
            <a:ext cx="2688299" cy="3024336"/>
          </a:xfrm>
          <a:prstGeom prst="ellipse">
            <a:avLst/>
          </a:prstGeom>
          <a:noFill/>
        </p:spPr>
      </p:pic>
      <p:pic>
        <p:nvPicPr>
          <p:cNvPr id="4" name="Picture 2" descr="C:\Documents and Settings\Dell\Escritorio\5-acciones-por-las-que-pueden-expulsarte-desde-WhatsApp4.jpg"/>
          <p:cNvPicPr>
            <a:picLocks noChangeAspect="1" noChangeArrowheads="1"/>
          </p:cNvPicPr>
          <p:nvPr/>
        </p:nvPicPr>
        <p:blipFill>
          <a:blip r:embed="rId4" cstate="print"/>
          <a:srcRect l="20400" r="14801"/>
          <a:stretch>
            <a:fillRect/>
          </a:stretch>
        </p:blipFill>
        <p:spPr bwMode="auto">
          <a:xfrm>
            <a:off x="3923928" y="476672"/>
            <a:ext cx="4634537" cy="4797152"/>
          </a:xfrm>
          <a:prstGeom prst="ellipse">
            <a:avLst/>
          </a:prstGeom>
          <a:noFill/>
        </p:spPr>
      </p:pic>
    </p:spTree>
  </p:cSld>
  <p:clrMapOvr>
    <a:masterClrMapping/>
  </p:clrMapOvr>
  <p:transition spd="slow" advTm="7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5-acciones-por-las-que-pueden-expulsarte-desde-WhatsApp.jpg"/>
          <p:cNvPicPr>
            <a:picLocks noChangeAspect="1" noChangeArrowheads="1"/>
          </p:cNvPicPr>
          <p:nvPr/>
        </p:nvPicPr>
        <p:blipFill>
          <a:blip r:embed="rId2" cstate="print"/>
          <a:srcRect l="15561" r="1395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wheel spokes="3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3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2051720" y="2636912"/>
            <a:ext cx="646246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i="1" dirty="0" smtClean="0"/>
              <a:t>El usar </a:t>
            </a:r>
            <a:r>
              <a:rPr lang="es-ES" sz="2400" b="1" i="1" dirty="0" err="1" smtClean="0"/>
              <a:t>WhatsApp</a:t>
            </a:r>
            <a:r>
              <a:rPr lang="es-ES" sz="2400" i="1" dirty="0" smtClean="0"/>
              <a:t> es casi tan importante como tener un teléfono, incluso más, ya que gran parte de nuestras comunicaciones se dan a través de esta aplicación de mensajería.</a:t>
            </a:r>
          </a:p>
          <a:p>
            <a:r>
              <a:rPr lang="es-ES" sz="2400" i="1" dirty="0" smtClean="0"/>
              <a:t>Los usuarios, </a:t>
            </a:r>
            <a:r>
              <a:rPr lang="es-ES" sz="2400" b="1" i="1" dirty="0" smtClean="0"/>
              <a:t>aceptan una serie de reglas al instalar esta </a:t>
            </a:r>
            <a:r>
              <a:rPr lang="es-ES" sz="2400" b="1" i="1" dirty="0" err="1" smtClean="0"/>
              <a:t>app</a:t>
            </a:r>
            <a:r>
              <a:rPr lang="es-ES" sz="2400" i="1" dirty="0" smtClean="0"/>
              <a:t> y, si no las cumples tendrás problemas. Voy a contarte unas</a:t>
            </a:r>
            <a:r>
              <a:rPr lang="es-ES" sz="2400" b="1" i="1" dirty="0" smtClean="0"/>
              <a:t> acciones por las que pueden expulsarte de </a:t>
            </a:r>
            <a:r>
              <a:rPr lang="es-ES" sz="2400" b="1" i="1" dirty="0" err="1" smtClean="0"/>
              <a:t>WhatsApp</a:t>
            </a:r>
            <a:r>
              <a:rPr lang="es-ES" sz="2400" i="1" dirty="0" smtClean="0"/>
              <a:t>.</a:t>
            </a:r>
            <a:endParaRPr lang="es-ES" sz="2400" i="1" dirty="0"/>
          </a:p>
        </p:txBody>
      </p:sp>
    </p:spTree>
  </p:cSld>
  <p:clrMapOvr>
    <a:masterClrMapping/>
  </p:clrMapOvr>
  <p:transition spd="slow" advTm="20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Dell\Escritorio\twitt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915394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wheel spokes="3"/>
    <p:sndAc>
      <p:stSnd>
        <p:snd r:embed="rId2" name="04 - siboney.wav"/>
      </p:stSnd>
    </p:sndAc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2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8" name="Picture 2" descr="C:\Documents and Settings\Dell\Escritorio\WhatsApp-Tick-azu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548680"/>
            <a:ext cx="6835000" cy="604867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3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2267744" y="2204864"/>
            <a:ext cx="603041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err="1" smtClean="0"/>
              <a:t>Spam</a:t>
            </a:r>
            <a:endParaRPr lang="es-ES" sz="2400" b="1" i="1" dirty="0" smtClean="0"/>
          </a:p>
          <a:p>
            <a:r>
              <a:rPr lang="es-ES" sz="2400" i="1" dirty="0" smtClean="0"/>
              <a:t>¿Enviar el mismo mensaje a 30 contactos en menos de 10 minutos? Acciones repetitivas como esta, pueden ser </a:t>
            </a:r>
            <a:r>
              <a:rPr lang="es-ES" sz="2400" b="1" i="1" dirty="0" smtClean="0"/>
              <a:t>consideradas como </a:t>
            </a:r>
            <a:r>
              <a:rPr lang="es-ES" sz="2400" b="1" i="1" dirty="0" err="1" smtClean="0"/>
              <a:t>Spam</a:t>
            </a:r>
            <a:r>
              <a:rPr lang="es-ES" sz="2400" b="1" i="1" dirty="0" smtClean="0"/>
              <a:t> por </a:t>
            </a:r>
            <a:r>
              <a:rPr lang="es-ES" sz="2400" b="1" i="1" dirty="0" err="1" smtClean="0"/>
              <a:t>WhatsApp</a:t>
            </a:r>
            <a:r>
              <a:rPr lang="es-ES" sz="2400" b="1" i="1" dirty="0" smtClean="0"/>
              <a:t> </a:t>
            </a:r>
            <a:r>
              <a:rPr lang="es-ES" sz="2400" i="1" dirty="0" smtClean="0"/>
              <a:t>y valerte, primero una advertencia y si reincides la expulsión.</a:t>
            </a:r>
          </a:p>
          <a:p>
            <a:r>
              <a:rPr lang="es-ES" sz="2400" i="1" dirty="0" smtClean="0"/>
              <a:t>Si necesitas pasar un mensaje a muchas personas, puedes crear una lista de difusión o chat grupal.</a:t>
            </a:r>
            <a:endParaRPr lang="es-ES" sz="2400" i="1" dirty="0"/>
          </a:p>
        </p:txBody>
      </p:sp>
    </p:spTree>
  </p:cSld>
  <p:clrMapOvr>
    <a:masterClrMapping/>
  </p:clrMapOvr>
  <p:transition spd="slow" advTm="22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2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2" name="Picture 2" descr="C:\Documents and Settings\Dell\Escritorio\whatsapp-parejas2.jpg"/>
          <p:cNvPicPr>
            <a:picLocks noChangeAspect="1" noChangeArrowheads="1"/>
          </p:cNvPicPr>
          <p:nvPr/>
        </p:nvPicPr>
        <p:blipFill>
          <a:blip r:embed="rId3" cstate="print"/>
          <a:srcRect t="9512" b="9932"/>
          <a:stretch>
            <a:fillRect/>
          </a:stretch>
        </p:blipFill>
        <p:spPr bwMode="auto">
          <a:xfrm>
            <a:off x="-3321" y="908720"/>
            <a:ext cx="9147321" cy="525658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2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6" name="Picture 2" descr="C:\Documents and Settings\Dell\Escritorio\whatsapp_560x2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8256" y="1124744"/>
            <a:ext cx="9162256" cy="458112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Dell\Escritorio\5-acciones-por-las-que-pueden-expulsarte-desde-WhatsApp5.jpg"/>
          <p:cNvPicPr>
            <a:picLocks noChangeAspect="1" noChangeArrowheads="1"/>
          </p:cNvPicPr>
          <p:nvPr/>
        </p:nvPicPr>
        <p:blipFill>
          <a:blip r:embed="rId2" cstate="print"/>
          <a:srcRect l="26400" t="13926" r="22001" b="10475"/>
          <a:stretch>
            <a:fillRect/>
          </a:stretch>
        </p:blipFill>
        <p:spPr bwMode="auto">
          <a:xfrm>
            <a:off x="0" y="0"/>
            <a:ext cx="9144000" cy="715848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wheel spokes="3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3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2051720" y="2852936"/>
            <a:ext cx="617443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/>
              <a:t>Distribuir material comercial o publicidad</a:t>
            </a:r>
          </a:p>
          <a:p>
            <a:r>
              <a:rPr lang="es-ES" sz="2400" i="1" dirty="0" smtClean="0"/>
              <a:t>Si utilizas </a:t>
            </a:r>
            <a:r>
              <a:rPr lang="es-ES" sz="2400" i="1" dirty="0" err="1" smtClean="0"/>
              <a:t>WhatsApp</a:t>
            </a:r>
            <a:r>
              <a:rPr lang="es-ES" sz="2400" i="1" dirty="0" smtClean="0"/>
              <a:t> para</a:t>
            </a:r>
            <a:r>
              <a:rPr lang="es-ES" sz="2400" b="1" i="1" dirty="0" smtClean="0"/>
              <a:t> enviar publicidad a otras personas</a:t>
            </a:r>
            <a:r>
              <a:rPr lang="es-ES" sz="2400" i="1" dirty="0" smtClean="0"/>
              <a:t>, estás violando las reglas de la aplicación, que está hecha para la comunicación social entre gente que se conoce.</a:t>
            </a:r>
          </a:p>
          <a:p>
            <a:r>
              <a:rPr lang="es-ES" sz="2400" i="1" dirty="0" smtClean="0"/>
              <a:t>El usar </a:t>
            </a:r>
            <a:r>
              <a:rPr lang="es-ES" sz="2400" i="1" dirty="0" err="1" smtClean="0"/>
              <a:t>WhatsApp</a:t>
            </a:r>
            <a:r>
              <a:rPr lang="es-ES" sz="2400" i="1" dirty="0" smtClean="0"/>
              <a:t> como </a:t>
            </a:r>
            <a:r>
              <a:rPr lang="es-ES" sz="2400" b="1" i="1" dirty="0" smtClean="0"/>
              <a:t>arma de marketing </a:t>
            </a:r>
            <a:r>
              <a:rPr lang="es-ES" sz="2400" i="1" dirty="0" smtClean="0"/>
              <a:t>está prohibido y puede valerte la expulsión.</a:t>
            </a:r>
            <a:endParaRPr lang="es-ES" sz="2400" i="1" dirty="0"/>
          </a:p>
        </p:txBody>
      </p:sp>
    </p:spTree>
  </p:cSld>
  <p:clrMapOvr>
    <a:masterClrMapping/>
  </p:clrMapOvr>
  <p:transition spd="slow" advTm="20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2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8" name="Picture 2" descr="C:\Documents and Settings\Dell\Escritorio\imagenes-para-whatsapp-reflexion-2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-243408"/>
            <a:ext cx="62865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2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6" name="Picture 2" descr="C:\Documents and Settings\Dell\Escritorio\imagenes-para-whatsapp-reflexion-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476672"/>
            <a:ext cx="6984776" cy="5797259"/>
          </a:xfrm>
          <a:prstGeom prst="rect">
            <a:avLst/>
          </a:prstGeom>
          <a:noFill/>
          <a:ln w="63500" cmpd="tri">
            <a:solidFill>
              <a:srgbClr val="DF20E4"/>
            </a:solidFill>
          </a:ln>
        </p:spPr>
      </p:pic>
    </p:spTree>
  </p:cSld>
  <p:clrMapOvr>
    <a:masterClrMapping/>
  </p:clrMapOvr>
  <p:transition spd="slow" advTm="7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2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Documents and Settings\Dell\Escritorio\e855e-whatsapp-plus.jpg"/>
          <p:cNvPicPr>
            <a:picLocks noChangeAspect="1" noChangeArrowheads="1"/>
          </p:cNvPicPr>
          <p:nvPr/>
        </p:nvPicPr>
        <p:blipFill>
          <a:blip r:embed="rId3" cstate="print"/>
          <a:srcRect b="33078"/>
          <a:stretch>
            <a:fillRect/>
          </a:stretch>
        </p:blipFill>
        <p:spPr bwMode="auto">
          <a:xfrm>
            <a:off x="1475656" y="0"/>
            <a:ext cx="576437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3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2286000" y="1997839"/>
            <a:ext cx="610242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/>
              <a:t>Utilizar contenido racista, obsceno, amenazante, violento o incitar al odio</a:t>
            </a:r>
          </a:p>
          <a:p>
            <a:r>
              <a:rPr lang="es-ES" sz="2400" i="1" dirty="0" smtClean="0"/>
              <a:t>Todos estos </a:t>
            </a:r>
            <a:r>
              <a:rPr lang="es-ES" sz="2400" b="1" i="1" dirty="0" smtClean="0"/>
              <a:t>comportamientos reprochables están prohibidos en </a:t>
            </a:r>
            <a:r>
              <a:rPr lang="es-ES" sz="2400" b="1" i="1" dirty="0" err="1" smtClean="0"/>
              <a:t>WhatsApp</a:t>
            </a:r>
            <a:r>
              <a:rPr lang="es-ES" sz="2400" i="1" dirty="0" smtClean="0"/>
              <a:t>. Por ejemplo, poner un mensaje racista en tu Estado o, una foto con desnudos en tu perfil, va contra las reglas.</a:t>
            </a:r>
          </a:p>
          <a:p>
            <a:r>
              <a:rPr lang="es-ES" sz="2400" i="1" dirty="0" smtClean="0"/>
              <a:t>Lo mismo si difundes mensajes que ofenden a mucha gente o lo usas para llamar al resto a cometer delitos.</a:t>
            </a:r>
            <a:endParaRPr lang="es-ES" sz="2400" i="1" dirty="0"/>
          </a:p>
        </p:txBody>
      </p:sp>
    </p:spTree>
  </p:cSld>
  <p:clrMapOvr>
    <a:masterClrMapping/>
  </p:clrMapOvr>
  <p:transition spd="slow" advTm="23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2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C:\Documents and Settings\Dell\Escritorio\sm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548680"/>
            <a:ext cx="8496944" cy="5544616"/>
          </a:xfrm>
          <a:prstGeom prst="rect">
            <a:avLst/>
          </a:prstGeom>
          <a:noFill/>
          <a:ln w="63500" cmpd="tri">
            <a:solidFill>
              <a:srgbClr val="DF20E4"/>
            </a:solidFill>
          </a:ln>
        </p:spPr>
      </p:pic>
    </p:spTree>
  </p:cSld>
  <p:clrMapOvr>
    <a:masterClrMapping/>
  </p:clrMapOvr>
  <p:transition spd="slow" advTm="7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2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4" name="Picture 2" descr="C:\Documents and Settings\Dell\Escritorio\untitled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32656"/>
            <a:ext cx="9153331" cy="60212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2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C:\Documents and Settings\Dell\Escritorio\496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238750" cy="2371725"/>
          </a:xfrm>
          <a:prstGeom prst="rect">
            <a:avLst/>
          </a:prstGeom>
          <a:noFill/>
        </p:spPr>
      </p:pic>
      <p:pic>
        <p:nvPicPr>
          <p:cNvPr id="3" name="Picture 2" descr="C:\Documents and Settings\Dell\Escritorio\496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2348880"/>
            <a:ext cx="5238750" cy="2371725"/>
          </a:xfrm>
          <a:prstGeom prst="rect">
            <a:avLst/>
          </a:prstGeom>
          <a:noFill/>
        </p:spPr>
      </p:pic>
      <p:pic>
        <p:nvPicPr>
          <p:cNvPr id="4" name="Picture 2" descr="C:\Documents and Settings\Dell\Escritorio\496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05250" y="4653136"/>
            <a:ext cx="5238750" cy="23717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2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4" name="Picture 2" descr="C:\Documents and Settings\Dell\Escritorio\imagenes-para-whatsapp-reflexion-1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1196752"/>
            <a:ext cx="6804248" cy="452791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Dell\Escritorio\NN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3409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wheel spokes="3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3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2051720" y="1628800"/>
            <a:ext cx="639045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/>
              <a:t>Utilizar </a:t>
            </a:r>
            <a:r>
              <a:rPr lang="es-ES" sz="2400" b="1" i="1" dirty="0" err="1" smtClean="0"/>
              <a:t>WhatsApp</a:t>
            </a:r>
            <a:r>
              <a:rPr lang="es-ES" sz="2400" b="1" i="1" dirty="0" smtClean="0"/>
              <a:t> desde una aplicación de terceros</a:t>
            </a:r>
          </a:p>
          <a:p>
            <a:r>
              <a:rPr lang="es-ES" sz="2400" i="1" dirty="0" err="1" smtClean="0"/>
              <a:t>WhatsApp</a:t>
            </a:r>
            <a:r>
              <a:rPr lang="es-ES" sz="2400" i="1" dirty="0" smtClean="0"/>
              <a:t> prohíbe que su servicio se utilice desde una aplicación que no sea la oficial, lo que es simple de detectar por parte de sus servidores.</a:t>
            </a:r>
          </a:p>
          <a:p>
            <a:r>
              <a:rPr lang="es-ES" sz="2400" i="1" dirty="0" smtClean="0"/>
              <a:t>Lo mismo se vale para los emuladores en las computadoras o, </a:t>
            </a:r>
            <a:r>
              <a:rPr lang="es-ES" sz="2400" i="1" dirty="0" err="1" smtClean="0"/>
              <a:t>apps</a:t>
            </a:r>
            <a:r>
              <a:rPr lang="es-ES" sz="2400" i="1" dirty="0" smtClean="0"/>
              <a:t> que te ofrecen saltarse el pago anual de suscripción. La compañía ya anunció que </a:t>
            </a:r>
            <a:r>
              <a:rPr lang="es-ES" sz="2400" b="1" i="1" dirty="0" smtClean="0"/>
              <a:t>comenzará a tomar medidas</a:t>
            </a:r>
            <a:r>
              <a:rPr lang="es-ES" sz="2400" i="1" dirty="0" smtClean="0"/>
              <a:t> para quienes infrinjan estar regla.</a:t>
            </a:r>
          </a:p>
          <a:p>
            <a:r>
              <a:rPr lang="es-ES" sz="2400" b="1" i="1" dirty="0" smtClean="0"/>
              <a:t> ¡Atención! </a:t>
            </a:r>
            <a:r>
              <a:rPr lang="es-ES" sz="2400" b="1" i="1" dirty="0" err="1" smtClean="0"/>
              <a:t>WhatsApp</a:t>
            </a:r>
            <a:r>
              <a:rPr lang="es-ES" sz="2400" b="1" i="1" dirty="0" smtClean="0"/>
              <a:t> bloqueará cuentas que no utilicen la aplicación oficial</a:t>
            </a:r>
            <a:endParaRPr lang="es-ES" sz="2400" i="1" dirty="0"/>
          </a:p>
        </p:txBody>
      </p:sp>
    </p:spTree>
  </p:cSld>
  <p:clrMapOvr>
    <a:masterClrMapping/>
  </p:clrMapOvr>
  <p:transition spd="slow" advTm="39000">
    <p:wheel spokes="3"/>
    <p:sndAc>
      <p:stSnd>
        <p:snd r:embed="rId2" name="ray conniff singers &amp; billy butterfield - adios muchach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2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0" name="Picture 2" descr="C:\Documents and Settings\Dell\Escritorio\50b68abe64848_565_319!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6672"/>
            <a:ext cx="9134212" cy="594928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3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1835696" y="1268760"/>
            <a:ext cx="68580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/>
              <a:t>Molestar al resto</a:t>
            </a:r>
          </a:p>
          <a:p>
            <a:r>
              <a:rPr lang="es-ES" sz="2400" i="1" dirty="0" smtClean="0"/>
              <a:t>¿Conseguiste el teléfono de alguien y te dedicas a acosarlo con mensaje, fotos, vídeos o textos? Esa persona, además de bloquearte, te puede denunciar a </a:t>
            </a:r>
            <a:r>
              <a:rPr lang="es-ES" sz="2400" b="1" i="1" dirty="0" err="1" smtClean="0"/>
              <a:t>WhatsApp</a:t>
            </a:r>
            <a:r>
              <a:rPr lang="es-ES" sz="2400" b="1" i="1" dirty="0" smtClean="0"/>
              <a:t>.</a:t>
            </a:r>
            <a:endParaRPr lang="es-ES" sz="2400" i="1" dirty="0" smtClean="0"/>
          </a:p>
          <a:p>
            <a:r>
              <a:rPr lang="es-ES" sz="2400" i="1" dirty="0" smtClean="0"/>
              <a:t>Si ya tienes más de una denuncia, la </a:t>
            </a:r>
            <a:r>
              <a:rPr lang="es-ES" sz="2400" b="1" i="1" dirty="0" smtClean="0"/>
              <a:t>empresa te tendrá en la mira </a:t>
            </a:r>
            <a:r>
              <a:rPr lang="es-ES" sz="2400" i="1" dirty="0" smtClean="0"/>
              <a:t>y, al repetir tu comportamiento, advertirte y luego expulsarte directamente.</a:t>
            </a:r>
          </a:p>
          <a:p>
            <a:r>
              <a:rPr lang="es-ES" sz="2400" i="1" dirty="0" smtClean="0"/>
              <a:t>Lo más común es que </a:t>
            </a:r>
            <a:r>
              <a:rPr lang="es-ES" sz="2400" i="1" dirty="0" err="1" smtClean="0"/>
              <a:t>WhatsApp</a:t>
            </a:r>
            <a:r>
              <a:rPr lang="es-ES" sz="2400" i="1" dirty="0" smtClean="0"/>
              <a:t> te de una advertencia la primera vez que violes las reglas y, la segunda expulsarte directamente. Tu número no podrá ser utilizado en una cuenta de </a:t>
            </a:r>
            <a:r>
              <a:rPr lang="es-ES" sz="2400" i="1" dirty="0" err="1" smtClean="0"/>
              <a:t>WhatsApp</a:t>
            </a:r>
            <a:r>
              <a:rPr lang="es-ES" sz="2400" i="1" dirty="0" smtClean="0"/>
              <a:t>, así que mejor pórtate bien.</a:t>
            </a:r>
            <a:endParaRPr lang="es-ES" sz="2400" i="1" dirty="0"/>
          </a:p>
        </p:txBody>
      </p:sp>
    </p:spTree>
  </p:cSld>
  <p:clrMapOvr>
    <a:masterClrMapping/>
  </p:clrMapOvr>
  <p:transition spd="slow" advTm="42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Dell\Escritorio\imagenes-para-whatsapp-reflexion-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wheel spokes="3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2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 descr="C:\Documents and Settings\Dell\Escritorio\496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97980" y="548680"/>
            <a:ext cx="9241980" cy="58052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36000" contrast="61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428728" y="1700808"/>
            <a:ext cx="5663140" cy="3046970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48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UN FUERTE ABRAZO QUE TENGAS </a:t>
            </a:r>
            <a:r>
              <a:rPr lang="es-ES" sz="4800" b="1" i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UN BUEN </a:t>
            </a:r>
            <a:r>
              <a:rPr lang="es-ES" sz="48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</p:spTree>
  </p:cSld>
  <p:clrMapOvr>
    <a:masterClrMapping/>
  </p:clrMapOvr>
  <p:transition spd="slow" advTm="7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LAVES PARA COMPORTARTE COMO UN CABALLERO EN WHATSAPP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CLAVES PARA COMPORTARTE COMO UN CABALLERO EN WHATSAPP</Template>
  <TotalTime>24</TotalTime>
  <Words>1086</Words>
  <Application>Microsoft Office PowerPoint</Application>
  <PresentationFormat>Presentación en pantalla (4:3)</PresentationFormat>
  <Paragraphs>48</Paragraphs>
  <Slides>47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47</vt:i4>
      </vt:variant>
    </vt:vector>
  </HeadingPairs>
  <TitlesOfParts>
    <vt:vector size="49" baseType="lpstr">
      <vt:lpstr>CLAVES PARA COMPORTARTE COMO UN CABALLERO EN WHATSAPP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2015-03-05T20:02:29Z</dcterms:created>
  <dcterms:modified xsi:type="dcterms:W3CDTF">2015-03-05T20:26:45Z</dcterms:modified>
</cp:coreProperties>
</file>