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66" r:id="rId3"/>
    <p:sldId id="275" r:id="rId4"/>
    <p:sldId id="277" r:id="rId5"/>
    <p:sldId id="267" r:id="rId6"/>
    <p:sldId id="270" r:id="rId7"/>
    <p:sldId id="274" r:id="rId8"/>
    <p:sldId id="269" r:id="rId9"/>
    <p:sldId id="272" r:id="rId10"/>
    <p:sldId id="271" r:id="rId11"/>
    <p:sldId id="263" r:id="rId12"/>
    <p:sldId id="265" r:id="rId13"/>
    <p:sldId id="264" r:id="rId14"/>
    <p:sldId id="258" r:id="rId15"/>
    <p:sldId id="280" r:id="rId16"/>
    <p:sldId id="302" r:id="rId17"/>
    <p:sldId id="299" r:id="rId18"/>
    <p:sldId id="301" r:id="rId19"/>
    <p:sldId id="290" r:id="rId20"/>
    <p:sldId id="278" r:id="rId21"/>
    <p:sldId id="261" r:id="rId22"/>
    <p:sldId id="292" r:id="rId23"/>
    <p:sldId id="298" r:id="rId24"/>
    <p:sldId id="297" r:id="rId25"/>
    <p:sldId id="283" r:id="rId26"/>
    <p:sldId id="291" r:id="rId27"/>
    <p:sldId id="259" r:id="rId28"/>
    <p:sldId id="262" r:id="rId29"/>
    <p:sldId id="281" r:id="rId30"/>
    <p:sldId id="287" r:id="rId31"/>
    <p:sldId id="257" r:id="rId32"/>
    <p:sldId id="256" r:id="rId33"/>
    <p:sldId id="304" r:id="rId34"/>
    <p:sldId id="305" r:id="rId3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NeSRwWvrzsDhBRjgBfeuw==" hashData="lHmlxzV0DMZmeaQSX8AVqUiAjD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13D5"/>
    <a:srgbClr val="F385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60" autoAdjust="0"/>
    <p:restoredTop sz="94660"/>
  </p:normalViewPr>
  <p:slideViewPr>
    <p:cSldViewPr>
      <p:cViewPr>
        <p:scale>
          <a:sx n="70" d="100"/>
          <a:sy n="70" d="100"/>
        </p:scale>
        <p:origin x="-588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20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9D457B-6B13-44DB-9D1B-B420EE574ED8}" type="datetimeFigureOut">
              <a:rPr lang="es-ES" smtClean="0"/>
              <a:t>14/08/2015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16F640-BFD9-4678-836A-8C546B1237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7151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16F640-BFD9-4678-836A-8C546B1237EE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6445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A26E-4C3F-4202-9E36-DD211C5B0272}" type="datetimeFigureOut">
              <a:rPr lang="es-ES" smtClean="0"/>
              <a:t>14/08/2015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AA6D-3951-4192-B802-E1B5ED1B2B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6451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A26E-4C3F-4202-9E36-DD211C5B0272}" type="datetimeFigureOut">
              <a:rPr lang="es-ES" smtClean="0"/>
              <a:t>14/08/2015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AA6D-3951-4192-B802-E1B5ED1B2B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4752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A26E-4C3F-4202-9E36-DD211C5B0272}" type="datetimeFigureOut">
              <a:rPr lang="es-ES" smtClean="0"/>
              <a:t>14/08/2015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AA6D-3951-4192-B802-E1B5ED1B2B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8438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A26E-4C3F-4202-9E36-DD211C5B0272}" type="datetimeFigureOut">
              <a:rPr lang="es-ES" smtClean="0"/>
              <a:t>14/08/2015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AA6D-3951-4192-B802-E1B5ED1B2B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5834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A26E-4C3F-4202-9E36-DD211C5B0272}" type="datetimeFigureOut">
              <a:rPr lang="es-ES" smtClean="0"/>
              <a:t>14/08/2015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AA6D-3951-4192-B802-E1B5ED1B2B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0609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A26E-4C3F-4202-9E36-DD211C5B0272}" type="datetimeFigureOut">
              <a:rPr lang="es-ES" smtClean="0"/>
              <a:t>14/08/2015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AA6D-3951-4192-B802-E1B5ED1B2B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5977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A26E-4C3F-4202-9E36-DD211C5B0272}" type="datetimeFigureOut">
              <a:rPr lang="es-ES" smtClean="0"/>
              <a:t>14/08/2015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AA6D-3951-4192-B802-E1B5ED1B2B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0646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A26E-4C3F-4202-9E36-DD211C5B0272}" type="datetimeFigureOut">
              <a:rPr lang="es-ES" smtClean="0"/>
              <a:t>14/08/2015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AA6D-3951-4192-B802-E1B5ED1B2B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4687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A26E-4C3F-4202-9E36-DD211C5B0272}" type="datetimeFigureOut">
              <a:rPr lang="es-ES" smtClean="0"/>
              <a:t>14/08/2015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AA6D-3951-4192-B802-E1B5ED1B2B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6929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A26E-4C3F-4202-9E36-DD211C5B0272}" type="datetimeFigureOut">
              <a:rPr lang="es-ES" smtClean="0"/>
              <a:t>14/08/2015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AA6D-3951-4192-B802-E1B5ED1B2B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2957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8A26E-4C3F-4202-9E36-DD211C5B0272}" type="datetimeFigureOut">
              <a:rPr lang="es-ES" smtClean="0"/>
              <a:t>14/08/2015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AA6D-3951-4192-B802-E1B5ED1B2B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77321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999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5987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1997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0462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9638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4920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9120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6633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8446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1755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590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78A26E-4C3F-4202-9E36-DD211C5B0272}" type="datetimeFigureOut">
              <a:rPr lang="es-ES" smtClean="0"/>
              <a:t>14/08/2015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FDAA6D-3951-4192-B802-E1B5ED1B2B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3089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645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El Lago de los Cisnes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87926" y="941819"/>
            <a:ext cx="2783134" cy="8309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es-ES" sz="4800" b="1" dirty="0" smtClean="0">
                <a:ln w="9525" cmpd="sng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rgbClr val="FFC000"/>
                    </a:gs>
                    <a:gs pos="9000">
                      <a:schemeClr val="accent6">
                        <a:lumMod val="60000"/>
                        <a:lumOff val="4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6"/>
                    </a:gs>
                    <a:gs pos="100000">
                      <a:srgbClr val="00B050"/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CISNES</a:t>
            </a:r>
            <a:endParaRPr lang="es-ES" sz="4800" b="1" dirty="0">
              <a:ln w="9525" cmpd="sng">
                <a:solidFill>
                  <a:schemeClr val="bg1"/>
                </a:solidFill>
                <a:prstDash val="solid"/>
              </a:ln>
              <a:gradFill flip="none" rotWithShape="1">
                <a:gsLst>
                  <a:gs pos="0">
                    <a:srgbClr val="FFC000"/>
                  </a:gs>
                  <a:gs pos="9000">
                    <a:schemeClr val="accent6">
                      <a:lumMod val="60000"/>
                      <a:lumOff val="4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6"/>
                  </a:gs>
                  <a:gs pos="100000">
                    <a:srgbClr val="00B050"/>
                  </a:gs>
                </a:gsLst>
                <a:lin ang="162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768840" y="942751"/>
            <a:ext cx="638315" cy="8309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es-ES" sz="4800" b="1" cap="none" spc="0" dirty="0" smtClean="0">
                <a:ln w="9525" cmpd="sng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rgbClr val="FFC000"/>
                    </a:gs>
                    <a:gs pos="9000">
                      <a:schemeClr val="accent6">
                        <a:lumMod val="60000"/>
                        <a:lumOff val="4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6"/>
                    </a:gs>
                    <a:gs pos="100000">
                      <a:srgbClr val="00B050"/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Y</a:t>
            </a:r>
            <a:endParaRPr lang="es-ES" sz="4800" b="1" cap="none" spc="0" dirty="0">
              <a:ln w="9525" cmpd="sng">
                <a:solidFill>
                  <a:schemeClr val="bg1"/>
                </a:solidFill>
                <a:prstDash val="solid"/>
              </a:ln>
              <a:gradFill flip="none" rotWithShape="1">
                <a:gsLst>
                  <a:gs pos="0">
                    <a:srgbClr val="FFC000"/>
                  </a:gs>
                  <a:gs pos="9000">
                    <a:schemeClr val="accent6">
                      <a:lumMod val="60000"/>
                      <a:lumOff val="4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6"/>
                  </a:gs>
                  <a:gs pos="100000">
                    <a:srgbClr val="00B050"/>
                  </a:gs>
                </a:gsLst>
                <a:lin ang="162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 rot="431773">
            <a:off x="4943641" y="1772816"/>
            <a:ext cx="3823483" cy="8309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es-ES" sz="4800" b="1" cap="none" spc="0" dirty="0" smtClean="0">
                <a:ln w="9525" cmpd="sng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rgbClr val="FFC000"/>
                    </a:gs>
                    <a:gs pos="9000">
                      <a:schemeClr val="accent6">
                        <a:lumMod val="60000"/>
                        <a:lumOff val="4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6"/>
                    </a:gs>
                    <a:gs pos="100000">
                      <a:srgbClr val="00B050"/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MENSAJES</a:t>
            </a:r>
            <a:endParaRPr lang="es-ES" sz="4800" b="1" cap="none" spc="0" dirty="0">
              <a:ln w="9525" cmpd="sng">
                <a:solidFill>
                  <a:schemeClr val="bg1"/>
                </a:solidFill>
                <a:prstDash val="solid"/>
              </a:ln>
              <a:gradFill flip="none" rotWithShape="1">
                <a:gsLst>
                  <a:gs pos="0">
                    <a:srgbClr val="FFC000"/>
                  </a:gs>
                  <a:gs pos="9000">
                    <a:schemeClr val="accent6">
                      <a:lumMod val="60000"/>
                      <a:lumOff val="4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6"/>
                  </a:gs>
                  <a:gs pos="100000">
                    <a:srgbClr val="00B050"/>
                  </a:gs>
                </a:gsLst>
                <a:lin ang="162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6" name="Picture 2" descr="http://www.visionescriticas.cl/wp-content/uploads/2010/12/EL-LAGO-general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0" b="98494" l="10000" r="90000">
                        <a14:foregroundMark x1="51500" y1="74247" x2="53700" y2="90211"/>
                        <a14:foregroundMark x1="53700" y1="90211" x2="53700" y2="90211"/>
                        <a14:foregroundMark x1="64100" y1="83584" x2="64200" y2="89006"/>
                        <a14:backgroundMark x1="32300" y1="74548" x2="30300" y2="92018"/>
                        <a14:backgroundMark x1="40300" y1="71235" x2="44300" y2="90512"/>
                        <a14:backgroundMark x1="62700" y1="68524" x2="58700" y2="90512"/>
                        <a14:backgroundMark x1="71500" y1="70482" x2="71400" y2="72892"/>
                        <a14:backgroundMark x1="66100" y1="84940" x2="66000" y2="85843"/>
                        <a14:backgroundMark x1="36100" y1="84639" x2="36000" y2="85542"/>
                        <a14:backgroundMark x1="52500" y1="39910" x2="52500" y2="39910"/>
                        <a14:backgroundMark x1="51800" y1="86295" x2="52100" y2="89608"/>
                        <a14:backgroundMark x1="66500" y1="83283" x2="65600" y2="87349"/>
                        <a14:backgroundMark x1="33800" y1="40964" x2="33900" y2="427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1973733"/>
            <a:ext cx="3776427" cy="2507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21336" y="6273224"/>
            <a:ext cx="2089932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600" b="1" dirty="0">
                <a:ln w="9525" cmpd="sng">
                  <a:solidFill>
                    <a:srgbClr val="0070C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es-ES" sz="1600" b="1" cap="none" spc="0" dirty="0" smtClean="0">
                <a:ln w="9525" cmpd="sng">
                  <a:solidFill>
                    <a:srgbClr val="0070C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psx creado por </a:t>
            </a:r>
            <a:r>
              <a:rPr lang="es-ES" sz="1600" b="1" dirty="0" smtClean="0">
                <a:ln w="9525" cmpd="sng">
                  <a:solidFill>
                    <a:srgbClr val="0070C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es-ES" sz="1600" b="1" cap="none" spc="0" dirty="0" smtClean="0">
                <a:ln w="9525" cmpd="sng">
                  <a:solidFill>
                    <a:srgbClr val="0070C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elen</a:t>
            </a:r>
            <a:endParaRPr lang="es-ES" sz="1600" b="1" cap="none" spc="0" dirty="0">
              <a:ln w="9525" cmpd="sng">
                <a:solidFill>
                  <a:srgbClr val="0070C0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632355" y="6273224"/>
            <a:ext cx="1181606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6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es-ES" sz="16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12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40967" y="5999464"/>
            <a:ext cx="1426157" cy="8093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5773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1000">
        <p14:shred pattern="rectangle" dir="out"/>
        <p:sndAc>
          <p:stSnd loop="1">
            <p:snd r:embed="rId2" name="Lago%20de%20los%20Cisnes.wav"/>
          </p:stSnd>
        </p:sndAc>
      </p:transition>
    </mc:Choice>
    <mc:Fallback xmlns="">
      <p:transition spd="slow" advTm="21000">
        <p:fade/>
        <p:sndAc>
          <p:stSnd loop="1">
            <p:snd r:embed="rId7" name="Lago%20de%20los%20Cis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600"/>
                            </p:stCondLst>
                            <p:childTnLst>
                              <p:par>
                                <p:cTn id="2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6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rgbClr val="0070C0"/>
            </a:gs>
            <a:gs pos="17000">
              <a:srgbClr val="7030A0"/>
            </a:gs>
            <a:gs pos="65000">
              <a:srgbClr val="C00000"/>
            </a:gs>
            <a:gs pos="100000">
              <a:srgbClr val="7030A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El Lago de los Cisnes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404664"/>
            <a:ext cx="74587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La vida no es justa, pero aún así es buena.  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0" descr="C:\Users\Eleni\Desktop\cisnes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361039" cy="6891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7136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963">
        <p14:glitter dir="r" pattern="hexagon"/>
      </p:transition>
    </mc:Choice>
    <mc:Fallback xmlns="">
      <p:transition spd="slow" advTm="169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rgbClr val="0070C0"/>
            </a:gs>
            <a:gs pos="17000">
              <a:srgbClr val="92D050"/>
            </a:gs>
            <a:gs pos="65000">
              <a:srgbClr val="FFFF00"/>
            </a:gs>
            <a:gs pos="100000">
              <a:srgbClr val="0070C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El Lago de los Cisnes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519808" y="262968"/>
            <a:ext cx="8928992" cy="58695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ts val="2000"/>
              </a:spcBef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rgbClr val="FFFFFF"/>
                </a:solidFill>
                <a:latin typeface="Sylfaen" pitchFamily="16" charset="0"/>
              </a:rPr>
              <a:t>La vida es demasiado corta para perder el tiempo odiando a alguien</a:t>
            </a:r>
            <a:r>
              <a:rPr lang="es-ES" sz="3200" b="1" dirty="0">
                <a:solidFill>
                  <a:srgbClr val="FFFFFF"/>
                </a:solidFill>
                <a:latin typeface="Sylfaen" pitchFamily="16" charset="0"/>
              </a:rPr>
              <a:t>.               </a:t>
            </a:r>
          </a:p>
        </p:txBody>
      </p:sp>
      <p:pic>
        <p:nvPicPr>
          <p:cNvPr id="6" name="Picture 22" descr="C:\Users\Eleni\Desktop\cisnes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08" y="0"/>
            <a:ext cx="915530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2783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0794">
        <p14:glitter dir="r"/>
      </p:transition>
    </mc:Choice>
    <mc:Fallback xmlns="">
      <p:transition spd="slow" advTm="207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3000">
              <a:srgbClr val="0070C0"/>
            </a:gs>
            <a:gs pos="17000">
              <a:srgbClr val="92D050"/>
            </a:gs>
            <a:gs pos="65000">
              <a:srgbClr val="FFFF00"/>
            </a:gs>
            <a:gs pos="100000">
              <a:srgbClr val="0070C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El Lago de los Cisnes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35285" y="404664"/>
            <a:ext cx="8280400" cy="648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000"/>
              </a:spcBef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Tu trabajo no te cuidará cuando estés enfermo. Tus amigos y tu familia sí. Mantente en contacto. </a:t>
            </a:r>
            <a:r>
              <a:rPr lang="es-E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      </a:t>
            </a:r>
          </a:p>
        </p:txBody>
      </p:sp>
      <p:pic>
        <p:nvPicPr>
          <p:cNvPr id="4" name="Picture 4" descr="C:\Users\Eleni\Desktop\cisnes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09" y="0"/>
            <a:ext cx="915879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343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133">
        <p14:vortex dir="r"/>
      </p:transition>
    </mc:Choice>
    <mc:Fallback xmlns="">
      <p:transition spd="slow" advTm="221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rgbClr val="FF0000"/>
            </a:gs>
            <a:gs pos="17000">
              <a:srgbClr val="92D050"/>
            </a:gs>
            <a:gs pos="65000">
              <a:srgbClr val="FFFF00"/>
            </a:gs>
            <a:gs pos="100000">
              <a:srgbClr val="00B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El Lago de los Cisnes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gifs-animados.es/gifs-imagenes/c/cisnes/gifs-animados-cisnes-338044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39" y="1628800"/>
            <a:ext cx="2314541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gifs-animados.es/gifs-imagenes/c/cisnes/gifs-animados-cisnes-338044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628800"/>
            <a:ext cx="2103020" cy="981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97556" y="5229200"/>
            <a:ext cx="8353425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No tienes que ganar cada discusión. Debes estar de acuerdo en no estar de acuerdo.</a:t>
            </a:r>
          </a:p>
        </p:txBody>
      </p:sp>
      <p:pic>
        <p:nvPicPr>
          <p:cNvPr id="6" name="Picture 21" descr="C:\Users\Eleni\Desktop\cisnes\Diapositiva2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"/>
          <a:stretch/>
        </p:blipFill>
        <p:spPr bwMode="auto">
          <a:xfrm>
            <a:off x="-108520" y="-15041"/>
            <a:ext cx="9256004" cy="6972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1834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358">
        <p14:vortex dir="u"/>
      </p:transition>
    </mc:Choice>
    <mc:Fallback xmlns="">
      <p:transition spd="slow" advTm="213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54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rgbClr val="FF0000"/>
            </a:gs>
            <a:gs pos="17000">
              <a:srgbClr val="92D050"/>
            </a:gs>
            <a:gs pos="65000">
              <a:srgbClr val="FFFF00"/>
            </a:gs>
            <a:gs pos="100000">
              <a:srgbClr val="00B05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El Lago de los Cisnes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39552" y="476672"/>
            <a:ext cx="66247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Llora con alguien. Alivia más que llorar solo.       </a:t>
            </a:r>
          </a:p>
        </p:txBody>
      </p:sp>
      <p:pic>
        <p:nvPicPr>
          <p:cNvPr id="4" name="Picture 19" descr="C:\Users\Eleni\Desktop\cisnes\Diapositiva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283" y="2500"/>
            <a:ext cx="9185767" cy="685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50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0900">
        <p14:glitter dir="d"/>
      </p:transition>
    </mc:Choice>
    <mc:Fallback xmlns="">
      <p:transition spd="slow" advTm="209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El Lago de los Cisnes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2.bp.blogspot.com/-N8P_dlnh6BE/UmQiKQVOscI/AAAAAAAAK8E/YlFKOejSfJE/s1600/imagenes-bonitas-de-cisnes--en-movimient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-426932"/>
            <a:ext cx="6542758" cy="470149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95288" y="269875"/>
            <a:ext cx="8353425" cy="58695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rgbClr val="FFFFFF"/>
                </a:solidFill>
                <a:latin typeface="Sylfaen" pitchFamily="16" charset="0"/>
              </a:rPr>
              <a:t>Haz las paces con tu pasado para que no arruine el presente.  </a:t>
            </a:r>
            <a:r>
              <a:rPr lang="es-ES" sz="3200" b="1" dirty="0">
                <a:solidFill>
                  <a:srgbClr val="FFFFFF"/>
                </a:solidFill>
                <a:latin typeface="Sylfaen" pitchFamily="16" charset="0"/>
              </a:rPr>
              <a:t>     </a:t>
            </a:r>
          </a:p>
        </p:txBody>
      </p:sp>
      <p:pic>
        <p:nvPicPr>
          <p:cNvPr id="6" name="Picture 16" descr="C:\Users\Eleni\Desktop\cisnes\Diapositiva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08" y="0"/>
            <a:ext cx="915879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99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383">
        <p14:vortex/>
      </p:transition>
    </mc:Choice>
    <mc:Fallback xmlns="">
      <p:transition spd="slow" advTm="203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92D050"/>
            </a:gs>
            <a:gs pos="50000">
              <a:srgbClr val="0070C0"/>
            </a:gs>
            <a:gs pos="100000">
              <a:srgbClr val="00B05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El Lago de los Cisnes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395536" y="1052736"/>
            <a:ext cx="8604448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ts val="2000"/>
              </a:spcBef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No compares tu vida con la de otros. No tienes ni idea de cómo es su travesía.   </a:t>
            </a:r>
          </a:p>
        </p:txBody>
      </p:sp>
      <p:pic>
        <p:nvPicPr>
          <p:cNvPr id="4" name="Picture 10" descr="C:\Users\Eleni\Desktop\cisnes\Diapositi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" y="0"/>
            <a:ext cx="91405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616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287">
        <p14:vortex dir="d"/>
      </p:transition>
    </mc:Choice>
    <mc:Fallback xmlns="">
      <p:transition spd="slow" advTm="222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92D050"/>
            </a:gs>
            <a:gs pos="50000">
              <a:srgbClr val="FF0000"/>
            </a:gs>
            <a:gs pos="100000">
              <a:srgbClr val="00B05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El Lago de los Cisnes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475656" y="1037857"/>
            <a:ext cx="8280400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Si una relación tiene que ser secreta, mejor no tenerla. </a:t>
            </a:r>
          </a:p>
        </p:txBody>
      </p:sp>
      <p:pic>
        <p:nvPicPr>
          <p:cNvPr id="4" name="Picture 12" descr="C:\Users\Eleni\Desktop\cisnes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09" y="0"/>
            <a:ext cx="9158794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2279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0724">
        <p14:glitter dir="r"/>
      </p:transition>
    </mc:Choice>
    <mc:Fallback xmlns="">
      <p:transition spd="slow" advTm="207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rgbClr val="F513D5"/>
            </a:gs>
            <a:gs pos="50000">
              <a:srgbClr val="00B050"/>
            </a:gs>
            <a:gs pos="86000">
              <a:srgbClr val="F385E3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7" descr="C:\Users\Eleni\Desktop\El Lago de los Cisnes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29630" y="6094885"/>
            <a:ext cx="73987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Respira profundamente</a:t>
            </a:r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... Eso calma la mente.</a:t>
            </a:r>
          </a:p>
        </p:txBody>
      </p:sp>
      <p:pic>
        <p:nvPicPr>
          <p:cNvPr id="7" name="Picture 8" descr="C:\Users\Eleni\Desktop\cisnes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844"/>
            <a:ext cx="9144001" cy="6967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6042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8979">
        <p14:honeycomb/>
      </p:transition>
    </mc:Choice>
    <mc:Fallback xmlns="">
      <p:transition spd="slow" advTm="189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1680">
              <a:schemeClr val="accent2">
                <a:lumMod val="75000"/>
              </a:schemeClr>
            </a:gs>
            <a:gs pos="8000">
              <a:schemeClr val="accent2">
                <a:lumMod val="75000"/>
              </a:schemeClr>
            </a:gs>
            <a:gs pos="50000">
              <a:srgbClr val="00B050"/>
            </a:gs>
            <a:gs pos="100000">
              <a:schemeClr val="accent2">
                <a:lumMod val="75000"/>
              </a:schemeClr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5" descr="C:\Users\Eleni\Desktop\El Lago de los Cisnes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539552" y="265935"/>
            <a:ext cx="8353425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Elimina todo lo que no sea útil, hermoso o alegre. </a:t>
            </a:r>
          </a:p>
        </p:txBody>
      </p:sp>
      <p:pic>
        <p:nvPicPr>
          <p:cNvPr id="6" name="Picture 15" descr="C:\Users\Eleni\Desktop\cisnes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08" y="0"/>
            <a:ext cx="92638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581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9908">
        <p14:glitter dir="u" pattern="hexagon"/>
      </p:transition>
    </mc:Choice>
    <mc:Fallback xmlns="">
      <p:transition spd="slow" advTm="199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4000">
              <a:srgbClr val="0070C0"/>
            </a:gs>
            <a:gs pos="85000">
              <a:srgbClr val="F513D5"/>
            </a:gs>
            <a:gs pos="63000">
              <a:srgbClr val="FF0000"/>
            </a:gs>
            <a:gs pos="8000">
              <a:srgbClr val="FFFF00"/>
            </a:gs>
            <a:gs pos="27000">
              <a:srgbClr val="00B050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6" descr="C:\Users\Eleni\Desktop\El Lago de los Cisnes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95288" y="260350"/>
            <a:ext cx="8353425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Lo que no te mata, en realidad te hace más fuerte.  </a:t>
            </a:r>
            <a:r>
              <a:rPr lang="es-E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 </a:t>
            </a:r>
          </a:p>
        </p:txBody>
      </p:sp>
      <p:pic>
        <p:nvPicPr>
          <p:cNvPr id="8" name="Picture 2" descr="C:\Users\Eleni\Desktop\cisnes\Diapositiva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09" y="0"/>
            <a:ext cx="9158793" cy="6930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121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226">
        <p14:shred dir="out"/>
      </p:transition>
    </mc:Choice>
    <mc:Fallback xmlns="">
      <p:transition spd="slow" advTm="232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rgbClr val="92D050"/>
            </a:gs>
            <a:gs pos="8000">
              <a:srgbClr val="FFFF00"/>
            </a:gs>
            <a:gs pos="42000">
              <a:srgbClr val="00B0F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El Lago de los Cisnes\Diapositiva1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8" b="38"/>
          <a:stretch/>
        </p:blipFill>
        <p:spPr bwMode="auto">
          <a:xfrm>
            <a:off x="0" y="257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83568" y="6088559"/>
            <a:ext cx="80648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FFFFFF"/>
              </a:buClr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</a:pPr>
            <a:r>
              <a:rPr lang="es-ES" sz="2000" b="1" dirty="0">
                <a:solidFill>
                  <a:srgbClr val="FFFFFF"/>
                </a:solidFill>
                <a:latin typeface="Sylfaen" pitchFamily="16" charset="0"/>
              </a:rPr>
              <a:t>Nunca es demasiado tarde para tener una niñez feliz. Pero la segunda sólo depende de ti.  </a:t>
            </a:r>
            <a:r>
              <a:rPr lang="es-ES" b="1" dirty="0">
                <a:solidFill>
                  <a:srgbClr val="FFFFFF"/>
                </a:solidFill>
                <a:latin typeface="Sylfaen" pitchFamily="16" charset="0"/>
              </a:rPr>
              <a:t>     </a:t>
            </a:r>
          </a:p>
        </p:txBody>
      </p:sp>
      <p:pic>
        <p:nvPicPr>
          <p:cNvPr id="5" name="Picture 11" descr="C:\Users\Eleni\Desktop\cisnes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28" y="-1"/>
            <a:ext cx="9162328" cy="6957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577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2986">
        <p14:glitter dir="u"/>
      </p:transition>
    </mc:Choice>
    <mc:Fallback xmlns="">
      <p:transition spd="slow" advTm="229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rgbClr val="FFFF00"/>
            </a:gs>
            <a:gs pos="100000">
              <a:srgbClr val="00B0F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6" descr="C:\Users\Eleni\Desktop\El Lago de los Cisnes\Diapositiva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7" y="554"/>
            <a:ext cx="9267147" cy="6857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416424" y="548680"/>
            <a:ext cx="8280400" cy="648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</a:pPr>
            <a:r>
              <a:rPr lang="es-ES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Cuando se trata de perseguir aquello que amas en la vida, no aceptes un "no" por respuesta.         </a:t>
            </a:r>
          </a:p>
        </p:txBody>
      </p:sp>
      <p:pic>
        <p:nvPicPr>
          <p:cNvPr id="4" name="Picture 14" descr="C:\Users\Eleni\Desktop\cisnes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00" y="554"/>
            <a:ext cx="9336528" cy="6857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69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247">
        <p14:vortex/>
      </p:transition>
    </mc:Choice>
    <mc:Fallback xmlns="">
      <p:transition spd="slow" advTm="212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rgbClr val="FFFF00"/>
            </a:gs>
            <a:gs pos="100000">
              <a:srgbClr val="00B0F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El Lago de los Cisnes\Diapositiva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0"/>
            <a:ext cx="91593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16424" y="5373216"/>
            <a:ext cx="8280400" cy="71006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0225" algn="l"/>
                <a:tab pos="1444625" algn="l"/>
                <a:tab pos="2359025" algn="l"/>
                <a:tab pos="3273425" algn="l"/>
                <a:tab pos="4187825" algn="l"/>
                <a:tab pos="5102225" algn="l"/>
                <a:tab pos="6016625" algn="l"/>
                <a:tab pos="6931025" algn="l"/>
                <a:tab pos="7845425" algn="l"/>
                <a:tab pos="8759825" algn="l"/>
                <a:tab pos="9674225" algn="l"/>
                <a:tab pos="10588625" algn="l"/>
              </a:tabLst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Enciende las velas, utiliza las sábanas bonitas, ponte la lencería cara. No la guardes para una ocasión especial. Hoy es especial.</a:t>
            </a:r>
          </a:p>
        </p:txBody>
      </p:sp>
      <p:pic>
        <p:nvPicPr>
          <p:cNvPr id="4" name="Picture 9" descr="C:\Users\Eleni\Desktop\cisnes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066" y="4448"/>
            <a:ext cx="9257821" cy="7096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277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4736">
        <p14:honeycomb/>
      </p:transition>
    </mc:Choice>
    <mc:Fallback xmlns="">
      <p:transition spd="slow" advTm="247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300" accel="100000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rgbClr val="FFFF00"/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El Lago de los Cisnes\Diapositiva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0"/>
            <a:ext cx="92678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79911" y="264017"/>
            <a:ext cx="8353425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Sé excéntrico ahora. No esperes a ser viejo para serlo. </a:t>
            </a:r>
          </a:p>
        </p:txBody>
      </p:sp>
      <p:pic>
        <p:nvPicPr>
          <p:cNvPr id="4" name="Picture 3" descr="C:\Users\Eleni\Desktop\cisnes\Diapositiv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0"/>
            <a:ext cx="9267896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090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621">
        <p14:vortex dir="d"/>
      </p:transition>
    </mc:Choice>
    <mc:Fallback xmlns="">
      <p:transition spd="slow" advTm="226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rgbClr val="0070C0"/>
            </a:gs>
            <a:gs pos="100000">
              <a:srgbClr val="00B0F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El Lago de los Cisnes\Diapositiva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5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1"/>
          <p:cNvSpPr txBox="1">
            <a:spLocks noChangeArrowheads="1"/>
          </p:cNvSpPr>
          <p:nvPr/>
        </p:nvSpPr>
        <p:spPr bwMode="auto">
          <a:xfrm>
            <a:off x="611560" y="548680"/>
            <a:ext cx="8353425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El órgano sexual más importante es el cerebro.</a:t>
            </a:r>
          </a:p>
        </p:txBody>
      </p:sp>
      <p:pic>
        <p:nvPicPr>
          <p:cNvPr id="4" name="Picture 5" descr="C:\Users\Eleni\Desktop\cisnes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-6984"/>
            <a:ext cx="9283049" cy="686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3605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2345">
        <p14:glitter dir="u" pattern="hexagon"/>
      </p:transition>
    </mc:Choice>
    <mc:Fallback xmlns="">
      <p:transition spd="slow" advTm="223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200" accel="100000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FFFF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El Lago de los Cisnes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0"/>
            <a:ext cx="91593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1"/>
          <p:cNvSpPr txBox="1">
            <a:spLocks noChangeArrowheads="1"/>
          </p:cNvSpPr>
          <p:nvPr/>
        </p:nvSpPr>
        <p:spPr bwMode="auto">
          <a:xfrm>
            <a:off x="452936" y="6093296"/>
            <a:ext cx="8207375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Nadie es responsable de tu felicidad, tan sólo tú.  </a:t>
            </a:r>
          </a:p>
        </p:txBody>
      </p:sp>
      <p:pic>
        <p:nvPicPr>
          <p:cNvPr id="5" name="Picture 7" descr="C:\Users\Eleni\Desktop\cisnes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" y="0"/>
            <a:ext cx="91398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6740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87">
        <p14:ripple/>
      </p:transition>
    </mc:Choice>
    <mc:Fallback xmlns="">
      <p:transition spd="slow" advTm="200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0000">
              <a:srgbClr val="F513D5"/>
            </a:gs>
            <a:gs pos="100000">
              <a:srgbClr val="7030A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8" descr="C:\Users\Eleni\Desktop\El Lago de los Cisnes\Diapositiva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0"/>
            <a:ext cx="91593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79911" y="1268760"/>
            <a:ext cx="8353425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Lo que las otras personas piensen de ti, no te incumbe. </a:t>
            </a:r>
          </a:p>
        </p:txBody>
      </p:sp>
      <p:pic>
        <p:nvPicPr>
          <p:cNvPr id="4" name="Picture 6" descr="C:\Users\Eleni\Desktop\cisnes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08" y="0"/>
            <a:ext cx="915530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779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206">
        <p14:shred pattern="rectangle"/>
      </p:transition>
    </mc:Choice>
    <mc:Fallback xmlns="">
      <p:transition spd="slow" advTm="202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0000">
              <a:srgbClr val="92D05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9" descr="C:\Users\Eleni\Desktop\El Lago de los Cisnes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699792" y="488773"/>
            <a:ext cx="8353425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ts val="2000"/>
              </a:spcBef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El tiempo sana casi todo. Dale tiempo al tiempo.         </a:t>
            </a:r>
            <a:r>
              <a:rPr lang="es-MX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 </a:t>
            </a:r>
          </a:p>
        </p:txBody>
      </p:sp>
      <p:pic>
        <p:nvPicPr>
          <p:cNvPr id="6" name="Picture 23" descr="C:\Users\Eleni\Desktop\cisnes\Diapositiva2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" r="1207"/>
          <a:stretch/>
        </p:blipFill>
        <p:spPr bwMode="auto">
          <a:xfrm>
            <a:off x="0" y="0"/>
            <a:ext cx="91474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80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9748">
        <p14:honeycomb/>
      </p:transition>
    </mc:Choice>
    <mc:Fallback xmlns="">
      <p:transition spd="slow" advTm="197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rgbClr val="40C43C"/>
            </a:gs>
            <a:gs pos="50000">
              <a:srgbClr val="F513D5"/>
            </a:gs>
            <a:gs pos="0">
              <a:srgbClr val="FFFF00"/>
            </a:gs>
            <a:gs pos="100000">
              <a:srgbClr val="F513D5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El Lago de los Cisnes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0"/>
            <a:ext cx="92678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841673" y="5664105"/>
            <a:ext cx="8280400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Por más buena o mala que sea una situación, algún día cambiará. </a:t>
            </a:r>
          </a:p>
        </p:txBody>
      </p:sp>
      <p:pic>
        <p:nvPicPr>
          <p:cNvPr id="4" name="Picture 11" descr="C:\Users\Eleni\Desktop\El Lago de los Cisnes\Diapositiva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866" y="0"/>
            <a:ext cx="93023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721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985">
        <p14:vortex/>
      </p:transition>
    </mc:Choice>
    <mc:Fallback xmlns="">
      <p:transition spd="slow" advTm="229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rgbClr val="00B0F0"/>
            </a:gs>
            <a:gs pos="50000">
              <a:srgbClr val="F513D5"/>
            </a:gs>
            <a:gs pos="0">
              <a:srgbClr val="00B0F0"/>
            </a:gs>
            <a:gs pos="100000">
              <a:srgbClr val="F513D5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El Lago de los Cisnes\Diapositiva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0"/>
            <a:ext cx="9159376" cy="688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79512" y="1436045"/>
            <a:ext cx="8353425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No te tomes tan en serio. Nadie más lo hace.</a:t>
            </a:r>
          </a:p>
        </p:txBody>
      </p:sp>
      <p:pic>
        <p:nvPicPr>
          <p:cNvPr id="4" name="Picture 12" descr="C:\Users\Eleni\Desktop\El Lago de los Cisnes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112" y="1"/>
            <a:ext cx="91721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490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1803">
        <p14:honeycomb/>
      </p:transition>
    </mc:Choice>
    <mc:Fallback xmlns="">
      <p:transition spd="slow" advTm="218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rgbClr val="00B0F0"/>
            </a:gs>
            <a:gs pos="50000">
              <a:srgbClr val="FF0000"/>
            </a:gs>
            <a:gs pos="0">
              <a:srgbClr val="00B0F0"/>
            </a:gs>
            <a:gs pos="100000">
              <a:srgbClr val="FF000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El Lago de los Cisnes\Diapositiva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0"/>
            <a:ext cx="9296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323850" y="615681"/>
            <a:ext cx="6336382" cy="71006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ts val="2000"/>
              </a:spcBef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No cuestiones la vida. Sólo vívela y aprovéchala al máximo hoy.</a:t>
            </a:r>
          </a:p>
        </p:txBody>
      </p:sp>
      <p:pic>
        <p:nvPicPr>
          <p:cNvPr id="4" name="Picture 16" descr="C:\Users\Eleni\Desktop\El Lago de los Cisnes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89544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847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2277">
        <p14:glitter pattern="hexagon"/>
      </p:transition>
    </mc:Choice>
    <mc:Fallback xmlns="">
      <p:transition spd="slow" advTm="222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rgbClr val="FFFF00"/>
            </a:gs>
            <a:gs pos="38000">
              <a:srgbClr val="00B050"/>
            </a:gs>
            <a:gs pos="0">
              <a:srgbClr val="92D050"/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3" descr="C:\Users\Eleni\Desktop\El Lago de los Cisnes\Diapositiva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0"/>
            <a:ext cx="91593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403648" y="343437"/>
            <a:ext cx="8280400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Llegar a viejo es mejor que la alternativa... morir joven.     </a:t>
            </a:r>
          </a:p>
        </p:txBody>
      </p:sp>
      <p:pic>
        <p:nvPicPr>
          <p:cNvPr id="5" name="Picture 24" descr="C:\Users\Eleni\Desktop\El Lago de los Cisnes\Diapositiva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0"/>
            <a:ext cx="9159376" cy="6861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312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980">
        <p14:vortex/>
      </p:transition>
    </mc:Choice>
    <mc:Fallback xmlns="">
      <p:transition spd="slow" advTm="209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rgbClr val="FFFF00"/>
            </a:gs>
            <a:gs pos="38000">
              <a:srgbClr val="FF0000"/>
            </a:gs>
            <a:gs pos="0">
              <a:srgbClr val="92D050"/>
            </a:gs>
            <a:gs pos="74000">
              <a:srgbClr val="92D050"/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El Lago de los Cisnes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0"/>
            <a:ext cx="91593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69381" y="980728"/>
            <a:ext cx="8353425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Sal todos los días. Los milagros están esperando en todas partes. </a:t>
            </a:r>
          </a:p>
        </p:txBody>
      </p:sp>
      <p:pic>
        <p:nvPicPr>
          <p:cNvPr id="5" name="Picture 12" descr="C:\Users\Eleni\Desktop\El Lago de los Cisnes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05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843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570">
        <p14:shred pattern="rectangle" dir="out"/>
      </p:transition>
    </mc:Choice>
    <mc:Fallback xmlns="">
      <p:transition spd="slow" advTm="165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rgbClr val="0070C0"/>
            </a:gs>
            <a:gs pos="38000">
              <a:srgbClr val="0070C0"/>
            </a:gs>
            <a:gs pos="0">
              <a:srgbClr val="FF0000"/>
            </a:gs>
            <a:gs pos="74000">
              <a:srgbClr val="00B0F0"/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El Lago de los Cisn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379911" y="476672"/>
            <a:ext cx="8353425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Lo único que importa es que al final hayas amado.</a:t>
            </a:r>
          </a:p>
        </p:txBody>
      </p:sp>
      <p:pic>
        <p:nvPicPr>
          <p:cNvPr id="4" name="Picture 2" descr="http://api.ning.com/files/kZzo8PgK6ne*8W5xa3fumDhYPWp5qn54qjKJl5EjCe2fRXrGuhJFgMRt5tZpJ4qgt81GJGFpRBYdvsGU4mnYrhuimWpEQPxO/cisne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79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90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0004">
        <p14:glitter dir="r" pattern="hexagon"/>
      </p:transition>
    </mc:Choice>
    <mc:Fallback xmlns="">
      <p:transition spd="slow" advTm="200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7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rgbClr val="FFFF00"/>
            </a:gs>
            <a:gs pos="38000">
              <a:srgbClr val="FFFF00"/>
            </a:gs>
            <a:gs pos="0">
              <a:srgbClr val="FF0000"/>
            </a:gs>
            <a:gs pos="74000">
              <a:srgbClr val="00B0F0"/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8" descr="C:\Users\Eleni\Desktop\El Lago de los Cisnes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07504" y="260648"/>
            <a:ext cx="5543847" cy="71006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Si juntáramos nuestros problemas y viéramos los montones de los demás, querríamos los nuestros. </a:t>
            </a:r>
          </a:p>
        </p:txBody>
      </p:sp>
      <p:pic>
        <p:nvPicPr>
          <p:cNvPr id="6" name="Picture 22" descr="C:\Users\Eleni\Desktop\El Lago de los Cisnes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7" y="0"/>
            <a:ext cx="9162861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086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454">
        <p14:vortex/>
      </p:transition>
    </mc:Choice>
    <mc:Fallback xmlns="">
      <p:transition spd="slow" advTm="214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tx2">
                <a:lumMod val="75000"/>
              </a:schemeClr>
            </a:gs>
            <a:gs pos="38000">
              <a:schemeClr val="accent4">
                <a:lumMod val="60000"/>
                <a:lumOff val="40000"/>
              </a:schemeClr>
            </a:gs>
            <a:gs pos="0">
              <a:schemeClr val="bg1">
                <a:lumMod val="75000"/>
              </a:schemeClr>
            </a:gs>
            <a:gs pos="74000">
              <a:srgbClr val="7030A0"/>
            </a:gs>
            <a:gs pos="100000">
              <a:schemeClr val="bg1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 descr="C:\Users\Eleni\Desktop\El Lago de los Cisnes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0"/>
            <a:ext cx="92678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23850" y="228600"/>
            <a:ext cx="8351838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Sylfaen" pitchFamily="16" charset="0"/>
              </a:rPr>
              <a:t>La envidia es una pérdida de tiempo. Tú ya tienes todo lo que necesitas.</a:t>
            </a:r>
          </a:p>
        </p:txBody>
      </p:sp>
      <p:pic>
        <p:nvPicPr>
          <p:cNvPr id="2050" name="Picture 2" descr="C:\Users\Eleni\Desktop\ultimo escritorio\bellisima\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180" y="0"/>
            <a:ext cx="93866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382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8762">
        <p14:honeycomb/>
      </p:transition>
    </mc:Choice>
    <mc:Fallback xmlns="">
      <p:transition spd="slow" advTm="187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rgbClr val="00B0F0"/>
            </a:gs>
            <a:gs pos="38000">
              <a:schemeClr val="accent4">
                <a:lumMod val="60000"/>
                <a:lumOff val="40000"/>
              </a:schemeClr>
            </a:gs>
            <a:gs pos="0">
              <a:schemeClr val="tx2">
                <a:lumMod val="60000"/>
                <a:lumOff val="40000"/>
              </a:schemeClr>
            </a:gs>
            <a:gs pos="74000">
              <a:srgbClr val="7030A0"/>
            </a:gs>
            <a:gs pos="100000">
              <a:srgbClr val="00B0F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El Lago de los Cisnes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8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11560" y="1020798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0"/>
              </a:spcBef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Lo mejor está aún por llegar.    </a:t>
            </a:r>
            <a:r>
              <a:rPr lang="es-ES" sz="2000" b="1" dirty="0">
                <a:solidFill>
                  <a:srgbClr val="FFFFFF"/>
                </a:solidFill>
                <a:latin typeface="Sylfaen" pitchFamily="16" charset="0"/>
              </a:rPr>
              <a:t> </a:t>
            </a:r>
          </a:p>
        </p:txBody>
      </p:sp>
      <p:pic>
        <p:nvPicPr>
          <p:cNvPr id="4" name="Picture 21" descr="C:\Users\Eleni\Desktop\El Lago de los Cisnes\Diapositiva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40" y="0"/>
            <a:ext cx="9151840" cy="6888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597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659">
        <p14:ripple/>
      </p:transition>
    </mc:Choice>
    <mc:Fallback xmlns="">
      <p:transition spd="slow" advTm="176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rgbClr val="00B0F0"/>
            </a:gs>
            <a:gs pos="38000">
              <a:schemeClr val="accent4">
                <a:lumMod val="60000"/>
                <a:lumOff val="40000"/>
              </a:schemeClr>
            </a:gs>
            <a:gs pos="0">
              <a:schemeClr val="tx2">
                <a:lumMod val="60000"/>
                <a:lumOff val="40000"/>
              </a:schemeClr>
            </a:gs>
            <a:gs pos="74000">
              <a:schemeClr val="tx2">
                <a:lumMod val="60000"/>
                <a:lumOff val="40000"/>
              </a:schemeClr>
            </a:gs>
            <a:gs pos="100000">
              <a:srgbClr val="00B0F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El Lago de los Cisnes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996769" y="5312788"/>
            <a:ext cx="4265027" cy="132562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8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¡Cede!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2267744" y="314988"/>
            <a:ext cx="8353425" cy="46384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6" charset="0"/>
              </a:rPr>
              <a:t>No importa cómo te sientas... arréglate y preséntate. </a:t>
            </a:r>
          </a:p>
        </p:txBody>
      </p:sp>
      <p:pic>
        <p:nvPicPr>
          <p:cNvPr id="6" name="Picture 18" descr="C:\Users\Eleni\Desktop\cisnes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19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74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359">
        <p14:vortex dir="d"/>
      </p:transition>
    </mc:Choice>
    <mc:Fallback xmlns="">
      <p:transition spd="slow" advTm="193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repl"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rgbClr val="0070C0"/>
            </a:gs>
            <a:gs pos="38000">
              <a:srgbClr val="7030A0"/>
            </a:gs>
            <a:gs pos="0">
              <a:schemeClr val="tx2">
                <a:lumMod val="60000"/>
                <a:lumOff val="40000"/>
              </a:schemeClr>
            </a:gs>
            <a:gs pos="74000">
              <a:srgbClr val="7030A0"/>
            </a:gs>
            <a:gs pos="100000">
              <a:srgbClr val="00B0F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El Lago de los Cisnes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1"/>
          <p:cNvSpPr txBox="1">
            <a:spLocks noChangeArrowheads="1"/>
          </p:cNvSpPr>
          <p:nvPr/>
        </p:nvSpPr>
        <p:spPr bwMode="auto">
          <a:xfrm>
            <a:off x="657247" y="260648"/>
            <a:ext cx="5184824" cy="10178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buClr>
                <a:srgbClr val="FFFFFF"/>
              </a:buClr>
              <a:tabLst>
                <a:tab pos="531813" algn="l"/>
                <a:tab pos="1446213" algn="l"/>
                <a:tab pos="2360613" algn="l"/>
                <a:tab pos="3275013" algn="l"/>
                <a:tab pos="4189413" algn="l"/>
                <a:tab pos="5103813" algn="l"/>
                <a:tab pos="6018213" algn="l"/>
                <a:tab pos="6932613" algn="l"/>
                <a:tab pos="7847013" algn="l"/>
                <a:tab pos="8761413" algn="l"/>
                <a:tab pos="9675813" algn="l"/>
                <a:tab pos="10590213" algn="l"/>
              </a:tabLst>
            </a:pP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lfaen" pitchFamily="16" charset="0"/>
              </a:rPr>
              <a:t>LA VIDA  NO ESTÁ ENVUELTA  CON  UN LAZO, PERO  SIGUE   SIENDO  UN   REGALO.  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lfaen" pitchFamily="16" charset="0"/>
            </a:endParaRPr>
          </a:p>
        </p:txBody>
      </p:sp>
      <p:pic>
        <p:nvPicPr>
          <p:cNvPr id="3" name="Picture 2" descr="C:\Users\Eleni\Desktop\El Lago de los Cisnes\Diapositiva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-99392"/>
            <a:ext cx="9140515" cy="7128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9143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7302">
        <p14:glitter/>
      </p:transition>
    </mc:Choice>
    <mc:Fallback xmlns="">
      <p:transition spd="slow" advTm="273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rgbClr val="00B0F0"/>
            </a:gs>
            <a:gs pos="50000">
              <a:srgbClr val="0070C0"/>
            </a:gs>
            <a:gs pos="0">
              <a:srgbClr val="00B0F0"/>
            </a:gs>
            <a:gs pos="100000">
              <a:srgbClr val="00B0F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ultimo escritorio\bellisima\Cisne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50" y="0"/>
            <a:ext cx="95631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52258" y="5496551"/>
            <a:ext cx="2414251" cy="1370088"/>
          </a:xfrm>
          <a:prstGeom prst="rect">
            <a:avLst/>
          </a:prstGeom>
          <a:noFill/>
        </p:spPr>
      </p:pic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71" y="880014"/>
            <a:ext cx="1889398" cy="156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545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glitter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0571397"/>
      </p:ext>
    </p:extLst>
  </p:cSld>
  <p:clrMapOvr>
    <a:masterClrMapping/>
  </p:clrMapOvr>
  <p:transition spd="slow" advTm="12899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921</TotalTime>
  <Words>427</Words>
  <Application>Microsoft Office PowerPoint</Application>
  <PresentationFormat>Presentación en pantalla (4:3)</PresentationFormat>
  <Paragraphs>39</Paragraphs>
  <Slides>33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Cisnes y Mensajes</dc:title>
  <dc:creator>Helen V C</dc:creator>
  <cp:keywords>Cisnes y Mensajes</cp:keywords>
  <cp:lastModifiedBy>Usuario</cp:lastModifiedBy>
  <cp:revision>77</cp:revision>
  <dcterms:created xsi:type="dcterms:W3CDTF">2015-08-05T22:47:17Z</dcterms:created>
  <dcterms:modified xsi:type="dcterms:W3CDTF">2015-08-13T23:46:12Z</dcterms:modified>
</cp:coreProperties>
</file>