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theme/theme5.xml" ContentType="application/vnd.openxmlformats-officedocument.theme+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theme/theme6.xml" ContentType="application/vnd.openxmlformats-officedocument.theme+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theme/theme7.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embedTrueTypeFonts="1" saveSubsetFonts="1">
  <p:sldMasterIdLst>
    <p:sldMasterId id="2147483672" r:id="rId1"/>
    <p:sldMasterId id="2147483684" r:id="rId2"/>
    <p:sldMasterId id="2147483744" r:id="rId3"/>
    <p:sldMasterId id="2147483804" r:id="rId4"/>
    <p:sldMasterId id="2147483828" r:id="rId5"/>
    <p:sldMasterId id="2147483852" r:id="rId6"/>
    <p:sldMasterId id="2147483864" r:id="rId7"/>
  </p:sldMasterIdLst>
  <p:sldIdLst>
    <p:sldId id="258" r:id="rId8"/>
    <p:sldId id="480" r:id="rId9"/>
    <p:sldId id="481" r:id="rId10"/>
    <p:sldId id="1267" r:id="rId11"/>
    <p:sldId id="1451" r:id="rId12"/>
    <p:sldId id="1518" r:id="rId13"/>
    <p:sldId id="1466" r:id="rId14"/>
    <p:sldId id="1480" r:id="rId15"/>
    <p:sldId id="1467" r:id="rId16"/>
    <p:sldId id="1512" r:id="rId17"/>
    <p:sldId id="1472" r:id="rId18"/>
    <p:sldId id="1487" r:id="rId19"/>
    <p:sldId id="1464" r:id="rId20"/>
    <p:sldId id="1465" r:id="rId21"/>
    <p:sldId id="1500" r:id="rId22"/>
    <p:sldId id="1491" r:id="rId23"/>
    <p:sldId id="1494" r:id="rId24"/>
    <p:sldId id="1490" r:id="rId25"/>
    <p:sldId id="1504" r:id="rId26"/>
    <p:sldId id="1489" r:id="rId27"/>
    <p:sldId id="1495" r:id="rId28"/>
    <p:sldId id="1496" r:id="rId29"/>
    <p:sldId id="1505" r:id="rId30"/>
    <p:sldId id="1503" r:id="rId31"/>
    <p:sldId id="1476" r:id="rId32"/>
    <p:sldId id="1448" r:id="rId33"/>
    <p:sldId id="1473" r:id="rId34"/>
    <p:sldId id="1461" r:id="rId35"/>
    <p:sldId id="1483" r:id="rId36"/>
    <p:sldId id="1484" r:id="rId37"/>
    <p:sldId id="1486" r:id="rId38"/>
    <p:sldId id="1488" r:id="rId39"/>
    <p:sldId id="1498" r:id="rId40"/>
    <p:sldId id="1499" r:id="rId41"/>
    <p:sldId id="1506" r:id="rId42"/>
    <p:sldId id="1508" r:id="rId43"/>
    <p:sldId id="1522" r:id="rId44"/>
    <p:sldId id="1517" r:id="rId45"/>
    <p:sldId id="1449" r:id="rId46"/>
    <p:sldId id="1450" r:id="rId47"/>
    <p:sldId id="268" r:id="rId48"/>
  </p:sldIdLst>
  <p:sldSz cx="15240000" cy="8572500"/>
  <p:notesSz cx="6858000" cy="9144000"/>
  <p:embeddedFontLst>
    <p:embeddedFont>
      <p:font typeface="Artistik" panose="04040505050F02020602" pitchFamily="82" charset="0"/>
      <p:regular r:id="rId49"/>
    </p:embeddedFont>
    <p:embeddedFont>
      <p:font typeface="Balloon XBd BT" panose="03060902030402060201" pitchFamily="66" charset="-18"/>
      <p:regular r:id="rId50"/>
      <p:bold r:id="rId51"/>
    </p:embeddedFont>
    <p:embeddedFont>
      <p:font typeface="Calibri" panose="020F0502020204030204" pitchFamily="34" charset="0"/>
      <p:regular r:id="rId52"/>
      <p:bold r:id="rId53"/>
      <p:italic r:id="rId54"/>
      <p:boldItalic r:id="rId55"/>
    </p:embeddedFont>
    <p:embeddedFont>
      <p:font typeface="Calibri Light" panose="020F0302020204030204" pitchFamily="34" charset="0"/>
      <p:regular r:id="rId56"/>
      <p:italic r:id="rId57"/>
    </p:embeddedFont>
    <p:embeddedFont>
      <p:font typeface="Cancun" panose="03020902040302020201" pitchFamily="66" charset="0"/>
      <p:regular r:id="rId58"/>
    </p:embeddedFont>
    <p:embeddedFont>
      <p:font typeface="ContusTEEMed" pitchFamily="2" charset="0"/>
      <p:regular r:id="rId59"/>
    </p:embeddedFont>
    <p:embeddedFont>
      <p:font typeface="Kristen ITC" panose="03050502040202030202" pitchFamily="66" charset="0"/>
      <p:regular r:id="rId60"/>
    </p:embeddedFont>
    <p:embeddedFont>
      <p:font typeface="Merlin CE" panose="020B0604020202020204"/>
      <p:regular r:id="rId61"/>
    </p:embeddedFont>
    <p:embeddedFont>
      <p:font typeface="Nadianne" panose="03020902050305070206" pitchFamily="66" charset="-18"/>
      <p:bold r:id="rId62"/>
      <p:boldItalic r:id="rId63"/>
    </p:embeddedFont>
    <p:embeddedFont>
      <p:font typeface="Shogun CE" panose="020B0604020202020204"/>
      <p:regular r:id="rId64"/>
    </p:embeddedFont>
    <p:embeddedFont>
      <p:font typeface="Tekton Pro" panose="020F0403020208020904" pitchFamily="34" charset="-18"/>
      <p:regular r:id="rId65"/>
      <p:bold r:id="rId66"/>
      <p:italic r:id="rId67"/>
      <p:boldItalic r:id="rId68"/>
    </p:embeddedFont>
  </p:embeddedFont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bBIHyrVj1gRk8kCNqMjw6Q==" hashData="Vx/gIQQnWzfsrhgWHvd4VxCL/6in+X0L2Czg+UoA59Cm/XWhTFH3k5elOZawz55rQhzuSIvvZzVGyQ0XUjcrhw=="/>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5422"/>
    <a:srgbClr val="58EE54"/>
    <a:srgbClr val="06801D"/>
    <a:srgbClr val="5BF779"/>
    <a:srgbClr val="006428"/>
    <a:srgbClr val="00923B"/>
    <a:srgbClr val="05C855"/>
    <a:srgbClr val="33C511"/>
    <a:srgbClr val="00D657"/>
    <a:srgbClr val="00E25B"/>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0293" autoAdjust="0"/>
    <p:restoredTop sz="94660"/>
  </p:normalViewPr>
  <p:slideViewPr>
    <p:cSldViewPr>
      <p:cViewPr varScale="1">
        <p:scale>
          <a:sx n="67" d="100"/>
          <a:sy n="67" d="100"/>
        </p:scale>
        <p:origin x="96" y="696"/>
      </p:cViewPr>
      <p:guideLst/>
    </p:cSldViewPr>
  </p:slideViewPr>
  <p:notesTextViewPr>
    <p:cViewPr>
      <p:scale>
        <a:sx n="1" d="1"/>
        <a:sy n="1" d="1"/>
      </p:scale>
      <p:origin x="0" y="0"/>
    </p:cViewPr>
  </p:notesTextViewPr>
  <p:sorterViewPr>
    <p:cViewPr>
      <p:scale>
        <a:sx n="40" d="100"/>
        <a:sy n="4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6.xml"/><Relationship Id="rId18" Type="http://schemas.openxmlformats.org/officeDocument/2006/relationships/slide" Target="slides/slide11.xml"/><Relationship Id="rId26" Type="http://schemas.openxmlformats.org/officeDocument/2006/relationships/slide" Target="slides/slide19.xml"/><Relationship Id="rId39" Type="http://schemas.openxmlformats.org/officeDocument/2006/relationships/slide" Target="slides/slide32.xml"/><Relationship Id="rId21" Type="http://schemas.openxmlformats.org/officeDocument/2006/relationships/slide" Target="slides/slide14.xml"/><Relationship Id="rId34" Type="http://schemas.openxmlformats.org/officeDocument/2006/relationships/slide" Target="slides/slide27.xml"/><Relationship Id="rId42" Type="http://schemas.openxmlformats.org/officeDocument/2006/relationships/slide" Target="slides/slide35.xml"/><Relationship Id="rId47" Type="http://schemas.openxmlformats.org/officeDocument/2006/relationships/slide" Target="slides/slide40.xml"/><Relationship Id="rId50" Type="http://schemas.openxmlformats.org/officeDocument/2006/relationships/font" Target="fonts/font2.fntdata"/><Relationship Id="rId55" Type="http://schemas.openxmlformats.org/officeDocument/2006/relationships/font" Target="fonts/font7.fntdata"/><Relationship Id="rId63" Type="http://schemas.openxmlformats.org/officeDocument/2006/relationships/font" Target="fonts/font15.fntdata"/><Relationship Id="rId68" Type="http://schemas.openxmlformats.org/officeDocument/2006/relationships/font" Target="fonts/font20.fntdata"/><Relationship Id="rId7" Type="http://schemas.openxmlformats.org/officeDocument/2006/relationships/slideMaster" Target="slideMasters/slideMaster7.xml"/><Relationship Id="rId71"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9.xml"/><Relationship Id="rId29" Type="http://schemas.openxmlformats.org/officeDocument/2006/relationships/slide" Target="slides/slide22.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4.xml"/><Relationship Id="rId24" Type="http://schemas.openxmlformats.org/officeDocument/2006/relationships/slide" Target="slides/slide17.xml"/><Relationship Id="rId32" Type="http://schemas.openxmlformats.org/officeDocument/2006/relationships/slide" Target="slides/slide25.xml"/><Relationship Id="rId37" Type="http://schemas.openxmlformats.org/officeDocument/2006/relationships/slide" Target="slides/slide30.xml"/><Relationship Id="rId40" Type="http://schemas.openxmlformats.org/officeDocument/2006/relationships/slide" Target="slides/slide33.xml"/><Relationship Id="rId45" Type="http://schemas.openxmlformats.org/officeDocument/2006/relationships/slide" Target="slides/slide38.xml"/><Relationship Id="rId53" Type="http://schemas.openxmlformats.org/officeDocument/2006/relationships/font" Target="fonts/font5.fntdata"/><Relationship Id="rId58" Type="http://schemas.openxmlformats.org/officeDocument/2006/relationships/font" Target="fonts/font10.fntdata"/><Relationship Id="rId66" Type="http://schemas.openxmlformats.org/officeDocument/2006/relationships/font" Target="fonts/font18.fntdata"/><Relationship Id="rId5" Type="http://schemas.openxmlformats.org/officeDocument/2006/relationships/slideMaster" Target="slideMasters/slideMaster5.xml"/><Relationship Id="rId15" Type="http://schemas.openxmlformats.org/officeDocument/2006/relationships/slide" Target="slides/slide8.xml"/><Relationship Id="rId23" Type="http://schemas.openxmlformats.org/officeDocument/2006/relationships/slide" Target="slides/slide16.xml"/><Relationship Id="rId28" Type="http://schemas.openxmlformats.org/officeDocument/2006/relationships/slide" Target="slides/slide21.xml"/><Relationship Id="rId36" Type="http://schemas.openxmlformats.org/officeDocument/2006/relationships/slide" Target="slides/slide29.xml"/><Relationship Id="rId49" Type="http://schemas.openxmlformats.org/officeDocument/2006/relationships/font" Target="fonts/font1.fntdata"/><Relationship Id="rId57" Type="http://schemas.openxmlformats.org/officeDocument/2006/relationships/font" Target="fonts/font9.fntdata"/><Relationship Id="rId61" Type="http://schemas.openxmlformats.org/officeDocument/2006/relationships/font" Target="fonts/font13.fntdata"/><Relationship Id="rId10" Type="http://schemas.openxmlformats.org/officeDocument/2006/relationships/slide" Target="slides/slide3.xml"/><Relationship Id="rId19" Type="http://schemas.openxmlformats.org/officeDocument/2006/relationships/slide" Target="slides/slide12.xml"/><Relationship Id="rId31" Type="http://schemas.openxmlformats.org/officeDocument/2006/relationships/slide" Target="slides/slide24.xml"/><Relationship Id="rId44" Type="http://schemas.openxmlformats.org/officeDocument/2006/relationships/slide" Target="slides/slide37.xml"/><Relationship Id="rId52" Type="http://schemas.openxmlformats.org/officeDocument/2006/relationships/font" Target="fonts/font4.fntdata"/><Relationship Id="rId60" Type="http://schemas.openxmlformats.org/officeDocument/2006/relationships/font" Target="fonts/font12.fntdata"/><Relationship Id="rId65" Type="http://schemas.openxmlformats.org/officeDocument/2006/relationships/font" Target="fonts/font17.fntdata"/><Relationship Id="rId4" Type="http://schemas.openxmlformats.org/officeDocument/2006/relationships/slideMaster" Target="slideMasters/slideMaster4.xml"/><Relationship Id="rId9" Type="http://schemas.openxmlformats.org/officeDocument/2006/relationships/slide" Target="slides/slide2.xml"/><Relationship Id="rId14" Type="http://schemas.openxmlformats.org/officeDocument/2006/relationships/slide" Target="slides/slide7.xml"/><Relationship Id="rId22" Type="http://schemas.openxmlformats.org/officeDocument/2006/relationships/slide" Target="slides/slide15.xml"/><Relationship Id="rId27" Type="http://schemas.openxmlformats.org/officeDocument/2006/relationships/slide" Target="slides/slide20.xml"/><Relationship Id="rId30" Type="http://schemas.openxmlformats.org/officeDocument/2006/relationships/slide" Target="slides/slide23.xml"/><Relationship Id="rId35" Type="http://schemas.openxmlformats.org/officeDocument/2006/relationships/slide" Target="slides/slide28.xml"/><Relationship Id="rId43" Type="http://schemas.openxmlformats.org/officeDocument/2006/relationships/slide" Target="slides/slide36.xml"/><Relationship Id="rId48" Type="http://schemas.openxmlformats.org/officeDocument/2006/relationships/slide" Target="slides/slide41.xml"/><Relationship Id="rId56" Type="http://schemas.openxmlformats.org/officeDocument/2006/relationships/font" Target="fonts/font8.fntdata"/><Relationship Id="rId64" Type="http://schemas.openxmlformats.org/officeDocument/2006/relationships/font" Target="fonts/font16.fntdata"/><Relationship Id="rId69" Type="http://schemas.openxmlformats.org/officeDocument/2006/relationships/presProps" Target="presProps.xml"/><Relationship Id="rId8" Type="http://schemas.openxmlformats.org/officeDocument/2006/relationships/slide" Target="slides/slide1.xml"/><Relationship Id="rId51" Type="http://schemas.openxmlformats.org/officeDocument/2006/relationships/font" Target="fonts/font3.fntdata"/><Relationship Id="rId72" Type="http://schemas.openxmlformats.org/officeDocument/2006/relationships/tableStyles" Target="tableStyles.xml"/><Relationship Id="rId3" Type="http://schemas.openxmlformats.org/officeDocument/2006/relationships/slideMaster" Target="slideMasters/slideMaster3.xml"/><Relationship Id="rId12" Type="http://schemas.openxmlformats.org/officeDocument/2006/relationships/slide" Target="slides/slide5.xml"/><Relationship Id="rId17" Type="http://schemas.openxmlformats.org/officeDocument/2006/relationships/slide" Target="slides/slide10.xml"/><Relationship Id="rId25" Type="http://schemas.openxmlformats.org/officeDocument/2006/relationships/slide" Target="slides/slide18.xml"/><Relationship Id="rId33" Type="http://schemas.openxmlformats.org/officeDocument/2006/relationships/slide" Target="slides/slide26.xml"/><Relationship Id="rId38" Type="http://schemas.openxmlformats.org/officeDocument/2006/relationships/slide" Target="slides/slide31.xml"/><Relationship Id="rId46" Type="http://schemas.openxmlformats.org/officeDocument/2006/relationships/slide" Target="slides/slide39.xml"/><Relationship Id="rId59" Type="http://schemas.openxmlformats.org/officeDocument/2006/relationships/font" Target="fonts/font11.fntdata"/><Relationship Id="rId67" Type="http://schemas.openxmlformats.org/officeDocument/2006/relationships/font" Target="fonts/font19.fntdata"/><Relationship Id="rId20" Type="http://schemas.openxmlformats.org/officeDocument/2006/relationships/slide" Target="slides/slide13.xml"/><Relationship Id="rId41" Type="http://schemas.openxmlformats.org/officeDocument/2006/relationships/slide" Target="slides/slide34.xml"/><Relationship Id="rId54" Type="http://schemas.openxmlformats.org/officeDocument/2006/relationships/font" Target="fonts/font6.fntdata"/><Relationship Id="rId62" Type="http://schemas.openxmlformats.org/officeDocument/2006/relationships/font" Target="fonts/font14.fntdata"/><Relationship Id="rId70"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BDF82FF8-9619-430E-B12B-7D295E7E5E79}"/>
              </a:ext>
            </a:extLst>
          </p:cNvPr>
          <p:cNvSpPr>
            <a:spLocks noGrp="1"/>
          </p:cNvSpPr>
          <p:nvPr>
            <p:ph type="ctrTitle"/>
          </p:nvPr>
        </p:nvSpPr>
        <p:spPr>
          <a:xfrm>
            <a:off x="1905000" y="1402954"/>
            <a:ext cx="11430000" cy="2984500"/>
          </a:xfrm>
        </p:spPr>
        <p:txBody>
          <a:bodyPr anchor="b"/>
          <a:lstStyle>
            <a:lvl1pPr algn="ctr">
              <a:defRPr sz="7500"/>
            </a:lvl1pPr>
          </a:lstStyle>
          <a:p>
            <a:r>
              <a:rPr lang="sk-SK"/>
              <a:t>Kliknutím upravte štýl predlohy nadpisu</a:t>
            </a:r>
          </a:p>
        </p:txBody>
      </p:sp>
      <p:sp>
        <p:nvSpPr>
          <p:cNvPr id="3" name="Podnadpis 2">
            <a:extLst>
              <a:ext uri="{FF2B5EF4-FFF2-40B4-BE49-F238E27FC236}">
                <a16:creationId xmlns:a16="http://schemas.microsoft.com/office/drawing/2014/main" id="{3A1E6838-ADA3-4C6C-9F0A-1EF8388FF1C5}"/>
              </a:ext>
            </a:extLst>
          </p:cNvPr>
          <p:cNvSpPr>
            <a:spLocks noGrp="1"/>
          </p:cNvSpPr>
          <p:nvPr>
            <p:ph type="subTitle" idx="1"/>
          </p:nvPr>
        </p:nvSpPr>
        <p:spPr>
          <a:xfrm>
            <a:off x="1905000" y="4502547"/>
            <a:ext cx="11430000" cy="2069703"/>
          </a:xfrm>
        </p:spPr>
        <p:txBody>
          <a:bodyPr/>
          <a:lstStyle>
            <a:lvl1pPr marL="0" indent="0" algn="ctr">
              <a:buNone/>
              <a:defRPr sz="3000"/>
            </a:lvl1pPr>
            <a:lvl2pPr marL="571500" indent="0" algn="ctr">
              <a:buNone/>
              <a:defRPr sz="2500"/>
            </a:lvl2pPr>
            <a:lvl3pPr marL="1143000" indent="0" algn="ctr">
              <a:buNone/>
              <a:defRPr sz="2250"/>
            </a:lvl3pPr>
            <a:lvl4pPr marL="1714500" indent="0" algn="ctr">
              <a:buNone/>
              <a:defRPr sz="2000"/>
            </a:lvl4pPr>
            <a:lvl5pPr marL="2286000" indent="0" algn="ctr">
              <a:buNone/>
              <a:defRPr sz="2000"/>
            </a:lvl5pPr>
            <a:lvl6pPr marL="2857500" indent="0" algn="ctr">
              <a:buNone/>
              <a:defRPr sz="2000"/>
            </a:lvl6pPr>
            <a:lvl7pPr marL="3429000" indent="0" algn="ctr">
              <a:buNone/>
              <a:defRPr sz="2000"/>
            </a:lvl7pPr>
            <a:lvl8pPr marL="4000500" indent="0" algn="ctr">
              <a:buNone/>
              <a:defRPr sz="2000"/>
            </a:lvl8pPr>
            <a:lvl9pPr marL="4572000" indent="0" algn="ctr">
              <a:buNone/>
              <a:defRPr sz="2000"/>
            </a:lvl9pPr>
          </a:lstStyle>
          <a:p>
            <a:r>
              <a:rPr lang="sk-SK"/>
              <a:t>Kliknutím upravte štýl predlohy podnadpisu</a:t>
            </a:r>
          </a:p>
        </p:txBody>
      </p:sp>
      <p:sp>
        <p:nvSpPr>
          <p:cNvPr id="4" name="Zástupný objekt pre dátum 3">
            <a:extLst>
              <a:ext uri="{FF2B5EF4-FFF2-40B4-BE49-F238E27FC236}">
                <a16:creationId xmlns:a16="http://schemas.microsoft.com/office/drawing/2014/main" id="{89F835F2-CA37-41A3-8A19-E15799AEAAD0}"/>
              </a:ext>
            </a:extLst>
          </p:cNvPr>
          <p:cNvSpPr>
            <a:spLocks noGrp="1"/>
          </p:cNvSpPr>
          <p:nvPr>
            <p:ph type="dt" sz="half" idx="10"/>
          </p:nvPr>
        </p:nvSpPr>
        <p:spPr/>
        <p:txBody>
          <a:bodyPr/>
          <a:lstStyle/>
          <a:p>
            <a:fld id="{41716D49-2463-4AA2-952A-92B9460384EF}" type="datetimeFigureOut">
              <a:rPr lang="sk-SK" smtClean="0"/>
              <a:t>19. 11. 2022</a:t>
            </a:fld>
            <a:endParaRPr lang="sk-SK"/>
          </a:p>
        </p:txBody>
      </p:sp>
      <p:sp>
        <p:nvSpPr>
          <p:cNvPr id="5" name="Zástupný objekt pre pätu 4">
            <a:extLst>
              <a:ext uri="{FF2B5EF4-FFF2-40B4-BE49-F238E27FC236}">
                <a16:creationId xmlns:a16="http://schemas.microsoft.com/office/drawing/2014/main" id="{2504ED5D-AA42-48D7-B78F-EA98F3C02AB7}"/>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20529DD0-4679-438C-A6AD-CD678D1ADF42}"/>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90267289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7445E339-8264-4E4C-A8EC-1EED7460CA20}"/>
              </a:ext>
            </a:extLst>
          </p:cNvPr>
          <p:cNvSpPr>
            <a:spLocks noGrp="1"/>
          </p:cNvSpPr>
          <p:nvPr>
            <p:ph type="title"/>
          </p:nvPr>
        </p:nvSpPr>
        <p:spPr/>
        <p:txBody>
          <a:bodyPr/>
          <a:lstStyle/>
          <a:p>
            <a:r>
              <a:rPr lang="sk-SK"/>
              <a:t>Kliknutím upravte štýl predlohy nadpisu</a:t>
            </a:r>
          </a:p>
        </p:txBody>
      </p:sp>
      <p:sp>
        <p:nvSpPr>
          <p:cNvPr id="3" name="Zástupný objekt pre obsah 2">
            <a:extLst>
              <a:ext uri="{FF2B5EF4-FFF2-40B4-BE49-F238E27FC236}">
                <a16:creationId xmlns:a16="http://schemas.microsoft.com/office/drawing/2014/main" id="{45539ECA-AD9E-4022-B824-DFB0D724E018}"/>
              </a:ext>
            </a:extLst>
          </p:cNvPr>
          <p:cNvSpPr>
            <a:spLocks noGrp="1"/>
          </p:cNvSpPr>
          <p:nvPr>
            <p:ph idx="1"/>
          </p:nvPr>
        </p:nvSpPr>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25322DCE-9D95-476D-982C-1ECFA97179EA}"/>
              </a:ext>
            </a:extLst>
          </p:cNvPr>
          <p:cNvSpPr>
            <a:spLocks noGrp="1"/>
          </p:cNvSpPr>
          <p:nvPr>
            <p:ph type="dt" sz="half" idx="10"/>
          </p:nvPr>
        </p:nvSpPr>
        <p:spPr/>
        <p:txBody>
          <a:bodyPr/>
          <a:lstStyle/>
          <a:p>
            <a:fld id="{41716D49-2463-4AA2-952A-92B9460384EF}" type="datetimeFigureOut">
              <a:rPr lang="sk-SK" smtClean="0"/>
              <a:t>19. 11. 2022</a:t>
            </a:fld>
            <a:endParaRPr lang="sk-SK"/>
          </a:p>
        </p:txBody>
      </p:sp>
      <p:sp>
        <p:nvSpPr>
          <p:cNvPr id="5" name="Zástupný objekt pre pätu 4">
            <a:extLst>
              <a:ext uri="{FF2B5EF4-FFF2-40B4-BE49-F238E27FC236}">
                <a16:creationId xmlns:a16="http://schemas.microsoft.com/office/drawing/2014/main" id="{A2CFD473-3AD9-4E18-83C5-CCC12F1331FC}"/>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55B644DD-219F-4BAC-B7F6-6F5DE5A472AB}"/>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403048841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A8AE4998-AF50-47C2-8601-023FF867B06B}"/>
              </a:ext>
            </a:extLst>
          </p:cNvPr>
          <p:cNvSpPr>
            <a:spLocks noGrp="1"/>
          </p:cNvSpPr>
          <p:nvPr>
            <p:ph type="title"/>
          </p:nvPr>
        </p:nvSpPr>
        <p:spPr>
          <a:xfrm>
            <a:off x="1039813" y="2137173"/>
            <a:ext cx="13144500" cy="3565921"/>
          </a:xfrm>
        </p:spPr>
        <p:txBody>
          <a:bodyPr anchor="b"/>
          <a:lstStyle>
            <a:lvl1pPr>
              <a:defRPr sz="7500"/>
            </a:lvl1pPr>
          </a:lstStyle>
          <a:p>
            <a:r>
              <a:rPr lang="sk-SK"/>
              <a:t>Kliknutím upravte štýl predlohy nadpisu</a:t>
            </a:r>
          </a:p>
        </p:txBody>
      </p:sp>
      <p:sp>
        <p:nvSpPr>
          <p:cNvPr id="3" name="Zástupný objekt pre text 2">
            <a:extLst>
              <a:ext uri="{FF2B5EF4-FFF2-40B4-BE49-F238E27FC236}">
                <a16:creationId xmlns:a16="http://schemas.microsoft.com/office/drawing/2014/main" id="{DF9C573F-E845-4ED4-9699-0043EE886DC0}"/>
              </a:ext>
            </a:extLst>
          </p:cNvPr>
          <p:cNvSpPr>
            <a:spLocks noGrp="1"/>
          </p:cNvSpPr>
          <p:nvPr>
            <p:ph type="body" idx="1"/>
          </p:nvPr>
        </p:nvSpPr>
        <p:spPr>
          <a:xfrm>
            <a:off x="1039813" y="5736829"/>
            <a:ext cx="13144500" cy="1875234"/>
          </a:xfrm>
        </p:spPr>
        <p:txBody>
          <a:bodyPr/>
          <a:lstStyle>
            <a:lvl1pPr marL="0" indent="0">
              <a:buNone/>
              <a:defRPr sz="3000">
                <a:solidFill>
                  <a:schemeClr val="tx1">
                    <a:tint val="75000"/>
                  </a:schemeClr>
                </a:solidFill>
              </a:defRPr>
            </a:lvl1pPr>
            <a:lvl2pPr marL="571500" indent="0">
              <a:buNone/>
              <a:defRPr sz="2500">
                <a:solidFill>
                  <a:schemeClr val="tx1">
                    <a:tint val="75000"/>
                  </a:schemeClr>
                </a:solidFill>
              </a:defRPr>
            </a:lvl2pPr>
            <a:lvl3pPr marL="1143000" indent="0">
              <a:buNone/>
              <a:defRPr sz="2250">
                <a:solidFill>
                  <a:schemeClr val="tx1">
                    <a:tint val="75000"/>
                  </a:schemeClr>
                </a:solidFill>
              </a:defRPr>
            </a:lvl3pPr>
            <a:lvl4pPr marL="1714500" indent="0">
              <a:buNone/>
              <a:defRPr sz="2000">
                <a:solidFill>
                  <a:schemeClr val="tx1">
                    <a:tint val="75000"/>
                  </a:schemeClr>
                </a:solidFill>
              </a:defRPr>
            </a:lvl4pPr>
            <a:lvl5pPr marL="2286000" indent="0">
              <a:buNone/>
              <a:defRPr sz="2000">
                <a:solidFill>
                  <a:schemeClr val="tx1">
                    <a:tint val="75000"/>
                  </a:schemeClr>
                </a:solidFill>
              </a:defRPr>
            </a:lvl5pPr>
            <a:lvl6pPr marL="2857500" indent="0">
              <a:buNone/>
              <a:defRPr sz="2000">
                <a:solidFill>
                  <a:schemeClr val="tx1">
                    <a:tint val="75000"/>
                  </a:schemeClr>
                </a:solidFill>
              </a:defRPr>
            </a:lvl6pPr>
            <a:lvl7pPr marL="3429000" indent="0">
              <a:buNone/>
              <a:defRPr sz="2000">
                <a:solidFill>
                  <a:schemeClr val="tx1">
                    <a:tint val="75000"/>
                  </a:schemeClr>
                </a:solidFill>
              </a:defRPr>
            </a:lvl7pPr>
            <a:lvl8pPr marL="4000500" indent="0">
              <a:buNone/>
              <a:defRPr sz="2000">
                <a:solidFill>
                  <a:schemeClr val="tx1">
                    <a:tint val="75000"/>
                  </a:schemeClr>
                </a:solidFill>
              </a:defRPr>
            </a:lvl8pPr>
            <a:lvl9pPr marL="4572000" indent="0">
              <a:buNone/>
              <a:defRPr sz="2000">
                <a:solidFill>
                  <a:schemeClr val="tx1">
                    <a:tint val="75000"/>
                  </a:schemeClr>
                </a:solidFill>
              </a:defRPr>
            </a:lvl9pPr>
          </a:lstStyle>
          <a:p>
            <a:pPr lvl="0"/>
            <a:r>
              <a:rPr lang="sk-SK"/>
              <a:t>Kliknite sem a upravte štýly predlohy textu</a:t>
            </a:r>
          </a:p>
        </p:txBody>
      </p:sp>
      <p:sp>
        <p:nvSpPr>
          <p:cNvPr id="4" name="Zástupný objekt pre dátum 3">
            <a:extLst>
              <a:ext uri="{FF2B5EF4-FFF2-40B4-BE49-F238E27FC236}">
                <a16:creationId xmlns:a16="http://schemas.microsoft.com/office/drawing/2014/main" id="{4FD53E06-3221-47A1-AF49-187F3FAE849B}"/>
              </a:ext>
            </a:extLst>
          </p:cNvPr>
          <p:cNvSpPr>
            <a:spLocks noGrp="1"/>
          </p:cNvSpPr>
          <p:nvPr>
            <p:ph type="dt" sz="half" idx="10"/>
          </p:nvPr>
        </p:nvSpPr>
        <p:spPr/>
        <p:txBody>
          <a:bodyPr/>
          <a:lstStyle/>
          <a:p>
            <a:fld id="{41716D49-2463-4AA2-952A-92B9460384EF}" type="datetimeFigureOut">
              <a:rPr lang="sk-SK" smtClean="0"/>
              <a:t>19. 11. 2022</a:t>
            </a:fld>
            <a:endParaRPr lang="sk-SK"/>
          </a:p>
        </p:txBody>
      </p:sp>
      <p:sp>
        <p:nvSpPr>
          <p:cNvPr id="5" name="Zástupný objekt pre pätu 4">
            <a:extLst>
              <a:ext uri="{FF2B5EF4-FFF2-40B4-BE49-F238E27FC236}">
                <a16:creationId xmlns:a16="http://schemas.microsoft.com/office/drawing/2014/main" id="{379B4D86-6D57-413E-9BBE-9F3D37873CB7}"/>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40664608-1899-4F91-82E6-566730722D56}"/>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334179838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E0AC6E8F-E93D-440A-9BFA-673FDCA2DCFE}"/>
              </a:ext>
            </a:extLst>
          </p:cNvPr>
          <p:cNvSpPr>
            <a:spLocks noGrp="1"/>
          </p:cNvSpPr>
          <p:nvPr>
            <p:ph type="title"/>
          </p:nvPr>
        </p:nvSpPr>
        <p:spPr/>
        <p:txBody>
          <a:bodyPr/>
          <a:lstStyle/>
          <a:p>
            <a:r>
              <a:rPr lang="sk-SK"/>
              <a:t>Kliknutím upravte štýl predlohy nadpisu</a:t>
            </a:r>
          </a:p>
        </p:txBody>
      </p:sp>
      <p:sp>
        <p:nvSpPr>
          <p:cNvPr id="3" name="Zástupný objekt pre obsah 2">
            <a:extLst>
              <a:ext uri="{FF2B5EF4-FFF2-40B4-BE49-F238E27FC236}">
                <a16:creationId xmlns:a16="http://schemas.microsoft.com/office/drawing/2014/main" id="{9F5CEF82-B11C-4959-B4C3-B51CF272E01A}"/>
              </a:ext>
            </a:extLst>
          </p:cNvPr>
          <p:cNvSpPr>
            <a:spLocks noGrp="1"/>
          </p:cNvSpPr>
          <p:nvPr>
            <p:ph sz="half" idx="1"/>
          </p:nvPr>
        </p:nvSpPr>
        <p:spPr>
          <a:xfrm>
            <a:off x="10477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obsah 3">
            <a:extLst>
              <a:ext uri="{FF2B5EF4-FFF2-40B4-BE49-F238E27FC236}">
                <a16:creationId xmlns:a16="http://schemas.microsoft.com/office/drawing/2014/main" id="{7A3C32CB-4E72-4816-817D-905F028BEED8}"/>
              </a:ext>
            </a:extLst>
          </p:cNvPr>
          <p:cNvSpPr>
            <a:spLocks noGrp="1"/>
          </p:cNvSpPr>
          <p:nvPr>
            <p:ph sz="half" idx="2"/>
          </p:nvPr>
        </p:nvSpPr>
        <p:spPr>
          <a:xfrm>
            <a:off x="77152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objekt pre dátum 4">
            <a:extLst>
              <a:ext uri="{FF2B5EF4-FFF2-40B4-BE49-F238E27FC236}">
                <a16:creationId xmlns:a16="http://schemas.microsoft.com/office/drawing/2014/main" id="{20C3A40B-C2CD-4D0A-A836-E3372EC9C3A9}"/>
              </a:ext>
            </a:extLst>
          </p:cNvPr>
          <p:cNvSpPr>
            <a:spLocks noGrp="1"/>
          </p:cNvSpPr>
          <p:nvPr>
            <p:ph type="dt" sz="half" idx="10"/>
          </p:nvPr>
        </p:nvSpPr>
        <p:spPr/>
        <p:txBody>
          <a:bodyPr/>
          <a:lstStyle/>
          <a:p>
            <a:fld id="{41716D49-2463-4AA2-952A-92B9460384EF}" type="datetimeFigureOut">
              <a:rPr lang="sk-SK" smtClean="0"/>
              <a:t>19. 11. 2022</a:t>
            </a:fld>
            <a:endParaRPr lang="sk-SK"/>
          </a:p>
        </p:txBody>
      </p:sp>
      <p:sp>
        <p:nvSpPr>
          <p:cNvPr id="6" name="Zástupný objekt pre pätu 5">
            <a:extLst>
              <a:ext uri="{FF2B5EF4-FFF2-40B4-BE49-F238E27FC236}">
                <a16:creationId xmlns:a16="http://schemas.microsoft.com/office/drawing/2014/main" id="{48C55928-4B68-4B28-9868-39CD8355EC8B}"/>
              </a:ext>
            </a:extLst>
          </p:cNvPr>
          <p:cNvSpPr>
            <a:spLocks noGrp="1"/>
          </p:cNvSpPr>
          <p:nvPr>
            <p:ph type="ftr" sz="quarter" idx="11"/>
          </p:nvPr>
        </p:nvSpPr>
        <p:spPr/>
        <p:txBody>
          <a:bodyPr/>
          <a:lstStyle/>
          <a:p>
            <a:endParaRPr lang="sk-SK"/>
          </a:p>
        </p:txBody>
      </p:sp>
      <p:sp>
        <p:nvSpPr>
          <p:cNvPr id="7" name="Zástupný objekt pre číslo snímky 6">
            <a:extLst>
              <a:ext uri="{FF2B5EF4-FFF2-40B4-BE49-F238E27FC236}">
                <a16:creationId xmlns:a16="http://schemas.microsoft.com/office/drawing/2014/main" id="{F8250DD3-B284-42DB-AC84-84134ED8E0A3}"/>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337370540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3CFFAFCA-EDCF-4219-B01A-F833BA88A628}"/>
              </a:ext>
            </a:extLst>
          </p:cNvPr>
          <p:cNvSpPr>
            <a:spLocks noGrp="1"/>
          </p:cNvSpPr>
          <p:nvPr>
            <p:ph type="title"/>
          </p:nvPr>
        </p:nvSpPr>
        <p:spPr>
          <a:xfrm>
            <a:off x="1049735" y="456407"/>
            <a:ext cx="13144500" cy="1656954"/>
          </a:xfrm>
        </p:spPr>
        <p:txBody>
          <a:bodyPr/>
          <a:lstStyle/>
          <a:p>
            <a:r>
              <a:rPr lang="sk-SK"/>
              <a:t>Kliknutím upravte štýl predlohy nadpisu</a:t>
            </a:r>
          </a:p>
        </p:txBody>
      </p:sp>
      <p:sp>
        <p:nvSpPr>
          <p:cNvPr id="3" name="Zástupný objekt pre text 2">
            <a:extLst>
              <a:ext uri="{FF2B5EF4-FFF2-40B4-BE49-F238E27FC236}">
                <a16:creationId xmlns:a16="http://schemas.microsoft.com/office/drawing/2014/main" id="{A3FFC633-8C5F-4AEB-B9F1-77BA3CA9D485}"/>
              </a:ext>
            </a:extLst>
          </p:cNvPr>
          <p:cNvSpPr>
            <a:spLocks noGrp="1"/>
          </p:cNvSpPr>
          <p:nvPr>
            <p:ph type="body" idx="1"/>
          </p:nvPr>
        </p:nvSpPr>
        <p:spPr>
          <a:xfrm>
            <a:off x="1049736" y="2101454"/>
            <a:ext cx="6447234"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4" name="Zástupný objekt pre obsah 3">
            <a:extLst>
              <a:ext uri="{FF2B5EF4-FFF2-40B4-BE49-F238E27FC236}">
                <a16:creationId xmlns:a16="http://schemas.microsoft.com/office/drawing/2014/main" id="{2FCC55D5-2124-4F03-BD00-BB8389DE8F26}"/>
              </a:ext>
            </a:extLst>
          </p:cNvPr>
          <p:cNvSpPr>
            <a:spLocks noGrp="1"/>
          </p:cNvSpPr>
          <p:nvPr>
            <p:ph sz="half" idx="2"/>
          </p:nvPr>
        </p:nvSpPr>
        <p:spPr>
          <a:xfrm>
            <a:off x="1049736" y="3131344"/>
            <a:ext cx="6447234"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objekt pre text 4">
            <a:extLst>
              <a:ext uri="{FF2B5EF4-FFF2-40B4-BE49-F238E27FC236}">
                <a16:creationId xmlns:a16="http://schemas.microsoft.com/office/drawing/2014/main" id="{B97D5203-7FEA-48CA-B7B4-17804176107D}"/>
              </a:ext>
            </a:extLst>
          </p:cNvPr>
          <p:cNvSpPr>
            <a:spLocks noGrp="1"/>
          </p:cNvSpPr>
          <p:nvPr>
            <p:ph type="body" sz="quarter" idx="3"/>
          </p:nvPr>
        </p:nvSpPr>
        <p:spPr>
          <a:xfrm>
            <a:off x="7715250" y="2101454"/>
            <a:ext cx="6478985"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6" name="Zástupný objekt pre obsah 5">
            <a:extLst>
              <a:ext uri="{FF2B5EF4-FFF2-40B4-BE49-F238E27FC236}">
                <a16:creationId xmlns:a16="http://schemas.microsoft.com/office/drawing/2014/main" id="{F1B5C003-79E8-43EB-959D-736D99B3D2F9}"/>
              </a:ext>
            </a:extLst>
          </p:cNvPr>
          <p:cNvSpPr>
            <a:spLocks noGrp="1"/>
          </p:cNvSpPr>
          <p:nvPr>
            <p:ph sz="quarter" idx="4"/>
          </p:nvPr>
        </p:nvSpPr>
        <p:spPr>
          <a:xfrm>
            <a:off x="7715250" y="3131344"/>
            <a:ext cx="6478985"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7" name="Zástupný objekt pre dátum 6">
            <a:extLst>
              <a:ext uri="{FF2B5EF4-FFF2-40B4-BE49-F238E27FC236}">
                <a16:creationId xmlns:a16="http://schemas.microsoft.com/office/drawing/2014/main" id="{4205481B-45CC-4776-8B9F-5C0AC36033D8}"/>
              </a:ext>
            </a:extLst>
          </p:cNvPr>
          <p:cNvSpPr>
            <a:spLocks noGrp="1"/>
          </p:cNvSpPr>
          <p:nvPr>
            <p:ph type="dt" sz="half" idx="10"/>
          </p:nvPr>
        </p:nvSpPr>
        <p:spPr/>
        <p:txBody>
          <a:bodyPr/>
          <a:lstStyle/>
          <a:p>
            <a:fld id="{41716D49-2463-4AA2-952A-92B9460384EF}" type="datetimeFigureOut">
              <a:rPr lang="sk-SK" smtClean="0"/>
              <a:t>19. 11. 2022</a:t>
            </a:fld>
            <a:endParaRPr lang="sk-SK"/>
          </a:p>
        </p:txBody>
      </p:sp>
      <p:sp>
        <p:nvSpPr>
          <p:cNvPr id="8" name="Zástupný objekt pre pätu 7">
            <a:extLst>
              <a:ext uri="{FF2B5EF4-FFF2-40B4-BE49-F238E27FC236}">
                <a16:creationId xmlns:a16="http://schemas.microsoft.com/office/drawing/2014/main" id="{A096083B-5EB3-4F64-92E3-36367D62E8C6}"/>
              </a:ext>
            </a:extLst>
          </p:cNvPr>
          <p:cNvSpPr>
            <a:spLocks noGrp="1"/>
          </p:cNvSpPr>
          <p:nvPr>
            <p:ph type="ftr" sz="quarter" idx="11"/>
          </p:nvPr>
        </p:nvSpPr>
        <p:spPr/>
        <p:txBody>
          <a:bodyPr/>
          <a:lstStyle/>
          <a:p>
            <a:endParaRPr lang="sk-SK"/>
          </a:p>
        </p:txBody>
      </p:sp>
      <p:sp>
        <p:nvSpPr>
          <p:cNvPr id="9" name="Zástupný objekt pre číslo snímky 8">
            <a:extLst>
              <a:ext uri="{FF2B5EF4-FFF2-40B4-BE49-F238E27FC236}">
                <a16:creationId xmlns:a16="http://schemas.microsoft.com/office/drawing/2014/main" id="{29653DC7-3AAD-4DD3-BC89-1018606F0E22}"/>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21550482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4E79B351-D0B0-4D9C-8A76-68C193506C60}"/>
              </a:ext>
            </a:extLst>
          </p:cNvPr>
          <p:cNvSpPr>
            <a:spLocks noGrp="1"/>
          </p:cNvSpPr>
          <p:nvPr>
            <p:ph type="title"/>
          </p:nvPr>
        </p:nvSpPr>
        <p:spPr/>
        <p:txBody>
          <a:bodyPr/>
          <a:lstStyle/>
          <a:p>
            <a:r>
              <a:rPr lang="sk-SK"/>
              <a:t>Kliknutím upravte štýl predlohy nadpisu</a:t>
            </a:r>
          </a:p>
        </p:txBody>
      </p:sp>
      <p:sp>
        <p:nvSpPr>
          <p:cNvPr id="3" name="Zástupný objekt pre dátum 2">
            <a:extLst>
              <a:ext uri="{FF2B5EF4-FFF2-40B4-BE49-F238E27FC236}">
                <a16:creationId xmlns:a16="http://schemas.microsoft.com/office/drawing/2014/main" id="{3F315EEB-B110-44A9-BE35-7C032D770EAF}"/>
              </a:ext>
            </a:extLst>
          </p:cNvPr>
          <p:cNvSpPr>
            <a:spLocks noGrp="1"/>
          </p:cNvSpPr>
          <p:nvPr>
            <p:ph type="dt" sz="half" idx="10"/>
          </p:nvPr>
        </p:nvSpPr>
        <p:spPr/>
        <p:txBody>
          <a:bodyPr/>
          <a:lstStyle/>
          <a:p>
            <a:fld id="{41716D49-2463-4AA2-952A-92B9460384EF}" type="datetimeFigureOut">
              <a:rPr lang="sk-SK" smtClean="0"/>
              <a:t>19. 11. 2022</a:t>
            </a:fld>
            <a:endParaRPr lang="sk-SK"/>
          </a:p>
        </p:txBody>
      </p:sp>
      <p:sp>
        <p:nvSpPr>
          <p:cNvPr id="4" name="Zástupný objekt pre pätu 3">
            <a:extLst>
              <a:ext uri="{FF2B5EF4-FFF2-40B4-BE49-F238E27FC236}">
                <a16:creationId xmlns:a16="http://schemas.microsoft.com/office/drawing/2014/main" id="{8065AB9E-D833-45FA-B6CA-FF8E831A35F4}"/>
              </a:ext>
            </a:extLst>
          </p:cNvPr>
          <p:cNvSpPr>
            <a:spLocks noGrp="1"/>
          </p:cNvSpPr>
          <p:nvPr>
            <p:ph type="ftr" sz="quarter" idx="11"/>
          </p:nvPr>
        </p:nvSpPr>
        <p:spPr/>
        <p:txBody>
          <a:bodyPr/>
          <a:lstStyle/>
          <a:p>
            <a:endParaRPr lang="sk-SK"/>
          </a:p>
        </p:txBody>
      </p:sp>
      <p:sp>
        <p:nvSpPr>
          <p:cNvPr id="5" name="Zástupný objekt pre číslo snímky 4">
            <a:extLst>
              <a:ext uri="{FF2B5EF4-FFF2-40B4-BE49-F238E27FC236}">
                <a16:creationId xmlns:a16="http://schemas.microsoft.com/office/drawing/2014/main" id="{0B00C83C-3490-4702-90EF-968B304085C7}"/>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184884005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Zástupný objekt pre dátum 1">
            <a:extLst>
              <a:ext uri="{FF2B5EF4-FFF2-40B4-BE49-F238E27FC236}">
                <a16:creationId xmlns:a16="http://schemas.microsoft.com/office/drawing/2014/main" id="{19942B65-6AFF-49EE-8EF2-40D58E4AB855}"/>
              </a:ext>
            </a:extLst>
          </p:cNvPr>
          <p:cNvSpPr>
            <a:spLocks noGrp="1"/>
          </p:cNvSpPr>
          <p:nvPr>
            <p:ph type="dt" sz="half" idx="10"/>
          </p:nvPr>
        </p:nvSpPr>
        <p:spPr/>
        <p:txBody>
          <a:bodyPr/>
          <a:lstStyle/>
          <a:p>
            <a:fld id="{41716D49-2463-4AA2-952A-92B9460384EF}" type="datetimeFigureOut">
              <a:rPr lang="sk-SK" smtClean="0"/>
              <a:t>19. 11. 2022</a:t>
            </a:fld>
            <a:endParaRPr lang="sk-SK"/>
          </a:p>
        </p:txBody>
      </p:sp>
      <p:sp>
        <p:nvSpPr>
          <p:cNvPr id="3" name="Zástupný objekt pre pätu 2">
            <a:extLst>
              <a:ext uri="{FF2B5EF4-FFF2-40B4-BE49-F238E27FC236}">
                <a16:creationId xmlns:a16="http://schemas.microsoft.com/office/drawing/2014/main" id="{43A3DB5E-1C6D-40F4-A662-39B90DDB4823}"/>
              </a:ext>
            </a:extLst>
          </p:cNvPr>
          <p:cNvSpPr>
            <a:spLocks noGrp="1"/>
          </p:cNvSpPr>
          <p:nvPr>
            <p:ph type="ftr" sz="quarter" idx="11"/>
          </p:nvPr>
        </p:nvSpPr>
        <p:spPr/>
        <p:txBody>
          <a:bodyPr/>
          <a:lstStyle/>
          <a:p>
            <a:endParaRPr lang="sk-SK"/>
          </a:p>
        </p:txBody>
      </p:sp>
      <p:sp>
        <p:nvSpPr>
          <p:cNvPr id="4" name="Zástupný objekt pre číslo snímky 3">
            <a:extLst>
              <a:ext uri="{FF2B5EF4-FFF2-40B4-BE49-F238E27FC236}">
                <a16:creationId xmlns:a16="http://schemas.microsoft.com/office/drawing/2014/main" id="{A4AABC64-F28C-41A7-998C-8A867F1009C5}"/>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27874227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76DB88E0-91C6-4B07-AD58-C3EA485CE11C}"/>
              </a:ext>
            </a:extLst>
          </p:cNvPr>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p>
        </p:txBody>
      </p:sp>
      <p:sp>
        <p:nvSpPr>
          <p:cNvPr id="3" name="Zástupný objekt pre obsah 2">
            <a:extLst>
              <a:ext uri="{FF2B5EF4-FFF2-40B4-BE49-F238E27FC236}">
                <a16:creationId xmlns:a16="http://schemas.microsoft.com/office/drawing/2014/main" id="{AA090BDD-A4D2-4B32-9A8C-2FAD7415745C}"/>
              </a:ext>
            </a:extLst>
          </p:cNvPr>
          <p:cNvSpPr>
            <a:spLocks noGrp="1"/>
          </p:cNvSpPr>
          <p:nvPr>
            <p:ph idx="1"/>
          </p:nvPr>
        </p:nvSpPr>
        <p:spPr>
          <a:xfrm>
            <a:off x="6478985" y="1234282"/>
            <a:ext cx="7715250" cy="6092031"/>
          </a:xfrm>
        </p:spPr>
        <p:txBody>
          <a:bodyPr/>
          <a:lstStyle>
            <a:lvl1pPr>
              <a:defRPr sz="4000"/>
            </a:lvl1pPr>
            <a:lvl2pPr>
              <a:defRPr sz="3500"/>
            </a:lvl2pPr>
            <a:lvl3pPr>
              <a:defRPr sz="3000"/>
            </a:lvl3pPr>
            <a:lvl4pPr>
              <a:defRPr sz="2500"/>
            </a:lvl4pPr>
            <a:lvl5pPr>
              <a:defRPr sz="2500"/>
            </a:lvl5pPr>
            <a:lvl6pPr>
              <a:defRPr sz="2500"/>
            </a:lvl6pPr>
            <a:lvl7pPr>
              <a:defRPr sz="2500"/>
            </a:lvl7pPr>
            <a:lvl8pPr>
              <a:defRPr sz="2500"/>
            </a:lvl8pPr>
            <a:lvl9pPr>
              <a:defRPr sz="2500"/>
            </a:lvl9p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text 3">
            <a:extLst>
              <a:ext uri="{FF2B5EF4-FFF2-40B4-BE49-F238E27FC236}">
                <a16:creationId xmlns:a16="http://schemas.microsoft.com/office/drawing/2014/main" id="{53DC127E-163C-446F-B1E9-FD9F0183DC2F}"/>
              </a:ext>
            </a:extLst>
          </p:cNvPr>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Zástupný objekt pre dátum 4">
            <a:extLst>
              <a:ext uri="{FF2B5EF4-FFF2-40B4-BE49-F238E27FC236}">
                <a16:creationId xmlns:a16="http://schemas.microsoft.com/office/drawing/2014/main" id="{44CC3DBF-30BA-40DF-A11B-96A93EC32703}"/>
              </a:ext>
            </a:extLst>
          </p:cNvPr>
          <p:cNvSpPr>
            <a:spLocks noGrp="1"/>
          </p:cNvSpPr>
          <p:nvPr>
            <p:ph type="dt" sz="half" idx="10"/>
          </p:nvPr>
        </p:nvSpPr>
        <p:spPr/>
        <p:txBody>
          <a:bodyPr/>
          <a:lstStyle/>
          <a:p>
            <a:fld id="{41716D49-2463-4AA2-952A-92B9460384EF}" type="datetimeFigureOut">
              <a:rPr lang="sk-SK" smtClean="0"/>
              <a:t>19. 11. 2022</a:t>
            </a:fld>
            <a:endParaRPr lang="sk-SK"/>
          </a:p>
        </p:txBody>
      </p:sp>
      <p:sp>
        <p:nvSpPr>
          <p:cNvPr id="6" name="Zástupný objekt pre pätu 5">
            <a:extLst>
              <a:ext uri="{FF2B5EF4-FFF2-40B4-BE49-F238E27FC236}">
                <a16:creationId xmlns:a16="http://schemas.microsoft.com/office/drawing/2014/main" id="{2F002FE1-9BA5-4865-A4D8-53F061031B83}"/>
              </a:ext>
            </a:extLst>
          </p:cNvPr>
          <p:cNvSpPr>
            <a:spLocks noGrp="1"/>
          </p:cNvSpPr>
          <p:nvPr>
            <p:ph type="ftr" sz="quarter" idx="11"/>
          </p:nvPr>
        </p:nvSpPr>
        <p:spPr/>
        <p:txBody>
          <a:bodyPr/>
          <a:lstStyle/>
          <a:p>
            <a:endParaRPr lang="sk-SK"/>
          </a:p>
        </p:txBody>
      </p:sp>
      <p:sp>
        <p:nvSpPr>
          <p:cNvPr id="7" name="Zástupný objekt pre číslo snímky 6">
            <a:extLst>
              <a:ext uri="{FF2B5EF4-FFF2-40B4-BE49-F238E27FC236}">
                <a16:creationId xmlns:a16="http://schemas.microsoft.com/office/drawing/2014/main" id="{0A889828-1AB1-4AF9-BE86-9A032AE9210F}"/>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166713917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74FE5E5F-C0FF-4B57-A368-0B13279A0099}"/>
              </a:ext>
            </a:extLst>
          </p:cNvPr>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p>
        </p:txBody>
      </p:sp>
      <p:sp>
        <p:nvSpPr>
          <p:cNvPr id="3" name="Zástupný objekt pre obrázok 2">
            <a:extLst>
              <a:ext uri="{FF2B5EF4-FFF2-40B4-BE49-F238E27FC236}">
                <a16:creationId xmlns:a16="http://schemas.microsoft.com/office/drawing/2014/main" id="{79C041F7-34E4-484C-930C-CB97BDA07A74}"/>
              </a:ext>
            </a:extLst>
          </p:cNvPr>
          <p:cNvSpPr>
            <a:spLocks noGrp="1"/>
          </p:cNvSpPr>
          <p:nvPr>
            <p:ph type="pic" idx="1"/>
          </p:nvPr>
        </p:nvSpPr>
        <p:spPr>
          <a:xfrm>
            <a:off x="6478985" y="1234282"/>
            <a:ext cx="7715250" cy="6092031"/>
          </a:xfrm>
        </p:spPr>
        <p:txBody>
          <a:bodyPr/>
          <a:lstStyle>
            <a:lvl1pPr marL="0" indent="0">
              <a:buNone/>
              <a:defRPr sz="4000"/>
            </a:lvl1pPr>
            <a:lvl2pPr marL="571500" indent="0">
              <a:buNone/>
              <a:defRPr sz="3500"/>
            </a:lvl2pPr>
            <a:lvl3pPr marL="1143000" indent="0">
              <a:buNone/>
              <a:defRPr sz="3000"/>
            </a:lvl3pPr>
            <a:lvl4pPr marL="1714500" indent="0">
              <a:buNone/>
              <a:defRPr sz="2500"/>
            </a:lvl4pPr>
            <a:lvl5pPr marL="2286000" indent="0">
              <a:buNone/>
              <a:defRPr sz="2500"/>
            </a:lvl5pPr>
            <a:lvl6pPr marL="2857500" indent="0">
              <a:buNone/>
              <a:defRPr sz="2500"/>
            </a:lvl6pPr>
            <a:lvl7pPr marL="3429000" indent="0">
              <a:buNone/>
              <a:defRPr sz="2500"/>
            </a:lvl7pPr>
            <a:lvl8pPr marL="4000500" indent="0">
              <a:buNone/>
              <a:defRPr sz="2500"/>
            </a:lvl8pPr>
            <a:lvl9pPr marL="4572000" indent="0">
              <a:buNone/>
              <a:defRPr sz="2500"/>
            </a:lvl9pPr>
          </a:lstStyle>
          <a:p>
            <a:endParaRPr lang="sk-SK"/>
          </a:p>
        </p:txBody>
      </p:sp>
      <p:sp>
        <p:nvSpPr>
          <p:cNvPr id="4" name="Zástupný objekt pre text 3">
            <a:extLst>
              <a:ext uri="{FF2B5EF4-FFF2-40B4-BE49-F238E27FC236}">
                <a16:creationId xmlns:a16="http://schemas.microsoft.com/office/drawing/2014/main" id="{1E011C34-1ADC-458E-8808-617B6B35C044}"/>
              </a:ext>
            </a:extLst>
          </p:cNvPr>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Zástupný objekt pre dátum 4">
            <a:extLst>
              <a:ext uri="{FF2B5EF4-FFF2-40B4-BE49-F238E27FC236}">
                <a16:creationId xmlns:a16="http://schemas.microsoft.com/office/drawing/2014/main" id="{DC22F85A-D211-41DD-8B17-E4E744707F8B}"/>
              </a:ext>
            </a:extLst>
          </p:cNvPr>
          <p:cNvSpPr>
            <a:spLocks noGrp="1"/>
          </p:cNvSpPr>
          <p:nvPr>
            <p:ph type="dt" sz="half" idx="10"/>
          </p:nvPr>
        </p:nvSpPr>
        <p:spPr/>
        <p:txBody>
          <a:bodyPr/>
          <a:lstStyle/>
          <a:p>
            <a:fld id="{41716D49-2463-4AA2-952A-92B9460384EF}" type="datetimeFigureOut">
              <a:rPr lang="sk-SK" smtClean="0"/>
              <a:t>19. 11. 2022</a:t>
            </a:fld>
            <a:endParaRPr lang="sk-SK"/>
          </a:p>
        </p:txBody>
      </p:sp>
      <p:sp>
        <p:nvSpPr>
          <p:cNvPr id="6" name="Zástupný objekt pre pätu 5">
            <a:extLst>
              <a:ext uri="{FF2B5EF4-FFF2-40B4-BE49-F238E27FC236}">
                <a16:creationId xmlns:a16="http://schemas.microsoft.com/office/drawing/2014/main" id="{2944E010-7BCD-4C3C-B2DA-73EA76EA9E90}"/>
              </a:ext>
            </a:extLst>
          </p:cNvPr>
          <p:cNvSpPr>
            <a:spLocks noGrp="1"/>
          </p:cNvSpPr>
          <p:nvPr>
            <p:ph type="ftr" sz="quarter" idx="11"/>
          </p:nvPr>
        </p:nvSpPr>
        <p:spPr/>
        <p:txBody>
          <a:bodyPr/>
          <a:lstStyle/>
          <a:p>
            <a:endParaRPr lang="sk-SK"/>
          </a:p>
        </p:txBody>
      </p:sp>
      <p:sp>
        <p:nvSpPr>
          <p:cNvPr id="7" name="Zástupný objekt pre číslo snímky 6">
            <a:extLst>
              <a:ext uri="{FF2B5EF4-FFF2-40B4-BE49-F238E27FC236}">
                <a16:creationId xmlns:a16="http://schemas.microsoft.com/office/drawing/2014/main" id="{723B9915-4666-40AD-9429-A85E9DAE1ADB}"/>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122490705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476F2031-1759-472D-923E-267DC26F6BB5}"/>
              </a:ext>
            </a:extLst>
          </p:cNvPr>
          <p:cNvSpPr>
            <a:spLocks noGrp="1"/>
          </p:cNvSpPr>
          <p:nvPr>
            <p:ph type="title"/>
          </p:nvPr>
        </p:nvSpPr>
        <p:spPr/>
        <p:txBody>
          <a:bodyPr/>
          <a:lstStyle/>
          <a:p>
            <a:r>
              <a:rPr lang="sk-SK"/>
              <a:t>Kliknutím upravte štýl predlohy nadpisu</a:t>
            </a:r>
          </a:p>
        </p:txBody>
      </p:sp>
      <p:sp>
        <p:nvSpPr>
          <p:cNvPr id="3" name="Zástupný objekt pre zvislý text 2">
            <a:extLst>
              <a:ext uri="{FF2B5EF4-FFF2-40B4-BE49-F238E27FC236}">
                <a16:creationId xmlns:a16="http://schemas.microsoft.com/office/drawing/2014/main" id="{2215E61E-8610-4E30-8778-738EB4DEDA1E}"/>
              </a:ext>
            </a:extLst>
          </p:cNvPr>
          <p:cNvSpPr>
            <a:spLocks noGrp="1"/>
          </p:cNvSpPr>
          <p:nvPr>
            <p:ph type="body" orient="vert" idx="1"/>
          </p:nvPr>
        </p:nvSpPr>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408F9D19-A205-46B3-ADA4-2B604B7E5DC9}"/>
              </a:ext>
            </a:extLst>
          </p:cNvPr>
          <p:cNvSpPr>
            <a:spLocks noGrp="1"/>
          </p:cNvSpPr>
          <p:nvPr>
            <p:ph type="dt" sz="half" idx="10"/>
          </p:nvPr>
        </p:nvSpPr>
        <p:spPr/>
        <p:txBody>
          <a:bodyPr/>
          <a:lstStyle/>
          <a:p>
            <a:fld id="{41716D49-2463-4AA2-952A-92B9460384EF}" type="datetimeFigureOut">
              <a:rPr lang="sk-SK" smtClean="0"/>
              <a:t>19. 11. 2022</a:t>
            </a:fld>
            <a:endParaRPr lang="sk-SK"/>
          </a:p>
        </p:txBody>
      </p:sp>
      <p:sp>
        <p:nvSpPr>
          <p:cNvPr id="5" name="Zástupný objekt pre pätu 4">
            <a:extLst>
              <a:ext uri="{FF2B5EF4-FFF2-40B4-BE49-F238E27FC236}">
                <a16:creationId xmlns:a16="http://schemas.microsoft.com/office/drawing/2014/main" id="{B9DEE70F-460C-485A-BB3B-3F78254633B6}"/>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B4C8906E-4029-4DD0-88E7-25F2CF668FB2}"/>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196650526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Zvislý nadpis 1">
            <a:extLst>
              <a:ext uri="{FF2B5EF4-FFF2-40B4-BE49-F238E27FC236}">
                <a16:creationId xmlns:a16="http://schemas.microsoft.com/office/drawing/2014/main" id="{CBC9BC7F-7275-419E-90ED-8A9ABCA70372}"/>
              </a:ext>
            </a:extLst>
          </p:cNvPr>
          <p:cNvSpPr>
            <a:spLocks noGrp="1"/>
          </p:cNvSpPr>
          <p:nvPr>
            <p:ph type="title" orient="vert"/>
          </p:nvPr>
        </p:nvSpPr>
        <p:spPr>
          <a:xfrm>
            <a:off x="10906125" y="456406"/>
            <a:ext cx="3286125" cy="7264798"/>
          </a:xfrm>
        </p:spPr>
        <p:txBody>
          <a:bodyPr vert="eaVert"/>
          <a:lstStyle/>
          <a:p>
            <a:r>
              <a:rPr lang="sk-SK"/>
              <a:t>Kliknutím upravte štýl predlohy nadpisu</a:t>
            </a:r>
          </a:p>
        </p:txBody>
      </p:sp>
      <p:sp>
        <p:nvSpPr>
          <p:cNvPr id="3" name="Zástupný objekt pre zvislý text 2">
            <a:extLst>
              <a:ext uri="{FF2B5EF4-FFF2-40B4-BE49-F238E27FC236}">
                <a16:creationId xmlns:a16="http://schemas.microsoft.com/office/drawing/2014/main" id="{E066FB44-B18C-448C-A81A-9DF79D6FD422}"/>
              </a:ext>
            </a:extLst>
          </p:cNvPr>
          <p:cNvSpPr>
            <a:spLocks noGrp="1"/>
          </p:cNvSpPr>
          <p:nvPr>
            <p:ph type="body" orient="vert" idx="1"/>
          </p:nvPr>
        </p:nvSpPr>
        <p:spPr>
          <a:xfrm>
            <a:off x="1047750" y="456406"/>
            <a:ext cx="9667875" cy="7264798"/>
          </a:xfrm>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F2F7E780-B36E-4532-86D7-5D3CCE83C82B}"/>
              </a:ext>
            </a:extLst>
          </p:cNvPr>
          <p:cNvSpPr>
            <a:spLocks noGrp="1"/>
          </p:cNvSpPr>
          <p:nvPr>
            <p:ph type="dt" sz="half" idx="10"/>
          </p:nvPr>
        </p:nvSpPr>
        <p:spPr/>
        <p:txBody>
          <a:bodyPr/>
          <a:lstStyle/>
          <a:p>
            <a:fld id="{41716D49-2463-4AA2-952A-92B9460384EF}" type="datetimeFigureOut">
              <a:rPr lang="sk-SK" smtClean="0"/>
              <a:t>19. 11. 2022</a:t>
            </a:fld>
            <a:endParaRPr lang="sk-SK"/>
          </a:p>
        </p:txBody>
      </p:sp>
      <p:sp>
        <p:nvSpPr>
          <p:cNvPr id="5" name="Zástupný objekt pre pätu 4">
            <a:extLst>
              <a:ext uri="{FF2B5EF4-FFF2-40B4-BE49-F238E27FC236}">
                <a16:creationId xmlns:a16="http://schemas.microsoft.com/office/drawing/2014/main" id="{4CCC24A3-A836-4C9B-847B-ED5D53A35249}"/>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8E9B2CE4-4897-448C-88A2-407F7BE14995}"/>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140103581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Title 1"/>
          <p:cNvSpPr>
            <a:spLocks noGrp="1"/>
          </p:cNvSpPr>
          <p:nvPr>
            <p:ph type="ctrTitle"/>
          </p:nvPr>
        </p:nvSpPr>
        <p:spPr>
          <a:xfrm>
            <a:off x="1905000" y="1402954"/>
            <a:ext cx="11430000" cy="2984500"/>
          </a:xfrm>
        </p:spPr>
        <p:txBody>
          <a:bodyPr anchor="b"/>
          <a:lstStyle>
            <a:lvl1pPr algn="ctr">
              <a:defRPr sz="7500"/>
            </a:lvl1pPr>
          </a:lstStyle>
          <a:p>
            <a:r>
              <a:rPr lang="sk-SK"/>
              <a:t>Kliknutím upravte štýl predlohy nadpisu</a:t>
            </a:r>
            <a:endParaRPr lang="en-US" dirty="0"/>
          </a:p>
        </p:txBody>
      </p:sp>
      <p:sp>
        <p:nvSpPr>
          <p:cNvPr id="3" name="Subtitle 2"/>
          <p:cNvSpPr>
            <a:spLocks noGrp="1"/>
          </p:cNvSpPr>
          <p:nvPr>
            <p:ph type="subTitle" idx="1"/>
          </p:nvPr>
        </p:nvSpPr>
        <p:spPr>
          <a:xfrm>
            <a:off x="1905000" y="4502547"/>
            <a:ext cx="11430000" cy="2069703"/>
          </a:xfrm>
        </p:spPr>
        <p:txBody>
          <a:bodyPr/>
          <a:lstStyle>
            <a:lvl1pPr marL="0" indent="0" algn="ctr">
              <a:buNone/>
              <a:defRPr sz="3000"/>
            </a:lvl1pPr>
            <a:lvl2pPr marL="571500" indent="0" algn="ctr">
              <a:buNone/>
              <a:defRPr sz="2500"/>
            </a:lvl2pPr>
            <a:lvl3pPr marL="1143000" indent="0" algn="ctr">
              <a:buNone/>
              <a:defRPr sz="2250"/>
            </a:lvl3pPr>
            <a:lvl4pPr marL="1714500" indent="0" algn="ctr">
              <a:buNone/>
              <a:defRPr sz="2000"/>
            </a:lvl4pPr>
            <a:lvl5pPr marL="2286000" indent="0" algn="ctr">
              <a:buNone/>
              <a:defRPr sz="2000"/>
            </a:lvl5pPr>
            <a:lvl6pPr marL="2857500" indent="0" algn="ctr">
              <a:buNone/>
              <a:defRPr sz="2000"/>
            </a:lvl6pPr>
            <a:lvl7pPr marL="3429000" indent="0" algn="ctr">
              <a:buNone/>
              <a:defRPr sz="2000"/>
            </a:lvl7pPr>
            <a:lvl8pPr marL="4000500" indent="0" algn="ctr">
              <a:buNone/>
              <a:defRPr sz="2000"/>
            </a:lvl8pPr>
            <a:lvl9pPr marL="4572000" indent="0" algn="ctr">
              <a:buNone/>
              <a:defRPr sz="2000"/>
            </a:lvl9pPr>
          </a:lstStyle>
          <a:p>
            <a:r>
              <a:rPr lang="sk-SK"/>
              <a:t>Kliknutím upravte štýl predlohy podnadpisu</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19. 11. 2022</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08036820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idx="1"/>
          </p:nvPr>
        </p:nvSpPr>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19. 11. 2022</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150226901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Title 1"/>
          <p:cNvSpPr>
            <a:spLocks noGrp="1"/>
          </p:cNvSpPr>
          <p:nvPr>
            <p:ph type="title"/>
          </p:nvPr>
        </p:nvSpPr>
        <p:spPr>
          <a:xfrm>
            <a:off x="1039813" y="2137173"/>
            <a:ext cx="13144500" cy="3565921"/>
          </a:xfrm>
        </p:spPr>
        <p:txBody>
          <a:bodyPr anchor="b"/>
          <a:lstStyle>
            <a:lvl1pPr>
              <a:defRPr sz="7500"/>
            </a:lvl1pPr>
          </a:lstStyle>
          <a:p>
            <a:r>
              <a:rPr lang="sk-SK"/>
              <a:t>Kliknutím upravte štýl predlohy nadpisu</a:t>
            </a:r>
            <a:endParaRPr lang="en-US" dirty="0"/>
          </a:p>
        </p:txBody>
      </p:sp>
      <p:sp>
        <p:nvSpPr>
          <p:cNvPr id="3" name="Text Placeholder 2"/>
          <p:cNvSpPr>
            <a:spLocks noGrp="1"/>
          </p:cNvSpPr>
          <p:nvPr>
            <p:ph type="body" idx="1"/>
          </p:nvPr>
        </p:nvSpPr>
        <p:spPr>
          <a:xfrm>
            <a:off x="1039813" y="5736829"/>
            <a:ext cx="13144500" cy="1875234"/>
          </a:xfrm>
        </p:spPr>
        <p:txBody>
          <a:bodyPr/>
          <a:lstStyle>
            <a:lvl1pPr marL="0" indent="0">
              <a:buNone/>
              <a:defRPr sz="3000">
                <a:solidFill>
                  <a:schemeClr val="tx1">
                    <a:tint val="75000"/>
                  </a:schemeClr>
                </a:solidFill>
              </a:defRPr>
            </a:lvl1pPr>
            <a:lvl2pPr marL="571500" indent="0">
              <a:buNone/>
              <a:defRPr sz="2500">
                <a:solidFill>
                  <a:schemeClr val="tx1">
                    <a:tint val="75000"/>
                  </a:schemeClr>
                </a:solidFill>
              </a:defRPr>
            </a:lvl2pPr>
            <a:lvl3pPr marL="1143000" indent="0">
              <a:buNone/>
              <a:defRPr sz="2250">
                <a:solidFill>
                  <a:schemeClr val="tx1">
                    <a:tint val="75000"/>
                  </a:schemeClr>
                </a:solidFill>
              </a:defRPr>
            </a:lvl3pPr>
            <a:lvl4pPr marL="1714500" indent="0">
              <a:buNone/>
              <a:defRPr sz="2000">
                <a:solidFill>
                  <a:schemeClr val="tx1">
                    <a:tint val="75000"/>
                  </a:schemeClr>
                </a:solidFill>
              </a:defRPr>
            </a:lvl4pPr>
            <a:lvl5pPr marL="2286000" indent="0">
              <a:buNone/>
              <a:defRPr sz="2000">
                <a:solidFill>
                  <a:schemeClr val="tx1">
                    <a:tint val="75000"/>
                  </a:schemeClr>
                </a:solidFill>
              </a:defRPr>
            </a:lvl5pPr>
            <a:lvl6pPr marL="2857500" indent="0">
              <a:buNone/>
              <a:defRPr sz="2000">
                <a:solidFill>
                  <a:schemeClr val="tx1">
                    <a:tint val="75000"/>
                  </a:schemeClr>
                </a:solidFill>
              </a:defRPr>
            </a:lvl6pPr>
            <a:lvl7pPr marL="3429000" indent="0">
              <a:buNone/>
              <a:defRPr sz="2000">
                <a:solidFill>
                  <a:schemeClr val="tx1">
                    <a:tint val="75000"/>
                  </a:schemeClr>
                </a:solidFill>
              </a:defRPr>
            </a:lvl7pPr>
            <a:lvl8pPr marL="4000500" indent="0">
              <a:buNone/>
              <a:defRPr sz="2000">
                <a:solidFill>
                  <a:schemeClr val="tx1">
                    <a:tint val="75000"/>
                  </a:schemeClr>
                </a:solidFill>
              </a:defRPr>
            </a:lvl8pPr>
            <a:lvl9pPr marL="4572000" indent="0">
              <a:buNone/>
              <a:defRPr sz="2000">
                <a:solidFill>
                  <a:schemeClr val="tx1">
                    <a:tint val="75000"/>
                  </a:schemeClr>
                </a:solidFill>
              </a:defRPr>
            </a:lvl9pPr>
          </a:lstStyle>
          <a:p>
            <a:pPr lvl="0"/>
            <a:r>
              <a:rPr lang="sk-SK"/>
              <a:t>Kliknite sem a upravte štýly predlohy textu</a:t>
            </a:r>
          </a:p>
        </p:txBody>
      </p:sp>
      <p:sp>
        <p:nvSpPr>
          <p:cNvPr id="4" name="Date Placeholder 3"/>
          <p:cNvSpPr>
            <a:spLocks noGrp="1"/>
          </p:cNvSpPr>
          <p:nvPr>
            <p:ph type="dt" sz="half" idx="10"/>
          </p:nvPr>
        </p:nvSpPr>
        <p:spPr/>
        <p:txBody>
          <a:bodyPr/>
          <a:lstStyle/>
          <a:p>
            <a:fld id="{D03EA5D2-F9F7-4CFA-8775-4DBF9060EA8D}" type="datetimeFigureOut">
              <a:rPr lang="sk-SK" smtClean="0"/>
              <a:t>19. 11. 2022</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77923176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sz="half" idx="1"/>
          </p:nvPr>
        </p:nvSpPr>
        <p:spPr>
          <a:xfrm>
            <a:off x="10477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Content Placeholder 3"/>
          <p:cNvSpPr>
            <a:spLocks noGrp="1"/>
          </p:cNvSpPr>
          <p:nvPr>
            <p:ph sz="half" idx="2"/>
          </p:nvPr>
        </p:nvSpPr>
        <p:spPr>
          <a:xfrm>
            <a:off x="77152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Date Placeholder 4"/>
          <p:cNvSpPr>
            <a:spLocks noGrp="1"/>
          </p:cNvSpPr>
          <p:nvPr>
            <p:ph type="dt" sz="half" idx="10"/>
          </p:nvPr>
        </p:nvSpPr>
        <p:spPr/>
        <p:txBody>
          <a:bodyPr/>
          <a:lstStyle/>
          <a:p>
            <a:fld id="{D03EA5D2-F9F7-4CFA-8775-4DBF9060EA8D}" type="datetimeFigureOut">
              <a:rPr lang="sk-SK" smtClean="0"/>
              <a:t>19. 11. 2022</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43003192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Title 1"/>
          <p:cNvSpPr>
            <a:spLocks noGrp="1"/>
          </p:cNvSpPr>
          <p:nvPr>
            <p:ph type="title"/>
          </p:nvPr>
        </p:nvSpPr>
        <p:spPr>
          <a:xfrm>
            <a:off x="1049735" y="456407"/>
            <a:ext cx="13144500" cy="1656954"/>
          </a:xfrm>
        </p:spPr>
        <p:txBody>
          <a:bodyPr/>
          <a:lstStyle/>
          <a:p>
            <a:r>
              <a:rPr lang="sk-SK"/>
              <a:t>Kliknutím upravte štýl predlohy nadpisu</a:t>
            </a:r>
            <a:endParaRPr lang="en-US" dirty="0"/>
          </a:p>
        </p:txBody>
      </p:sp>
      <p:sp>
        <p:nvSpPr>
          <p:cNvPr id="3" name="Text Placeholder 2"/>
          <p:cNvSpPr>
            <a:spLocks noGrp="1"/>
          </p:cNvSpPr>
          <p:nvPr>
            <p:ph type="body" idx="1"/>
          </p:nvPr>
        </p:nvSpPr>
        <p:spPr>
          <a:xfrm>
            <a:off x="1049736" y="2101454"/>
            <a:ext cx="6447234"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4" name="Content Placeholder 3"/>
          <p:cNvSpPr>
            <a:spLocks noGrp="1"/>
          </p:cNvSpPr>
          <p:nvPr>
            <p:ph sz="half" idx="2"/>
          </p:nvPr>
        </p:nvSpPr>
        <p:spPr>
          <a:xfrm>
            <a:off x="1049736" y="3131344"/>
            <a:ext cx="6447234"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Text Placeholder 4"/>
          <p:cNvSpPr>
            <a:spLocks noGrp="1"/>
          </p:cNvSpPr>
          <p:nvPr>
            <p:ph type="body" sz="quarter" idx="3"/>
          </p:nvPr>
        </p:nvSpPr>
        <p:spPr>
          <a:xfrm>
            <a:off x="7715250" y="2101454"/>
            <a:ext cx="6478985"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6" name="Content Placeholder 5"/>
          <p:cNvSpPr>
            <a:spLocks noGrp="1"/>
          </p:cNvSpPr>
          <p:nvPr>
            <p:ph sz="quarter" idx="4"/>
          </p:nvPr>
        </p:nvSpPr>
        <p:spPr>
          <a:xfrm>
            <a:off x="7715250" y="3131344"/>
            <a:ext cx="6478985"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7" name="Date Placeholder 6"/>
          <p:cNvSpPr>
            <a:spLocks noGrp="1"/>
          </p:cNvSpPr>
          <p:nvPr>
            <p:ph type="dt" sz="half" idx="10"/>
          </p:nvPr>
        </p:nvSpPr>
        <p:spPr/>
        <p:txBody>
          <a:bodyPr/>
          <a:lstStyle/>
          <a:p>
            <a:fld id="{D03EA5D2-F9F7-4CFA-8775-4DBF9060EA8D}" type="datetimeFigureOut">
              <a:rPr lang="sk-SK" smtClean="0"/>
              <a:t>19. 11. 2022</a:t>
            </a:fld>
            <a:endParaRPr lang="sk-SK"/>
          </a:p>
        </p:txBody>
      </p:sp>
      <p:sp>
        <p:nvSpPr>
          <p:cNvPr id="8" name="Footer Placeholder 7"/>
          <p:cNvSpPr>
            <a:spLocks noGrp="1"/>
          </p:cNvSpPr>
          <p:nvPr>
            <p:ph type="ftr" sz="quarter" idx="11"/>
          </p:nvPr>
        </p:nvSpPr>
        <p:spPr/>
        <p:txBody>
          <a:bodyPr/>
          <a:lstStyle/>
          <a:p>
            <a:endParaRPr lang="sk-SK"/>
          </a:p>
        </p:txBody>
      </p:sp>
      <p:sp>
        <p:nvSpPr>
          <p:cNvPr id="9" name="Slide Number Placeholder 8"/>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12069847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Date Placeholder 2"/>
          <p:cNvSpPr>
            <a:spLocks noGrp="1"/>
          </p:cNvSpPr>
          <p:nvPr>
            <p:ph type="dt" sz="half" idx="10"/>
          </p:nvPr>
        </p:nvSpPr>
        <p:spPr/>
        <p:txBody>
          <a:bodyPr/>
          <a:lstStyle/>
          <a:p>
            <a:fld id="{D03EA5D2-F9F7-4CFA-8775-4DBF9060EA8D}" type="datetimeFigureOut">
              <a:rPr lang="sk-SK" smtClean="0"/>
              <a:t>19. 11. 2022</a:t>
            </a:fld>
            <a:endParaRPr lang="sk-SK"/>
          </a:p>
        </p:txBody>
      </p:sp>
      <p:sp>
        <p:nvSpPr>
          <p:cNvPr id="4" name="Footer Placeholder 3"/>
          <p:cNvSpPr>
            <a:spLocks noGrp="1"/>
          </p:cNvSpPr>
          <p:nvPr>
            <p:ph type="ftr" sz="quarter" idx="11"/>
          </p:nvPr>
        </p:nvSpPr>
        <p:spPr/>
        <p:txBody>
          <a:bodyPr/>
          <a:lstStyle/>
          <a:p>
            <a:endParaRPr lang="sk-SK"/>
          </a:p>
        </p:txBody>
      </p:sp>
      <p:sp>
        <p:nvSpPr>
          <p:cNvPr id="5" name="Slide Number Placeholder 4"/>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277923699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03EA5D2-F9F7-4CFA-8775-4DBF9060EA8D}" type="datetimeFigureOut">
              <a:rPr lang="sk-SK" smtClean="0"/>
              <a:t>19. 11. 2022</a:t>
            </a:fld>
            <a:endParaRPr lang="sk-SK"/>
          </a:p>
        </p:txBody>
      </p:sp>
      <p:sp>
        <p:nvSpPr>
          <p:cNvPr id="3" name="Footer Placeholder 2"/>
          <p:cNvSpPr>
            <a:spLocks noGrp="1"/>
          </p:cNvSpPr>
          <p:nvPr>
            <p:ph type="ftr" sz="quarter" idx="11"/>
          </p:nvPr>
        </p:nvSpPr>
        <p:spPr/>
        <p:txBody>
          <a:bodyPr/>
          <a:lstStyle/>
          <a:p>
            <a:endParaRPr lang="sk-SK"/>
          </a:p>
        </p:txBody>
      </p:sp>
      <p:sp>
        <p:nvSpPr>
          <p:cNvPr id="4" name="Slide Number Placeholder 3"/>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24171565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endParaRPr lang="en-US" dirty="0"/>
          </a:p>
        </p:txBody>
      </p:sp>
      <p:sp>
        <p:nvSpPr>
          <p:cNvPr id="3" name="Content Placeholder 2"/>
          <p:cNvSpPr>
            <a:spLocks noGrp="1"/>
          </p:cNvSpPr>
          <p:nvPr>
            <p:ph idx="1"/>
          </p:nvPr>
        </p:nvSpPr>
        <p:spPr>
          <a:xfrm>
            <a:off x="6478985" y="1234282"/>
            <a:ext cx="7715250" cy="6092031"/>
          </a:xfrm>
        </p:spPr>
        <p:txBody>
          <a:bodyPr/>
          <a:lstStyle>
            <a:lvl1pPr>
              <a:defRPr sz="4000"/>
            </a:lvl1pPr>
            <a:lvl2pPr>
              <a:defRPr sz="3500"/>
            </a:lvl2pPr>
            <a:lvl3pPr>
              <a:defRPr sz="3000"/>
            </a:lvl3pPr>
            <a:lvl4pPr>
              <a:defRPr sz="2500"/>
            </a:lvl4pPr>
            <a:lvl5pPr>
              <a:defRPr sz="2500"/>
            </a:lvl5pPr>
            <a:lvl6pPr>
              <a:defRPr sz="2500"/>
            </a:lvl6pPr>
            <a:lvl7pPr>
              <a:defRPr sz="2500"/>
            </a:lvl7pPr>
            <a:lvl8pPr>
              <a:defRPr sz="2500"/>
            </a:lvl8pPr>
            <a:lvl9pPr>
              <a:defRPr sz="2500"/>
            </a:lvl9p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Text Placeholder 3"/>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D03EA5D2-F9F7-4CFA-8775-4DBF9060EA8D}" type="datetimeFigureOut">
              <a:rPr lang="sk-SK" smtClean="0"/>
              <a:t>19. 11. 2022</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18660256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endParaRPr lang="en-US" dirty="0"/>
          </a:p>
        </p:txBody>
      </p:sp>
      <p:sp>
        <p:nvSpPr>
          <p:cNvPr id="3" name="Picture Placeholder 2"/>
          <p:cNvSpPr>
            <a:spLocks noGrp="1" noChangeAspect="1"/>
          </p:cNvSpPr>
          <p:nvPr>
            <p:ph type="pic" idx="1"/>
          </p:nvPr>
        </p:nvSpPr>
        <p:spPr>
          <a:xfrm>
            <a:off x="6478985" y="1234282"/>
            <a:ext cx="7715250" cy="6092031"/>
          </a:xfrm>
        </p:spPr>
        <p:txBody>
          <a:bodyPr anchor="t"/>
          <a:lstStyle>
            <a:lvl1pPr marL="0" indent="0">
              <a:buNone/>
              <a:defRPr sz="4000"/>
            </a:lvl1pPr>
            <a:lvl2pPr marL="571500" indent="0">
              <a:buNone/>
              <a:defRPr sz="3500"/>
            </a:lvl2pPr>
            <a:lvl3pPr marL="1143000" indent="0">
              <a:buNone/>
              <a:defRPr sz="3000"/>
            </a:lvl3pPr>
            <a:lvl4pPr marL="1714500" indent="0">
              <a:buNone/>
              <a:defRPr sz="2500"/>
            </a:lvl4pPr>
            <a:lvl5pPr marL="2286000" indent="0">
              <a:buNone/>
              <a:defRPr sz="2500"/>
            </a:lvl5pPr>
            <a:lvl6pPr marL="2857500" indent="0">
              <a:buNone/>
              <a:defRPr sz="2500"/>
            </a:lvl6pPr>
            <a:lvl7pPr marL="3429000" indent="0">
              <a:buNone/>
              <a:defRPr sz="2500"/>
            </a:lvl7pPr>
            <a:lvl8pPr marL="4000500" indent="0">
              <a:buNone/>
              <a:defRPr sz="2500"/>
            </a:lvl8pPr>
            <a:lvl9pPr marL="4572000" indent="0">
              <a:buNone/>
              <a:defRPr sz="2500"/>
            </a:lvl9pPr>
          </a:lstStyle>
          <a:p>
            <a:r>
              <a:rPr lang="sk-SK"/>
              <a:t>Kliknutím na ikonu pridáte obrázok</a:t>
            </a:r>
            <a:endParaRPr lang="en-US" dirty="0"/>
          </a:p>
        </p:txBody>
      </p:sp>
      <p:sp>
        <p:nvSpPr>
          <p:cNvPr id="4" name="Text Placeholder 3"/>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D03EA5D2-F9F7-4CFA-8775-4DBF9060EA8D}" type="datetimeFigureOut">
              <a:rPr lang="sk-SK" smtClean="0"/>
              <a:t>19. 11. 2022</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26356813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Vertical Text Placeholder 2"/>
          <p:cNvSpPr>
            <a:spLocks noGrp="1"/>
          </p:cNvSpPr>
          <p:nvPr>
            <p:ph type="body" orient="vert" idx="1"/>
          </p:nvPr>
        </p:nvSpPr>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19. 11. 2022</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27069095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0906125" y="456406"/>
            <a:ext cx="3286125" cy="7264798"/>
          </a:xfrm>
        </p:spPr>
        <p:txBody>
          <a:bodyPr vert="eaVert"/>
          <a:lstStyle/>
          <a:p>
            <a:r>
              <a:rPr lang="sk-SK"/>
              <a:t>Kliknutím upravte štýl predlohy nadpisu</a:t>
            </a:r>
            <a:endParaRPr lang="en-US" dirty="0"/>
          </a:p>
        </p:txBody>
      </p:sp>
      <p:sp>
        <p:nvSpPr>
          <p:cNvPr id="3" name="Vertical Text Placeholder 2"/>
          <p:cNvSpPr>
            <a:spLocks noGrp="1"/>
          </p:cNvSpPr>
          <p:nvPr>
            <p:ph type="body" orient="vert" idx="1"/>
          </p:nvPr>
        </p:nvSpPr>
        <p:spPr>
          <a:xfrm>
            <a:off x="1047750" y="456406"/>
            <a:ext cx="9667875" cy="7264798"/>
          </a:xfrm>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19. 11. 2022</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204858117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Title 1"/>
          <p:cNvSpPr>
            <a:spLocks noGrp="1"/>
          </p:cNvSpPr>
          <p:nvPr>
            <p:ph type="ctrTitle"/>
          </p:nvPr>
        </p:nvSpPr>
        <p:spPr>
          <a:xfrm>
            <a:off x="1905000" y="1402954"/>
            <a:ext cx="11430000" cy="2984500"/>
          </a:xfrm>
        </p:spPr>
        <p:txBody>
          <a:bodyPr anchor="b"/>
          <a:lstStyle>
            <a:lvl1pPr algn="ctr">
              <a:defRPr sz="7500"/>
            </a:lvl1pPr>
          </a:lstStyle>
          <a:p>
            <a:r>
              <a:rPr lang="sk-SK"/>
              <a:t>Kliknutím upravte štýl predlohy nadpisu</a:t>
            </a:r>
            <a:endParaRPr lang="en-US" dirty="0"/>
          </a:p>
        </p:txBody>
      </p:sp>
      <p:sp>
        <p:nvSpPr>
          <p:cNvPr id="3" name="Subtitle 2"/>
          <p:cNvSpPr>
            <a:spLocks noGrp="1"/>
          </p:cNvSpPr>
          <p:nvPr>
            <p:ph type="subTitle" idx="1"/>
          </p:nvPr>
        </p:nvSpPr>
        <p:spPr>
          <a:xfrm>
            <a:off x="1905000" y="4502547"/>
            <a:ext cx="11430000" cy="2069703"/>
          </a:xfrm>
        </p:spPr>
        <p:txBody>
          <a:bodyPr/>
          <a:lstStyle>
            <a:lvl1pPr marL="0" indent="0" algn="ctr">
              <a:buNone/>
              <a:defRPr sz="3000"/>
            </a:lvl1pPr>
            <a:lvl2pPr marL="571500" indent="0" algn="ctr">
              <a:buNone/>
              <a:defRPr sz="2500"/>
            </a:lvl2pPr>
            <a:lvl3pPr marL="1143000" indent="0" algn="ctr">
              <a:buNone/>
              <a:defRPr sz="2250"/>
            </a:lvl3pPr>
            <a:lvl4pPr marL="1714500" indent="0" algn="ctr">
              <a:buNone/>
              <a:defRPr sz="2000"/>
            </a:lvl4pPr>
            <a:lvl5pPr marL="2286000" indent="0" algn="ctr">
              <a:buNone/>
              <a:defRPr sz="2000"/>
            </a:lvl5pPr>
            <a:lvl6pPr marL="2857500" indent="0" algn="ctr">
              <a:buNone/>
              <a:defRPr sz="2000"/>
            </a:lvl6pPr>
            <a:lvl7pPr marL="3429000" indent="0" algn="ctr">
              <a:buNone/>
              <a:defRPr sz="2000"/>
            </a:lvl7pPr>
            <a:lvl8pPr marL="4000500" indent="0" algn="ctr">
              <a:buNone/>
              <a:defRPr sz="2000"/>
            </a:lvl8pPr>
            <a:lvl9pPr marL="4572000" indent="0" algn="ctr">
              <a:buNone/>
              <a:defRPr sz="2000"/>
            </a:lvl9pPr>
          </a:lstStyle>
          <a:p>
            <a:r>
              <a:rPr lang="sk-SK"/>
              <a:t>Kliknutím upravte štýl predlohy podnadpisu</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19. 11. 2022</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2344828930"/>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idx="1"/>
          </p:nvPr>
        </p:nvSpPr>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19. 11. 2022</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1485407154"/>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Title 1"/>
          <p:cNvSpPr>
            <a:spLocks noGrp="1"/>
          </p:cNvSpPr>
          <p:nvPr>
            <p:ph type="title"/>
          </p:nvPr>
        </p:nvSpPr>
        <p:spPr>
          <a:xfrm>
            <a:off x="1039813" y="2137173"/>
            <a:ext cx="13144500" cy="3565921"/>
          </a:xfrm>
        </p:spPr>
        <p:txBody>
          <a:bodyPr anchor="b"/>
          <a:lstStyle>
            <a:lvl1pPr>
              <a:defRPr sz="7500"/>
            </a:lvl1pPr>
          </a:lstStyle>
          <a:p>
            <a:r>
              <a:rPr lang="sk-SK"/>
              <a:t>Kliknutím upravte štýl predlohy nadpisu</a:t>
            </a:r>
            <a:endParaRPr lang="en-US" dirty="0"/>
          </a:p>
        </p:txBody>
      </p:sp>
      <p:sp>
        <p:nvSpPr>
          <p:cNvPr id="3" name="Text Placeholder 2"/>
          <p:cNvSpPr>
            <a:spLocks noGrp="1"/>
          </p:cNvSpPr>
          <p:nvPr>
            <p:ph type="body" idx="1"/>
          </p:nvPr>
        </p:nvSpPr>
        <p:spPr>
          <a:xfrm>
            <a:off x="1039813" y="5736829"/>
            <a:ext cx="13144500" cy="1875234"/>
          </a:xfrm>
        </p:spPr>
        <p:txBody>
          <a:bodyPr/>
          <a:lstStyle>
            <a:lvl1pPr marL="0" indent="0">
              <a:buNone/>
              <a:defRPr sz="3000">
                <a:solidFill>
                  <a:schemeClr val="tx1">
                    <a:tint val="75000"/>
                  </a:schemeClr>
                </a:solidFill>
              </a:defRPr>
            </a:lvl1pPr>
            <a:lvl2pPr marL="571500" indent="0">
              <a:buNone/>
              <a:defRPr sz="2500">
                <a:solidFill>
                  <a:schemeClr val="tx1">
                    <a:tint val="75000"/>
                  </a:schemeClr>
                </a:solidFill>
              </a:defRPr>
            </a:lvl2pPr>
            <a:lvl3pPr marL="1143000" indent="0">
              <a:buNone/>
              <a:defRPr sz="2250">
                <a:solidFill>
                  <a:schemeClr val="tx1">
                    <a:tint val="75000"/>
                  </a:schemeClr>
                </a:solidFill>
              </a:defRPr>
            </a:lvl3pPr>
            <a:lvl4pPr marL="1714500" indent="0">
              <a:buNone/>
              <a:defRPr sz="2000">
                <a:solidFill>
                  <a:schemeClr val="tx1">
                    <a:tint val="75000"/>
                  </a:schemeClr>
                </a:solidFill>
              </a:defRPr>
            </a:lvl4pPr>
            <a:lvl5pPr marL="2286000" indent="0">
              <a:buNone/>
              <a:defRPr sz="2000">
                <a:solidFill>
                  <a:schemeClr val="tx1">
                    <a:tint val="75000"/>
                  </a:schemeClr>
                </a:solidFill>
              </a:defRPr>
            </a:lvl5pPr>
            <a:lvl6pPr marL="2857500" indent="0">
              <a:buNone/>
              <a:defRPr sz="2000">
                <a:solidFill>
                  <a:schemeClr val="tx1">
                    <a:tint val="75000"/>
                  </a:schemeClr>
                </a:solidFill>
              </a:defRPr>
            </a:lvl6pPr>
            <a:lvl7pPr marL="3429000" indent="0">
              <a:buNone/>
              <a:defRPr sz="2000">
                <a:solidFill>
                  <a:schemeClr val="tx1">
                    <a:tint val="75000"/>
                  </a:schemeClr>
                </a:solidFill>
              </a:defRPr>
            </a:lvl7pPr>
            <a:lvl8pPr marL="4000500" indent="0">
              <a:buNone/>
              <a:defRPr sz="2000">
                <a:solidFill>
                  <a:schemeClr val="tx1">
                    <a:tint val="75000"/>
                  </a:schemeClr>
                </a:solidFill>
              </a:defRPr>
            </a:lvl8pPr>
            <a:lvl9pPr marL="4572000" indent="0">
              <a:buNone/>
              <a:defRPr sz="2000">
                <a:solidFill>
                  <a:schemeClr val="tx1">
                    <a:tint val="75000"/>
                  </a:schemeClr>
                </a:solidFill>
              </a:defRPr>
            </a:lvl9pPr>
          </a:lstStyle>
          <a:p>
            <a:pPr lvl="0"/>
            <a:r>
              <a:rPr lang="sk-SK"/>
              <a:t>Kliknite sem a upravte štýly predlohy textu</a:t>
            </a:r>
          </a:p>
        </p:txBody>
      </p:sp>
      <p:sp>
        <p:nvSpPr>
          <p:cNvPr id="4" name="Date Placeholder 3"/>
          <p:cNvSpPr>
            <a:spLocks noGrp="1"/>
          </p:cNvSpPr>
          <p:nvPr>
            <p:ph type="dt" sz="half" idx="10"/>
          </p:nvPr>
        </p:nvSpPr>
        <p:spPr/>
        <p:txBody>
          <a:bodyPr/>
          <a:lstStyle/>
          <a:p>
            <a:fld id="{D03EA5D2-F9F7-4CFA-8775-4DBF9060EA8D}" type="datetimeFigureOut">
              <a:rPr lang="sk-SK" smtClean="0"/>
              <a:t>19. 11. 2022</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261493821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sz="half" idx="1"/>
          </p:nvPr>
        </p:nvSpPr>
        <p:spPr>
          <a:xfrm>
            <a:off x="10477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Content Placeholder 3"/>
          <p:cNvSpPr>
            <a:spLocks noGrp="1"/>
          </p:cNvSpPr>
          <p:nvPr>
            <p:ph sz="half" idx="2"/>
          </p:nvPr>
        </p:nvSpPr>
        <p:spPr>
          <a:xfrm>
            <a:off x="77152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Date Placeholder 4"/>
          <p:cNvSpPr>
            <a:spLocks noGrp="1"/>
          </p:cNvSpPr>
          <p:nvPr>
            <p:ph type="dt" sz="half" idx="10"/>
          </p:nvPr>
        </p:nvSpPr>
        <p:spPr/>
        <p:txBody>
          <a:bodyPr/>
          <a:lstStyle/>
          <a:p>
            <a:fld id="{D03EA5D2-F9F7-4CFA-8775-4DBF9060EA8D}" type="datetimeFigureOut">
              <a:rPr lang="sk-SK" smtClean="0"/>
              <a:t>19. 11. 2022</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905504504"/>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Title 1"/>
          <p:cNvSpPr>
            <a:spLocks noGrp="1"/>
          </p:cNvSpPr>
          <p:nvPr>
            <p:ph type="title"/>
          </p:nvPr>
        </p:nvSpPr>
        <p:spPr>
          <a:xfrm>
            <a:off x="1049735" y="456407"/>
            <a:ext cx="13144500" cy="1656954"/>
          </a:xfrm>
        </p:spPr>
        <p:txBody>
          <a:bodyPr/>
          <a:lstStyle/>
          <a:p>
            <a:r>
              <a:rPr lang="sk-SK"/>
              <a:t>Kliknutím upravte štýl predlohy nadpisu</a:t>
            </a:r>
            <a:endParaRPr lang="en-US" dirty="0"/>
          </a:p>
        </p:txBody>
      </p:sp>
      <p:sp>
        <p:nvSpPr>
          <p:cNvPr id="3" name="Text Placeholder 2"/>
          <p:cNvSpPr>
            <a:spLocks noGrp="1"/>
          </p:cNvSpPr>
          <p:nvPr>
            <p:ph type="body" idx="1"/>
          </p:nvPr>
        </p:nvSpPr>
        <p:spPr>
          <a:xfrm>
            <a:off x="1049736" y="2101454"/>
            <a:ext cx="6447234"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4" name="Content Placeholder 3"/>
          <p:cNvSpPr>
            <a:spLocks noGrp="1"/>
          </p:cNvSpPr>
          <p:nvPr>
            <p:ph sz="half" idx="2"/>
          </p:nvPr>
        </p:nvSpPr>
        <p:spPr>
          <a:xfrm>
            <a:off x="1049736" y="3131344"/>
            <a:ext cx="6447234"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Text Placeholder 4"/>
          <p:cNvSpPr>
            <a:spLocks noGrp="1"/>
          </p:cNvSpPr>
          <p:nvPr>
            <p:ph type="body" sz="quarter" idx="3"/>
          </p:nvPr>
        </p:nvSpPr>
        <p:spPr>
          <a:xfrm>
            <a:off x="7715250" y="2101454"/>
            <a:ext cx="6478985"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6" name="Content Placeholder 5"/>
          <p:cNvSpPr>
            <a:spLocks noGrp="1"/>
          </p:cNvSpPr>
          <p:nvPr>
            <p:ph sz="quarter" idx="4"/>
          </p:nvPr>
        </p:nvSpPr>
        <p:spPr>
          <a:xfrm>
            <a:off x="7715250" y="3131344"/>
            <a:ext cx="6478985"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7" name="Date Placeholder 6"/>
          <p:cNvSpPr>
            <a:spLocks noGrp="1"/>
          </p:cNvSpPr>
          <p:nvPr>
            <p:ph type="dt" sz="half" idx="10"/>
          </p:nvPr>
        </p:nvSpPr>
        <p:spPr/>
        <p:txBody>
          <a:bodyPr/>
          <a:lstStyle/>
          <a:p>
            <a:fld id="{D03EA5D2-F9F7-4CFA-8775-4DBF9060EA8D}" type="datetimeFigureOut">
              <a:rPr lang="sk-SK" smtClean="0"/>
              <a:t>19. 11. 2022</a:t>
            </a:fld>
            <a:endParaRPr lang="sk-SK"/>
          </a:p>
        </p:txBody>
      </p:sp>
      <p:sp>
        <p:nvSpPr>
          <p:cNvPr id="8" name="Footer Placeholder 7"/>
          <p:cNvSpPr>
            <a:spLocks noGrp="1"/>
          </p:cNvSpPr>
          <p:nvPr>
            <p:ph type="ftr" sz="quarter" idx="11"/>
          </p:nvPr>
        </p:nvSpPr>
        <p:spPr/>
        <p:txBody>
          <a:bodyPr/>
          <a:lstStyle/>
          <a:p>
            <a:endParaRPr lang="sk-SK"/>
          </a:p>
        </p:txBody>
      </p:sp>
      <p:sp>
        <p:nvSpPr>
          <p:cNvPr id="9" name="Slide Number Placeholder 8"/>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1118971359"/>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Date Placeholder 2"/>
          <p:cNvSpPr>
            <a:spLocks noGrp="1"/>
          </p:cNvSpPr>
          <p:nvPr>
            <p:ph type="dt" sz="half" idx="10"/>
          </p:nvPr>
        </p:nvSpPr>
        <p:spPr/>
        <p:txBody>
          <a:bodyPr/>
          <a:lstStyle/>
          <a:p>
            <a:fld id="{D03EA5D2-F9F7-4CFA-8775-4DBF9060EA8D}" type="datetimeFigureOut">
              <a:rPr lang="sk-SK" smtClean="0"/>
              <a:t>19. 11. 2022</a:t>
            </a:fld>
            <a:endParaRPr lang="sk-SK"/>
          </a:p>
        </p:txBody>
      </p:sp>
      <p:sp>
        <p:nvSpPr>
          <p:cNvPr id="4" name="Footer Placeholder 3"/>
          <p:cNvSpPr>
            <a:spLocks noGrp="1"/>
          </p:cNvSpPr>
          <p:nvPr>
            <p:ph type="ftr" sz="quarter" idx="11"/>
          </p:nvPr>
        </p:nvSpPr>
        <p:spPr/>
        <p:txBody>
          <a:bodyPr/>
          <a:lstStyle/>
          <a:p>
            <a:endParaRPr lang="sk-SK"/>
          </a:p>
        </p:txBody>
      </p:sp>
      <p:sp>
        <p:nvSpPr>
          <p:cNvPr id="5" name="Slide Number Placeholder 4"/>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66566111"/>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03EA5D2-F9F7-4CFA-8775-4DBF9060EA8D}" type="datetimeFigureOut">
              <a:rPr lang="sk-SK" smtClean="0"/>
              <a:t>19. 11. 2022</a:t>
            </a:fld>
            <a:endParaRPr lang="sk-SK"/>
          </a:p>
        </p:txBody>
      </p:sp>
      <p:sp>
        <p:nvSpPr>
          <p:cNvPr id="3" name="Footer Placeholder 2"/>
          <p:cNvSpPr>
            <a:spLocks noGrp="1"/>
          </p:cNvSpPr>
          <p:nvPr>
            <p:ph type="ftr" sz="quarter" idx="11"/>
          </p:nvPr>
        </p:nvSpPr>
        <p:spPr/>
        <p:txBody>
          <a:bodyPr/>
          <a:lstStyle/>
          <a:p>
            <a:endParaRPr lang="sk-SK"/>
          </a:p>
        </p:txBody>
      </p:sp>
      <p:sp>
        <p:nvSpPr>
          <p:cNvPr id="4" name="Slide Number Placeholder 3"/>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576892952"/>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endParaRPr lang="en-US" dirty="0"/>
          </a:p>
        </p:txBody>
      </p:sp>
      <p:sp>
        <p:nvSpPr>
          <p:cNvPr id="3" name="Content Placeholder 2"/>
          <p:cNvSpPr>
            <a:spLocks noGrp="1"/>
          </p:cNvSpPr>
          <p:nvPr>
            <p:ph idx="1"/>
          </p:nvPr>
        </p:nvSpPr>
        <p:spPr>
          <a:xfrm>
            <a:off x="6478985" y="1234282"/>
            <a:ext cx="7715250" cy="6092031"/>
          </a:xfrm>
        </p:spPr>
        <p:txBody>
          <a:bodyPr/>
          <a:lstStyle>
            <a:lvl1pPr>
              <a:defRPr sz="4000"/>
            </a:lvl1pPr>
            <a:lvl2pPr>
              <a:defRPr sz="3500"/>
            </a:lvl2pPr>
            <a:lvl3pPr>
              <a:defRPr sz="3000"/>
            </a:lvl3pPr>
            <a:lvl4pPr>
              <a:defRPr sz="2500"/>
            </a:lvl4pPr>
            <a:lvl5pPr>
              <a:defRPr sz="2500"/>
            </a:lvl5pPr>
            <a:lvl6pPr>
              <a:defRPr sz="2500"/>
            </a:lvl6pPr>
            <a:lvl7pPr>
              <a:defRPr sz="2500"/>
            </a:lvl7pPr>
            <a:lvl8pPr>
              <a:defRPr sz="2500"/>
            </a:lvl8pPr>
            <a:lvl9pPr>
              <a:defRPr sz="2500"/>
            </a:lvl9p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Text Placeholder 3"/>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D03EA5D2-F9F7-4CFA-8775-4DBF9060EA8D}" type="datetimeFigureOut">
              <a:rPr lang="sk-SK" smtClean="0"/>
              <a:t>19. 11. 2022</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4138541867"/>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endParaRPr lang="en-US" dirty="0"/>
          </a:p>
        </p:txBody>
      </p:sp>
      <p:sp>
        <p:nvSpPr>
          <p:cNvPr id="3" name="Picture Placeholder 2"/>
          <p:cNvSpPr>
            <a:spLocks noGrp="1" noChangeAspect="1"/>
          </p:cNvSpPr>
          <p:nvPr>
            <p:ph type="pic" idx="1"/>
          </p:nvPr>
        </p:nvSpPr>
        <p:spPr>
          <a:xfrm>
            <a:off x="6478985" y="1234282"/>
            <a:ext cx="7715250" cy="6092031"/>
          </a:xfrm>
        </p:spPr>
        <p:txBody>
          <a:bodyPr anchor="t"/>
          <a:lstStyle>
            <a:lvl1pPr marL="0" indent="0">
              <a:buNone/>
              <a:defRPr sz="4000"/>
            </a:lvl1pPr>
            <a:lvl2pPr marL="571500" indent="0">
              <a:buNone/>
              <a:defRPr sz="3500"/>
            </a:lvl2pPr>
            <a:lvl3pPr marL="1143000" indent="0">
              <a:buNone/>
              <a:defRPr sz="3000"/>
            </a:lvl3pPr>
            <a:lvl4pPr marL="1714500" indent="0">
              <a:buNone/>
              <a:defRPr sz="2500"/>
            </a:lvl4pPr>
            <a:lvl5pPr marL="2286000" indent="0">
              <a:buNone/>
              <a:defRPr sz="2500"/>
            </a:lvl5pPr>
            <a:lvl6pPr marL="2857500" indent="0">
              <a:buNone/>
              <a:defRPr sz="2500"/>
            </a:lvl6pPr>
            <a:lvl7pPr marL="3429000" indent="0">
              <a:buNone/>
              <a:defRPr sz="2500"/>
            </a:lvl7pPr>
            <a:lvl8pPr marL="4000500" indent="0">
              <a:buNone/>
              <a:defRPr sz="2500"/>
            </a:lvl8pPr>
            <a:lvl9pPr marL="4572000" indent="0">
              <a:buNone/>
              <a:defRPr sz="2500"/>
            </a:lvl9pPr>
          </a:lstStyle>
          <a:p>
            <a:r>
              <a:rPr lang="sk-SK"/>
              <a:t>Kliknutím na ikonu pridáte obrázok</a:t>
            </a:r>
            <a:endParaRPr lang="en-US" dirty="0"/>
          </a:p>
        </p:txBody>
      </p:sp>
      <p:sp>
        <p:nvSpPr>
          <p:cNvPr id="4" name="Text Placeholder 3"/>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D03EA5D2-F9F7-4CFA-8775-4DBF9060EA8D}" type="datetimeFigureOut">
              <a:rPr lang="sk-SK" smtClean="0"/>
              <a:t>19. 11. 2022</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2884851983"/>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Vertical Text Placeholder 2"/>
          <p:cNvSpPr>
            <a:spLocks noGrp="1"/>
          </p:cNvSpPr>
          <p:nvPr>
            <p:ph type="body" orient="vert" idx="1"/>
          </p:nvPr>
        </p:nvSpPr>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19. 11. 2022</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837481350"/>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0906125" y="456406"/>
            <a:ext cx="3286125" cy="7264798"/>
          </a:xfrm>
        </p:spPr>
        <p:txBody>
          <a:bodyPr vert="eaVert"/>
          <a:lstStyle/>
          <a:p>
            <a:r>
              <a:rPr lang="sk-SK"/>
              <a:t>Kliknutím upravte štýl predlohy nadpisu</a:t>
            </a:r>
            <a:endParaRPr lang="en-US" dirty="0"/>
          </a:p>
        </p:txBody>
      </p:sp>
      <p:sp>
        <p:nvSpPr>
          <p:cNvPr id="3" name="Vertical Text Placeholder 2"/>
          <p:cNvSpPr>
            <a:spLocks noGrp="1"/>
          </p:cNvSpPr>
          <p:nvPr>
            <p:ph type="body" orient="vert" idx="1"/>
          </p:nvPr>
        </p:nvSpPr>
        <p:spPr>
          <a:xfrm>
            <a:off x="1047750" y="456406"/>
            <a:ext cx="9667875" cy="7264798"/>
          </a:xfrm>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19. 11. 2022</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2598660207"/>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Title 1"/>
          <p:cNvSpPr>
            <a:spLocks noGrp="1"/>
          </p:cNvSpPr>
          <p:nvPr>
            <p:ph type="ctrTitle"/>
          </p:nvPr>
        </p:nvSpPr>
        <p:spPr>
          <a:xfrm>
            <a:off x="1905000" y="1402954"/>
            <a:ext cx="11430000" cy="2984500"/>
          </a:xfrm>
        </p:spPr>
        <p:txBody>
          <a:bodyPr anchor="b"/>
          <a:lstStyle>
            <a:lvl1pPr algn="ctr">
              <a:defRPr sz="7500"/>
            </a:lvl1pPr>
          </a:lstStyle>
          <a:p>
            <a:r>
              <a:rPr lang="sk-SK"/>
              <a:t>Kliknutím upravte štýl predlohy nadpisu</a:t>
            </a:r>
            <a:endParaRPr lang="en-US" dirty="0"/>
          </a:p>
        </p:txBody>
      </p:sp>
      <p:sp>
        <p:nvSpPr>
          <p:cNvPr id="3" name="Subtitle 2"/>
          <p:cNvSpPr>
            <a:spLocks noGrp="1"/>
          </p:cNvSpPr>
          <p:nvPr>
            <p:ph type="subTitle" idx="1"/>
          </p:nvPr>
        </p:nvSpPr>
        <p:spPr>
          <a:xfrm>
            <a:off x="1905000" y="4502547"/>
            <a:ext cx="11430000" cy="2069703"/>
          </a:xfrm>
        </p:spPr>
        <p:txBody>
          <a:bodyPr/>
          <a:lstStyle>
            <a:lvl1pPr marL="0" indent="0" algn="ctr">
              <a:buNone/>
              <a:defRPr sz="3000"/>
            </a:lvl1pPr>
            <a:lvl2pPr marL="571500" indent="0" algn="ctr">
              <a:buNone/>
              <a:defRPr sz="2500"/>
            </a:lvl2pPr>
            <a:lvl3pPr marL="1143000" indent="0" algn="ctr">
              <a:buNone/>
              <a:defRPr sz="2250"/>
            </a:lvl3pPr>
            <a:lvl4pPr marL="1714500" indent="0" algn="ctr">
              <a:buNone/>
              <a:defRPr sz="2000"/>
            </a:lvl4pPr>
            <a:lvl5pPr marL="2286000" indent="0" algn="ctr">
              <a:buNone/>
              <a:defRPr sz="2000"/>
            </a:lvl5pPr>
            <a:lvl6pPr marL="2857500" indent="0" algn="ctr">
              <a:buNone/>
              <a:defRPr sz="2000"/>
            </a:lvl6pPr>
            <a:lvl7pPr marL="3429000" indent="0" algn="ctr">
              <a:buNone/>
              <a:defRPr sz="2000"/>
            </a:lvl7pPr>
            <a:lvl8pPr marL="4000500" indent="0" algn="ctr">
              <a:buNone/>
              <a:defRPr sz="2000"/>
            </a:lvl8pPr>
            <a:lvl9pPr marL="4572000" indent="0" algn="ctr">
              <a:buNone/>
              <a:defRPr sz="2000"/>
            </a:lvl9pPr>
          </a:lstStyle>
          <a:p>
            <a:r>
              <a:rPr lang="sk-SK"/>
              <a:t>Kliknutím upravte štýl predlohy podnadpisu</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19. 11. 2022</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220523029"/>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idx="1"/>
          </p:nvPr>
        </p:nvSpPr>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19. 11. 2022</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2604061416"/>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Title 1"/>
          <p:cNvSpPr>
            <a:spLocks noGrp="1"/>
          </p:cNvSpPr>
          <p:nvPr>
            <p:ph type="title"/>
          </p:nvPr>
        </p:nvSpPr>
        <p:spPr>
          <a:xfrm>
            <a:off x="1039813" y="2137173"/>
            <a:ext cx="13144500" cy="3565921"/>
          </a:xfrm>
        </p:spPr>
        <p:txBody>
          <a:bodyPr anchor="b"/>
          <a:lstStyle>
            <a:lvl1pPr>
              <a:defRPr sz="7500"/>
            </a:lvl1pPr>
          </a:lstStyle>
          <a:p>
            <a:r>
              <a:rPr lang="sk-SK"/>
              <a:t>Kliknutím upravte štýl predlohy nadpisu</a:t>
            </a:r>
            <a:endParaRPr lang="en-US" dirty="0"/>
          </a:p>
        </p:txBody>
      </p:sp>
      <p:sp>
        <p:nvSpPr>
          <p:cNvPr id="3" name="Text Placeholder 2"/>
          <p:cNvSpPr>
            <a:spLocks noGrp="1"/>
          </p:cNvSpPr>
          <p:nvPr>
            <p:ph type="body" idx="1"/>
          </p:nvPr>
        </p:nvSpPr>
        <p:spPr>
          <a:xfrm>
            <a:off x="1039813" y="5736829"/>
            <a:ext cx="13144500" cy="1875234"/>
          </a:xfrm>
        </p:spPr>
        <p:txBody>
          <a:bodyPr/>
          <a:lstStyle>
            <a:lvl1pPr marL="0" indent="0">
              <a:buNone/>
              <a:defRPr sz="3000">
                <a:solidFill>
                  <a:schemeClr val="tx1">
                    <a:tint val="75000"/>
                  </a:schemeClr>
                </a:solidFill>
              </a:defRPr>
            </a:lvl1pPr>
            <a:lvl2pPr marL="571500" indent="0">
              <a:buNone/>
              <a:defRPr sz="2500">
                <a:solidFill>
                  <a:schemeClr val="tx1">
                    <a:tint val="75000"/>
                  </a:schemeClr>
                </a:solidFill>
              </a:defRPr>
            </a:lvl2pPr>
            <a:lvl3pPr marL="1143000" indent="0">
              <a:buNone/>
              <a:defRPr sz="2250">
                <a:solidFill>
                  <a:schemeClr val="tx1">
                    <a:tint val="75000"/>
                  </a:schemeClr>
                </a:solidFill>
              </a:defRPr>
            </a:lvl3pPr>
            <a:lvl4pPr marL="1714500" indent="0">
              <a:buNone/>
              <a:defRPr sz="2000">
                <a:solidFill>
                  <a:schemeClr val="tx1">
                    <a:tint val="75000"/>
                  </a:schemeClr>
                </a:solidFill>
              </a:defRPr>
            </a:lvl4pPr>
            <a:lvl5pPr marL="2286000" indent="0">
              <a:buNone/>
              <a:defRPr sz="2000">
                <a:solidFill>
                  <a:schemeClr val="tx1">
                    <a:tint val="75000"/>
                  </a:schemeClr>
                </a:solidFill>
              </a:defRPr>
            </a:lvl5pPr>
            <a:lvl6pPr marL="2857500" indent="0">
              <a:buNone/>
              <a:defRPr sz="2000">
                <a:solidFill>
                  <a:schemeClr val="tx1">
                    <a:tint val="75000"/>
                  </a:schemeClr>
                </a:solidFill>
              </a:defRPr>
            </a:lvl6pPr>
            <a:lvl7pPr marL="3429000" indent="0">
              <a:buNone/>
              <a:defRPr sz="2000">
                <a:solidFill>
                  <a:schemeClr val="tx1">
                    <a:tint val="75000"/>
                  </a:schemeClr>
                </a:solidFill>
              </a:defRPr>
            </a:lvl7pPr>
            <a:lvl8pPr marL="4000500" indent="0">
              <a:buNone/>
              <a:defRPr sz="2000">
                <a:solidFill>
                  <a:schemeClr val="tx1">
                    <a:tint val="75000"/>
                  </a:schemeClr>
                </a:solidFill>
              </a:defRPr>
            </a:lvl8pPr>
            <a:lvl9pPr marL="4572000" indent="0">
              <a:buNone/>
              <a:defRPr sz="2000">
                <a:solidFill>
                  <a:schemeClr val="tx1">
                    <a:tint val="75000"/>
                  </a:schemeClr>
                </a:solidFill>
              </a:defRPr>
            </a:lvl9pPr>
          </a:lstStyle>
          <a:p>
            <a:pPr lvl="0"/>
            <a:r>
              <a:rPr lang="sk-SK"/>
              <a:t>Kliknite sem a upravte štýly predlohy textu</a:t>
            </a:r>
          </a:p>
        </p:txBody>
      </p:sp>
      <p:sp>
        <p:nvSpPr>
          <p:cNvPr id="4" name="Date Placeholder 3"/>
          <p:cNvSpPr>
            <a:spLocks noGrp="1"/>
          </p:cNvSpPr>
          <p:nvPr>
            <p:ph type="dt" sz="half" idx="10"/>
          </p:nvPr>
        </p:nvSpPr>
        <p:spPr/>
        <p:txBody>
          <a:bodyPr/>
          <a:lstStyle/>
          <a:p>
            <a:fld id="{D03EA5D2-F9F7-4CFA-8775-4DBF9060EA8D}" type="datetimeFigureOut">
              <a:rPr lang="sk-SK" smtClean="0"/>
              <a:t>19. 11. 2022</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179440418"/>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sz="half" idx="1"/>
          </p:nvPr>
        </p:nvSpPr>
        <p:spPr>
          <a:xfrm>
            <a:off x="10477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Content Placeholder 3"/>
          <p:cNvSpPr>
            <a:spLocks noGrp="1"/>
          </p:cNvSpPr>
          <p:nvPr>
            <p:ph sz="half" idx="2"/>
          </p:nvPr>
        </p:nvSpPr>
        <p:spPr>
          <a:xfrm>
            <a:off x="77152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Date Placeholder 4"/>
          <p:cNvSpPr>
            <a:spLocks noGrp="1"/>
          </p:cNvSpPr>
          <p:nvPr>
            <p:ph type="dt" sz="half" idx="10"/>
          </p:nvPr>
        </p:nvSpPr>
        <p:spPr/>
        <p:txBody>
          <a:bodyPr/>
          <a:lstStyle/>
          <a:p>
            <a:fld id="{D03EA5D2-F9F7-4CFA-8775-4DBF9060EA8D}" type="datetimeFigureOut">
              <a:rPr lang="sk-SK" smtClean="0"/>
              <a:t>19. 11. 2022</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885341186"/>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Title 1"/>
          <p:cNvSpPr>
            <a:spLocks noGrp="1"/>
          </p:cNvSpPr>
          <p:nvPr>
            <p:ph type="title"/>
          </p:nvPr>
        </p:nvSpPr>
        <p:spPr>
          <a:xfrm>
            <a:off x="1049735" y="456407"/>
            <a:ext cx="13144500" cy="1656954"/>
          </a:xfrm>
        </p:spPr>
        <p:txBody>
          <a:bodyPr/>
          <a:lstStyle/>
          <a:p>
            <a:r>
              <a:rPr lang="sk-SK"/>
              <a:t>Kliknutím upravte štýl predlohy nadpisu</a:t>
            </a:r>
            <a:endParaRPr lang="en-US" dirty="0"/>
          </a:p>
        </p:txBody>
      </p:sp>
      <p:sp>
        <p:nvSpPr>
          <p:cNvPr id="3" name="Text Placeholder 2"/>
          <p:cNvSpPr>
            <a:spLocks noGrp="1"/>
          </p:cNvSpPr>
          <p:nvPr>
            <p:ph type="body" idx="1"/>
          </p:nvPr>
        </p:nvSpPr>
        <p:spPr>
          <a:xfrm>
            <a:off x="1049736" y="2101454"/>
            <a:ext cx="6447234"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4" name="Content Placeholder 3"/>
          <p:cNvSpPr>
            <a:spLocks noGrp="1"/>
          </p:cNvSpPr>
          <p:nvPr>
            <p:ph sz="half" idx="2"/>
          </p:nvPr>
        </p:nvSpPr>
        <p:spPr>
          <a:xfrm>
            <a:off x="1049736" y="3131344"/>
            <a:ext cx="6447234"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Text Placeholder 4"/>
          <p:cNvSpPr>
            <a:spLocks noGrp="1"/>
          </p:cNvSpPr>
          <p:nvPr>
            <p:ph type="body" sz="quarter" idx="3"/>
          </p:nvPr>
        </p:nvSpPr>
        <p:spPr>
          <a:xfrm>
            <a:off x="7715250" y="2101454"/>
            <a:ext cx="6478985"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6" name="Content Placeholder 5"/>
          <p:cNvSpPr>
            <a:spLocks noGrp="1"/>
          </p:cNvSpPr>
          <p:nvPr>
            <p:ph sz="quarter" idx="4"/>
          </p:nvPr>
        </p:nvSpPr>
        <p:spPr>
          <a:xfrm>
            <a:off x="7715250" y="3131344"/>
            <a:ext cx="6478985"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7" name="Date Placeholder 6"/>
          <p:cNvSpPr>
            <a:spLocks noGrp="1"/>
          </p:cNvSpPr>
          <p:nvPr>
            <p:ph type="dt" sz="half" idx="10"/>
          </p:nvPr>
        </p:nvSpPr>
        <p:spPr/>
        <p:txBody>
          <a:bodyPr/>
          <a:lstStyle/>
          <a:p>
            <a:fld id="{D03EA5D2-F9F7-4CFA-8775-4DBF9060EA8D}" type="datetimeFigureOut">
              <a:rPr lang="sk-SK" smtClean="0"/>
              <a:t>19. 11. 2022</a:t>
            </a:fld>
            <a:endParaRPr lang="sk-SK"/>
          </a:p>
        </p:txBody>
      </p:sp>
      <p:sp>
        <p:nvSpPr>
          <p:cNvPr id="8" name="Footer Placeholder 7"/>
          <p:cNvSpPr>
            <a:spLocks noGrp="1"/>
          </p:cNvSpPr>
          <p:nvPr>
            <p:ph type="ftr" sz="quarter" idx="11"/>
          </p:nvPr>
        </p:nvSpPr>
        <p:spPr/>
        <p:txBody>
          <a:bodyPr/>
          <a:lstStyle/>
          <a:p>
            <a:endParaRPr lang="sk-SK"/>
          </a:p>
        </p:txBody>
      </p:sp>
      <p:sp>
        <p:nvSpPr>
          <p:cNvPr id="9" name="Slide Number Placeholder 8"/>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1444934331"/>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Date Placeholder 2"/>
          <p:cNvSpPr>
            <a:spLocks noGrp="1"/>
          </p:cNvSpPr>
          <p:nvPr>
            <p:ph type="dt" sz="half" idx="10"/>
          </p:nvPr>
        </p:nvSpPr>
        <p:spPr/>
        <p:txBody>
          <a:bodyPr/>
          <a:lstStyle/>
          <a:p>
            <a:fld id="{D03EA5D2-F9F7-4CFA-8775-4DBF9060EA8D}" type="datetimeFigureOut">
              <a:rPr lang="sk-SK" smtClean="0"/>
              <a:t>19. 11. 2022</a:t>
            </a:fld>
            <a:endParaRPr lang="sk-SK"/>
          </a:p>
        </p:txBody>
      </p:sp>
      <p:sp>
        <p:nvSpPr>
          <p:cNvPr id="4" name="Footer Placeholder 3"/>
          <p:cNvSpPr>
            <a:spLocks noGrp="1"/>
          </p:cNvSpPr>
          <p:nvPr>
            <p:ph type="ftr" sz="quarter" idx="11"/>
          </p:nvPr>
        </p:nvSpPr>
        <p:spPr/>
        <p:txBody>
          <a:bodyPr/>
          <a:lstStyle/>
          <a:p>
            <a:endParaRPr lang="sk-SK"/>
          </a:p>
        </p:txBody>
      </p:sp>
      <p:sp>
        <p:nvSpPr>
          <p:cNvPr id="5" name="Slide Number Placeholder 4"/>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546281679"/>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03EA5D2-F9F7-4CFA-8775-4DBF9060EA8D}" type="datetimeFigureOut">
              <a:rPr lang="sk-SK" smtClean="0"/>
              <a:t>19. 11. 2022</a:t>
            </a:fld>
            <a:endParaRPr lang="sk-SK"/>
          </a:p>
        </p:txBody>
      </p:sp>
      <p:sp>
        <p:nvSpPr>
          <p:cNvPr id="3" name="Footer Placeholder 2"/>
          <p:cNvSpPr>
            <a:spLocks noGrp="1"/>
          </p:cNvSpPr>
          <p:nvPr>
            <p:ph type="ftr" sz="quarter" idx="11"/>
          </p:nvPr>
        </p:nvSpPr>
        <p:spPr/>
        <p:txBody>
          <a:bodyPr/>
          <a:lstStyle/>
          <a:p>
            <a:endParaRPr lang="sk-SK"/>
          </a:p>
        </p:txBody>
      </p:sp>
      <p:sp>
        <p:nvSpPr>
          <p:cNvPr id="4" name="Slide Number Placeholder 3"/>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2491330340"/>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endParaRPr lang="en-US" dirty="0"/>
          </a:p>
        </p:txBody>
      </p:sp>
      <p:sp>
        <p:nvSpPr>
          <p:cNvPr id="3" name="Content Placeholder 2"/>
          <p:cNvSpPr>
            <a:spLocks noGrp="1"/>
          </p:cNvSpPr>
          <p:nvPr>
            <p:ph idx="1"/>
          </p:nvPr>
        </p:nvSpPr>
        <p:spPr>
          <a:xfrm>
            <a:off x="6478985" y="1234282"/>
            <a:ext cx="7715250" cy="6092031"/>
          </a:xfrm>
        </p:spPr>
        <p:txBody>
          <a:bodyPr/>
          <a:lstStyle>
            <a:lvl1pPr>
              <a:defRPr sz="4000"/>
            </a:lvl1pPr>
            <a:lvl2pPr>
              <a:defRPr sz="3500"/>
            </a:lvl2pPr>
            <a:lvl3pPr>
              <a:defRPr sz="3000"/>
            </a:lvl3pPr>
            <a:lvl4pPr>
              <a:defRPr sz="2500"/>
            </a:lvl4pPr>
            <a:lvl5pPr>
              <a:defRPr sz="2500"/>
            </a:lvl5pPr>
            <a:lvl6pPr>
              <a:defRPr sz="2500"/>
            </a:lvl6pPr>
            <a:lvl7pPr>
              <a:defRPr sz="2500"/>
            </a:lvl7pPr>
            <a:lvl8pPr>
              <a:defRPr sz="2500"/>
            </a:lvl8pPr>
            <a:lvl9pPr>
              <a:defRPr sz="2500"/>
            </a:lvl9p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Text Placeholder 3"/>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D03EA5D2-F9F7-4CFA-8775-4DBF9060EA8D}" type="datetimeFigureOut">
              <a:rPr lang="sk-SK" smtClean="0"/>
              <a:t>19. 11. 2022</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1492392608"/>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endParaRPr lang="en-US" dirty="0"/>
          </a:p>
        </p:txBody>
      </p:sp>
      <p:sp>
        <p:nvSpPr>
          <p:cNvPr id="3" name="Picture Placeholder 2"/>
          <p:cNvSpPr>
            <a:spLocks noGrp="1" noChangeAspect="1"/>
          </p:cNvSpPr>
          <p:nvPr>
            <p:ph type="pic" idx="1"/>
          </p:nvPr>
        </p:nvSpPr>
        <p:spPr>
          <a:xfrm>
            <a:off x="6478985" y="1234282"/>
            <a:ext cx="7715250" cy="6092031"/>
          </a:xfrm>
        </p:spPr>
        <p:txBody>
          <a:bodyPr anchor="t"/>
          <a:lstStyle>
            <a:lvl1pPr marL="0" indent="0">
              <a:buNone/>
              <a:defRPr sz="4000"/>
            </a:lvl1pPr>
            <a:lvl2pPr marL="571500" indent="0">
              <a:buNone/>
              <a:defRPr sz="3500"/>
            </a:lvl2pPr>
            <a:lvl3pPr marL="1143000" indent="0">
              <a:buNone/>
              <a:defRPr sz="3000"/>
            </a:lvl3pPr>
            <a:lvl4pPr marL="1714500" indent="0">
              <a:buNone/>
              <a:defRPr sz="2500"/>
            </a:lvl4pPr>
            <a:lvl5pPr marL="2286000" indent="0">
              <a:buNone/>
              <a:defRPr sz="2500"/>
            </a:lvl5pPr>
            <a:lvl6pPr marL="2857500" indent="0">
              <a:buNone/>
              <a:defRPr sz="2500"/>
            </a:lvl6pPr>
            <a:lvl7pPr marL="3429000" indent="0">
              <a:buNone/>
              <a:defRPr sz="2500"/>
            </a:lvl7pPr>
            <a:lvl8pPr marL="4000500" indent="0">
              <a:buNone/>
              <a:defRPr sz="2500"/>
            </a:lvl8pPr>
            <a:lvl9pPr marL="4572000" indent="0">
              <a:buNone/>
              <a:defRPr sz="2500"/>
            </a:lvl9pPr>
          </a:lstStyle>
          <a:p>
            <a:r>
              <a:rPr lang="sk-SK"/>
              <a:t>Kliknutím na ikonu pridáte obrázok</a:t>
            </a:r>
            <a:endParaRPr lang="en-US" dirty="0"/>
          </a:p>
        </p:txBody>
      </p:sp>
      <p:sp>
        <p:nvSpPr>
          <p:cNvPr id="4" name="Text Placeholder 3"/>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D03EA5D2-F9F7-4CFA-8775-4DBF9060EA8D}" type="datetimeFigureOut">
              <a:rPr lang="sk-SK" smtClean="0"/>
              <a:t>19. 11. 2022</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729990373"/>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Vertical Text Placeholder 2"/>
          <p:cNvSpPr>
            <a:spLocks noGrp="1"/>
          </p:cNvSpPr>
          <p:nvPr>
            <p:ph type="body" orient="vert" idx="1"/>
          </p:nvPr>
        </p:nvSpPr>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19. 11. 2022</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1565976810"/>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0906125" y="456406"/>
            <a:ext cx="3286125" cy="7264798"/>
          </a:xfrm>
        </p:spPr>
        <p:txBody>
          <a:bodyPr vert="eaVert"/>
          <a:lstStyle/>
          <a:p>
            <a:r>
              <a:rPr lang="sk-SK"/>
              <a:t>Kliknutím upravte štýl predlohy nadpisu</a:t>
            </a:r>
            <a:endParaRPr lang="en-US" dirty="0"/>
          </a:p>
        </p:txBody>
      </p:sp>
      <p:sp>
        <p:nvSpPr>
          <p:cNvPr id="3" name="Vertical Text Placeholder 2"/>
          <p:cNvSpPr>
            <a:spLocks noGrp="1"/>
          </p:cNvSpPr>
          <p:nvPr>
            <p:ph type="body" orient="vert" idx="1"/>
          </p:nvPr>
        </p:nvSpPr>
        <p:spPr>
          <a:xfrm>
            <a:off x="1047750" y="456406"/>
            <a:ext cx="9667875" cy="7264798"/>
          </a:xfrm>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19. 11. 2022</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965958788"/>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Title 1"/>
          <p:cNvSpPr>
            <a:spLocks noGrp="1"/>
          </p:cNvSpPr>
          <p:nvPr>
            <p:ph type="ctrTitle"/>
          </p:nvPr>
        </p:nvSpPr>
        <p:spPr>
          <a:xfrm>
            <a:off x="1905000" y="1402954"/>
            <a:ext cx="11430000" cy="2984500"/>
          </a:xfrm>
        </p:spPr>
        <p:txBody>
          <a:bodyPr anchor="b"/>
          <a:lstStyle>
            <a:lvl1pPr algn="ctr">
              <a:defRPr sz="7500"/>
            </a:lvl1pPr>
          </a:lstStyle>
          <a:p>
            <a:r>
              <a:rPr lang="sk-SK"/>
              <a:t>Kliknutím upravte štýl predlohy nadpisu</a:t>
            </a:r>
            <a:endParaRPr lang="en-US" dirty="0"/>
          </a:p>
        </p:txBody>
      </p:sp>
      <p:sp>
        <p:nvSpPr>
          <p:cNvPr id="3" name="Subtitle 2"/>
          <p:cNvSpPr>
            <a:spLocks noGrp="1"/>
          </p:cNvSpPr>
          <p:nvPr>
            <p:ph type="subTitle" idx="1"/>
          </p:nvPr>
        </p:nvSpPr>
        <p:spPr>
          <a:xfrm>
            <a:off x="1905000" y="4502547"/>
            <a:ext cx="11430000" cy="2069703"/>
          </a:xfrm>
        </p:spPr>
        <p:txBody>
          <a:bodyPr/>
          <a:lstStyle>
            <a:lvl1pPr marL="0" indent="0" algn="ctr">
              <a:buNone/>
              <a:defRPr sz="3000"/>
            </a:lvl1pPr>
            <a:lvl2pPr marL="571500" indent="0" algn="ctr">
              <a:buNone/>
              <a:defRPr sz="2500"/>
            </a:lvl2pPr>
            <a:lvl3pPr marL="1143000" indent="0" algn="ctr">
              <a:buNone/>
              <a:defRPr sz="2250"/>
            </a:lvl3pPr>
            <a:lvl4pPr marL="1714500" indent="0" algn="ctr">
              <a:buNone/>
              <a:defRPr sz="2000"/>
            </a:lvl4pPr>
            <a:lvl5pPr marL="2286000" indent="0" algn="ctr">
              <a:buNone/>
              <a:defRPr sz="2000"/>
            </a:lvl5pPr>
            <a:lvl6pPr marL="2857500" indent="0" algn="ctr">
              <a:buNone/>
              <a:defRPr sz="2000"/>
            </a:lvl6pPr>
            <a:lvl7pPr marL="3429000" indent="0" algn="ctr">
              <a:buNone/>
              <a:defRPr sz="2000"/>
            </a:lvl7pPr>
            <a:lvl8pPr marL="4000500" indent="0" algn="ctr">
              <a:buNone/>
              <a:defRPr sz="2000"/>
            </a:lvl8pPr>
            <a:lvl9pPr marL="4572000" indent="0" algn="ctr">
              <a:buNone/>
              <a:defRPr sz="2000"/>
            </a:lvl9pPr>
          </a:lstStyle>
          <a:p>
            <a:r>
              <a:rPr lang="sk-SK"/>
              <a:t>Kliknutím upravte štýl predlohy podnadpisu</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19. 11. 2022</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271861474"/>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idx="1"/>
          </p:nvPr>
        </p:nvSpPr>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19. 11. 2022</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34252563"/>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Title 1"/>
          <p:cNvSpPr>
            <a:spLocks noGrp="1"/>
          </p:cNvSpPr>
          <p:nvPr>
            <p:ph type="title"/>
          </p:nvPr>
        </p:nvSpPr>
        <p:spPr>
          <a:xfrm>
            <a:off x="1039813" y="2137173"/>
            <a:ext cx="13144500" cy="3565921"/>
          </a:xfrm>
        </p:spPr>
        <p:txBody>
          <a:bodyPr anchor="b"/>
          <a:lstStyle>
            <a:lvl1pPr>
              <a:defRPr sz="7500"/>
            </a:lvl1pPr>
          </a:lstStyle>
          <a:p>
            <a:r>
              <a:rPr lang="sk-SK"/>
              <a:t>Kliknutím upravte štýl predlohy nadpisu</a:t>
            </a:r>
            <a:endParaRPr lang="en-US" dirty="0"/>
          </a:p>
        </p:txBody>
      </p:sp>
      <p:sp>
        <p:nvSpPr>
          <p:cNvPr id="3" name="Text Placeholder 2"/>
          <p:cNvSpPr>
            <a:spLocks noGrp="1"/>
          </p:cNvSpPr>
          <p:nvPr>
            <p:ph type="body" idx="1"/>
          </p:nvPr>
        </p:nvSpPr>
        <p:spPr>
          <a:xfrm>
            <a:off x="1039813" y="5736829"/>
            <a:ext cx="13144500" cy="1875234"/>
          </a:xfrm>
        </p:spPr>
        <p:txBody>
          <a:bodyPr/>
          <a:lstStyle>
            <a:lvl1pPr marL="0" indent="0">
              <a:buNone/>
              <a:defRPr sz="3000">
                <a:solidFill>
                  <a:schemeClr val="tx1">
                    <a:tint val="75000"/>
                  </a:schemeClr>
                </a:solidFill>
              </a:defRPr>
            </a:lvl1pPr>
            <a:lvl2pPr marL="571500" indent="0">
              <a:buNone/>
              <a:defRPr sz="2500">
                <a:solidFill>
                  <a:schemeClr val="tx1">
                    <a:tint val="75000"/>
                  </a:schemeClr>
                </a:solidFill>
              </a:defRPr>
            </a:lvl2pPr>
            <a:lvl3pPr marL="1143000" indent="0">
              <a:buNone/>
              <a:defRPr sz="2250">
                <a:solidFill>
                  <a:schemeClr val="tx1">
                    <a:tint val="75000"/>
                  </a:schemeClr>
                </a:solidFill>
              </a:defRPr>
            </a:lvl3pPr>
            <a:lvl4pPr marL="1714500" indent="0">
              <a:buNone/>
              <a:defRPr sz="2000">
                <a:solidFill>
                  <a:schemeClr val="tx1">
                    <a:tint val="75000"/>
                  </a:schemeClr>
                </a:solidFill>
              </a:defRPr>
            </a:lvl4pPr>
            <a:lvl5pPr marL="2286000" indent="0">
              <a:buNone/>
              <a:defRPr sz="2000">
                <a:solidFill>
                  <a:schemeClr val="tx1">
                    <a:tint val="75000"/>
                  </a:schemeClr>
                </a:solidFill>
              </a:defRPr>
            </a:lvl5pPr>
            <a:lvl6pPr marL="2857500" indent="0">
              <a:buNone/>
              <a:defRPr sz="2000">
                <a:solidFill>
                  <a:schemeClr val="tx1">
                    <a:tint val="75000"/>
                  </a:schemeClr>
                </a:solidFill>
              </a:defRPr>
            </a:lvl6pPr>
            <a:lvl7pPr marL="3429000" indent="0">
              <a:buNone/>
              <a:defRPr sz="2000">
                <a:solidFill>
                  <a:schemeClr val="tx1">
                    <a:tint val="75000"/>
                  </a:schemeClr>
                </a:solidFill>
              </a:defRPr>
            </a:lvl7pPr>
            <a:lvl8pPr marL="4000500" indent="0">
              <a:buNone/>
              <a:defRPr sz="2000">
                <a:solidFill>
                  <a:schemeClr val="tx1">
                    <a:tint val="75000"/>
                  </a:schemeClr>
                </a:solidFill>
              </a:defRPr>
            </a:lvl8pPr>
            <a:lvl9pPr marL="4572000" indent="0">
              <a:buNone/>
              <a:defRPr sz="2000">
                <a:solidFill>
                  <a:schemeClr val="tx1">
                    <a:tint val="75000"/>
                  </a:schemeClr>
                </a:solidFill>
              </a:defRPr>
            </a:lvl9pPr>
          </a:lstStyle>
          <a:p>
            <a:pPr lvl="0"/>
            <a:r>
              <a:rPr lang="sk-SK"/>
              <a:t>Kliknite sem a upravte štýly predlohy textu</a:t>
            </a:r>
          </a:p>
        </p:txBody>
      </p:sp>
      <p:sp>
        <p:nvSpPr>
          <p:cNvPr id="4" name="Date Placeholder 3"/>
          <p:cNvSpPr>
            <a:spLocks noGrp="1"/>
          </p:cNvSpPr>
          <p:nvPr>
            <p:ph type="dt" sz="half" idx="10"/>
          </p:nvPr>
        </p:nvSpPr>
        <p:spPr/>
        <p:txBody>
          <a:bodyPr/>
          <a:lstStyle/>
          <a:p>
            <a:fld id="{D03EA5D2-F9F7-4CFA-8775-4DBF9060EA8D}" type="datetimeFigureOut">
              <a:rPr lang="sk-SK" smtClean="0"/>
              <a:t>19. 11. 2022</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2714766978"/>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sz="half" idx="1"/>
          </p:nvPr>
        </p:nvSpPr>
        <p:spPr>
          <a:xfrm>
            <a:off x="10477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Content Placeholder 3"/>
          <p:cNvSpPr>
            <a:spLocks noGrp="1"/>
          </p:cNvSpPr>
          <p:nvPr>
            <p:ph sz="half" idx="2"/>
          </p:nvPr>
        </p:nvSpPr>
        <p:spPr>
          <a:xfrm>
            <a:off x="77152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Date Placeholder 4"/>
          <p:cNvSpPr>
            <a:spLocks noGrp="1"/>
          </p:cNvSpPr>
          <p:nvPr>
            <p:ph type="dt" sz="half" idx="10"/>
          </p:nvPr>
        </p:nvSpPr>
        <p:spPr/>
        <p:txBody>
          <a:bodyPr/>
          <a:lstStyle/>
          <a:p>
            <a:fld id="{D03EA5D2-F9F7-4CFA-8775-4DBF9060EA8D}" type="datetimeFigureOut">
              <a:rPr lang="sk-SK" smtClean="0"/>
              <a:t>19. 11. 2022</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879592579"/>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Title 1"/>
          <p:cNvSpPr>
            <a:spLocks noGrp="1"/>
          </p:cNvSpPr>
          <p:nvPr>
            <p:ph type="title"/>
          </p:nvPr>
        </p:nvSpPr>
        <p:spPr>
          <a:xfrm>
            <a:off x="1049735" y="456407"/>
            <a:ext cx="13144500" cy="1656954"/>
          </a:xfrm>
        </p:spPr>
        <p:txBody>
          <a:bodyPr/>
          <a:lstStyle/>
          <a:p>
            <a:r>
              <a:rPr lang="sk-SK"/>
              <a:t>Kliknutím upravte štýl predlohy nadpisu</a:t>
            </a:r>
            <a:endParaRPr lang="en-US" dirty="0"/>
          </a:p>
        </p:txBody>
      </p:sp>
      <p:sp>
        <p:nvSpPr>
          <p:cNvPr id="3" name="Text Placeholder 2"/>
          <p:cNvSpPr>
            <a:spLocks noGrp="1"/>
          </p:cNvSpPr>
          <p:nvPr>
            <p:ph type="body" idx="1"/>
          </p:nvPr>
        </p:nvSpPr>
        <p:spPr>
          <a:xfrm>
            <a:off x="1049736" y="2101454"/>
            <a:ext cx="6447234"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4" name="Content Placeholder 3"/>
          <p:cNvSpPr>
            <a:spLocks noGrp="1"/>
          </p:cNvSpPr>
          <p:nvPr>
            <p:ph sz="half" idx="2"/>
          </p:nvPr>
        </p:nvSpPr>
        <p:spPr>
          <a:xfrm>
            <a:off x="1049736" y="3131344"/>
            <a:ext cx="6447234"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Text Placeholder 4"/>
          <p:cNvSpPr>
            <a:spLocks noGrp="1"/>
          </p:cNvSpPr>
          <p:nvPr>
            <p:ph type="body" sz="quarter" idx="3"/>
          </p:nvPr>
        </p:nvSpPr>
        <p:spPr>
          <a:xfrm>
            <a:off x="7715250" y="2101454"/>
            <a:ext cx="6478985"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6" name="Content Placeholder 5"/>
          <p:cNvSpPr>
            <a:spLocks noGrp="1"/>
          </p:cNvSpPr>
          <p:nvPr>
            <p:ph sz="quarter" idx="4"/>
          </p:nvPr>
        </p:nvSpPr>
        <p:spPr>
          <a:xfrm>
            <a:off x="7715250" y="3131344"/>
            <a:ext cx="6478985"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7" name="Date Placeholder 6"/>
          <p:cNvSpPr>
            <a:spLocks noGrp="1"/>
          </p:cNvSpPr>
          <p:nvPr>
            <p:ph type="dt" sz="half" idx="10"/>
          </p:nvPr>
        </p:nvSpPr>
        <p:spPr/>
        <p:txBody>
          <a:bodyPr/>
          <a:lstStyle/>
          <a:p>
            <a:fld id="{D03EA5D2-F9F7-4CFA-8775-4DBF9060EA8D}" type="datetimeFigureOut">
              <a:rPr lang="sk-SK" smtClean="0"/>
              <a:t>19. 11. 2022</a:t>
            </a:fld>
            <a:endParaRPr lang="sk-SK"/>
          </a:p>
        </p:txBody>
      </p:sp>
      <p:sp>
        <p:nvSpPr>
          <p:cNvPr id="8" name="Footer Placeholder 7"/>
          <p:cNvSpPr>
            <a:spLocks noGrp="1"/>
          </p:cNvSpPr>
          <p:nvPr>
            <p:ph type="ftr" sz="quarter" idx="11"/>
          </p:nvPr>
        </p:nvSpPr>
        <p:spPr/>
        <p:txBody>
          <a:bodyPr/>
          <a:lstStyle/>
          <a:p>
            <a:endParaRPr lang="sk-SK"/>
          </a:p>
        </p:txBody>
      </p:sp>
      <p:sp>
        <p:nvSpPr>
          <p:cNvPr id="9" name="Slide Number Placeholder 8"/>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1799441918"/>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Date Placeholder 2"/>
          <p:cNvSpPr>
            <a:spLocks noGrp="1"/>
          </p:cNvSpPr>
          <p:nvPr>
            <p:ph type="dt" sz="half" idx="10"/>
          </p:nvPr>
        </p:nvSpPr>
        <p:spPr/>
        <p:txBody>
          <a:bodyPr/>
          <a:lstStyle/>
          <a:p>
            <a:fld id="{D03EA5D2-F9F7-4CFA-8775-4DBF9060EA8D}" type="datetimeFigureOut">
              <a:rPr lang="sk-SK" smtClean="0"/>
              <a:t>19. 11. 2022</a:t>
            </a:fld>
            <a:endParaRPr lang="sk-SK"/>
          </a:p>
        </p:txBody>
      </p:sp>
      <p:sp>
        <p:nvSpPr>
          <p:cNvPr id="4" name="Footer Placeholder 3"/>
          <p:cNvSpPr>
            <a:spLocks noGrp="1"/>
          </p:cNvSpPr>
          <p:nvPr>
            <p:ph type="ftr" sz="quarter" idx="11"/>
          </p:nvPr>
        </p:nvSpPr>
        <p:spPr/>
        <p:txBody>
          <a:bodyPr/>
          <a:lstStyle/>
          <a:p>
            <a:endParaRPr lang="sk-SK"/>
          </a:p>
        </p:txBody>
      </p:sp>
      <p:sp>
        <p:nvSpPr>
          <p:cNvPr id="5" name="Slide Number Placeholder 4"/>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1173271956"/>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03EA5D2-F9F7-4CFA-8775-4DBF9060EA8D}" type="datetimeFigureOut">
              <a:rPr lang="sk-SK" smtClean="0"/>
              <a:t>19. 11. 2022</a:t>
            </a:fld>
            <a:endParaRPr lang="sk-SK"/>
          </a:p>
        </p:txBody>
      </p:sp>
      <p:sp>
        <p:nvSpPr>
          <p:cNvPr id="3" name="Footer Placeholder 2"/>
          <p:cNvSpPr>
            <a:spLocks noGrp="1"/>
          </p:cNvSpPr>
          <p:nvPr>
            <p:ph type="ftr" sz="quarter" idx="11"/>
          </p:nvPr>
        </p:nvSpPr>
        <p:spPr/>
        <p:txBody>
          <a:bodyPr/>
          <a:lstStyle/>
          <a:p>
            <a:endParaRPr lang="sk-SK"/>
          </a:p>
        </p:txBody>
      </p:sp>
      <p:sp>
        <p:nvSpPr>
          <p:cNvPr id="4" name="Slide Number Placeholder 3"/>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257730958"/>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endParaRPr lang="en-US" dirty="0"/>
          </a:p>
        </p:txBody>
      </p:sp>
      <p:sp>
        <p:nvSpPr>
          <p:cNvPr id="3" name="Content Placeholder 2"/>
          <p:cNvSpPr>
            <a:spLocks noGrp="1"/>
          </p:cNvSpPr>
          <p:nvPr>
            <p:ph idx="1"/>
          </p:nvPr>
        </p:nvSpPr>
        <p:spPr>
          <a:xfrm>
            <a:off x="6478985" y="1234282"/>
            <a:ext cx="7715250" cy="6092031"/>
          </a:xfrm>
        </p:spPr>
        <p:txBody>
          <a:bodyPr/>
          <a:lstStyle>
            <a:lvl1pPr>
              <a:defRPr sz="4000"/>
            </a:lvl1pPr>
            <a:lvl2pPr>
              <a:defRPr sz="3500"/>
            </a:lvl2pPr>
            <a:lvl3pPr>
              <a:defRPr sz="3000"/>
            </a:lvl3pPr>
            <a:lvl4pPr>
              <a:defRPr sz="2500"/>
            </a:lvl4pPr>
            <a:lvl5pPr>
              <a:defRPr sz="2500"/>
            </a:lvl5pPr>
            <a:lvl6pPr>
              <a:defRPr sz="2500"/>
            </a:lvl6pPr>
            <a:lvl7pPr>
              <a:defRPr sz="2500"/>
            </a:lvl7pPr>
            <a:lvl8pPr>
              <a:defRPr sz="2500"/>
            </a:lvl8pPr>
            <a:lvl9pPr>
              <a:defRPr sz="2500"/>
            </a:lvl9p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Text Placeholder 3"/>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D03EA5D2-F9F7-4CFA-8775-4DBF9060EA8D}" type="datetimeFigureOut">
              <a:rPr lang="sk-SK" smtClean="0"/>
              <a:t>19. 11. 2022</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1471306864"/>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endParaRPr lang="en-US" dirty="0"/>
          </a:p>
        </p:txBody>
      </p:sp>
      <p:sp>
        <p:nvSpPr>
          <p:cNvPr id="3" name="Picture Placeholder 2"/>
          <p:cNvSpPr>
            <a:spLocks noGrp="1" noChangeAspect="1"/>
          </p:cNvSpPr>
          <p:nvPr>
            <p:ph type="pic" idx="1"/>
          </p:nvPr>
        </p:nvSpPr>
        <p:spPr>
          <a:xfrm>
            <a:off x="6478985" y="1234282"/>
            <a:ext cx="7715250" cy="6092031"/>
          </a:xfrm>
        </p:spPr>
        <p:txBody>
          <a:bodyPr anchor="t"/>
          <a:lstStyle>
            <a:lvl1pPr marL="0" indent="0">
              <a:buNone/>
              <a:defRPr sz="4000"/>
            </a:lvl1pPr>
            <a:lvl2pPr marL="571500" indent="0">
              <a:buNone/>
              <a:defRPr sz="3500"/>
            </a:lvl2pPr>
            <a:lvl3pPr marL="1143000" indent="0">
              <a:buNone/>
              <a:defRPr sz="3000"/>
            </a:lvl3pPr>
            <a:lvl4pPr marL="1714500" indent="0">
              <a:buNone/>
              <a:defRPr sz="2500"/>
            </a:lvl4pPr>
            <a:lvl5pPr marL="2286000" indent="0">
              <a:buNone/>
              <a:defRPr sz="2500"/>
            </a:lvl5pPr>
            <a:lvl6pPr marL="2857500" indent="0">
              <a:buNone/>
              <a:defRPr sz="2500"/>
            </a:lvl6pPr>
            <a:lvl7pPr marL="3429000" indent="0">
              <a:buNone/>
              <a:defRPr sz="2500"/>
            </a:lvl7pPr>
            <a:lvl8pPr marL="4000500" indent="0">
              <a:buNone/>
              <a:defRPr sz="2500"/>
            </a:lvl8pPr>
            <a:lvl9pPr marL="4572000" indent="0">
              <a:buNone/>
              <a:defRPr sz="2500"/>
            </a:lvl9pPr>
          </a:lstStyle>
          <a:p>
            <a:r>
              <a:rPr lang="sk-SK"/>
              <a:t>Kliknutím na ikonu pridáte obrázok</a:t>
            </a:r>
            <a:endParaRPr lang="en-US" dirty="0"/>
          </a:p>
        </p:txBody>
      </p:sp>
      <p:sp>
        <p:nvSpPr>
          <p:cNvPr id="4" name="Text Placeholder 3"/>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D03EA5D2-F9F7-4CFA-8775-4DBF9060EA8D}" type="datetimeFigureOut">
              <a:rPr lang="sk-SK" smtClean="0"/>
              <a:t>19. 11. 2022</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2131586770"/>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Vertical Text Placeholder 2"/>
          <p:cNvSpPr>
            <a:spLocks noGrp="1"/>
          </p:cNvSpPr>
          <p:nvPr>
            <p:ph type="body" orient="vert" idx="1"/>
          </p:nvPr>
        </p:nvSpPr>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19. 11. 2022</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1447986173"/>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0906125" y="456406"/>
            <a:ext cx="3286125" cy="7264798"/>
          </a:xfrm>
        </p:spPr>
        <p:txBody>
          <a:bodyPr vert="eaVert"/>
          <a:lstStyle/>
          <a:p>
            <a:r>
              <a:rPr lang="sk-SK"/>
              <a:t>Kliknutím upravte štýl predlohy nadpisu</a:t>
            </a:r>
            <a:endParaRPr lang="en-US" dirty="0"/>
          </a:p>
        </p:txBody>
      </p:sp>
      <p:sp>
        <p:nvSpPr>
          <p:cNvPr id="3" name="Vertical Text Placeholder 2"/>
          <p:cNvSpPr>
            <a:spLocks noGrp="1"/>
          </p:cNvSpPr>
          <p:nvPr>
            <p:ph type="body" orient="vert" idx="1"/>
          </p:nvPr>
        </p:nvSpPr>
        <p:spPr>
          <a:xfrm>
            <a:off x="1047750" y="456406"/>
            <a:ext cx="9667875" cy="7264798"/>
          </a:xfrm>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19. 11. 2022</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683948320"/>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Title 1"/>
          <p:cNvSpPr>
            <a:spLocks noGrp="1"/>
          </p:cNvSpPr>
          <p:nvPr>
            <p:ph type="ctrTitle"/>
          </p:nvPr>
        </p:nvSpPr>
        <p:spPr>
          <a:xfrm>
            <a:off x="1905000" y="1402954"/>
            <a:ext cx="11430000" cy="2984500"/>
          </a:xfrm>
        </p:spPr>
        <p:txBody>
          <a:bodyPr anchor="b"/>
          <a:lstStyle>
            <a:lvl1pPr algn="ctr">
              <a:defRPr sz="7500"/>
            </a:lvl1pPr>
          </a:lstStyle>
          <a:p>
            <a:r>
              <a:rPr lang="sk-SK"/>
              <a:t>Kliknutím upravte štýl predlohy nadpisu</a:t>
            </a:r>
            <a:endParaRPr lang="en-US" dirty="0"/>
          </a:p>
        </p:txBody>
      </p:sp>
      <p:sp>
        <p:nvSpPr>
          <p:cNvPr id="3" name="Subtitle 2"/>
          <p:cNvSpPr>
            <a:spLocks noGrp="1"/>
          </p:cNvSpPr>
          <p:nvPr>
            <p:ph type="subTitle" idx="1"/>
          </p:nvPr>
        </p:nvSpPr>
        <p:spPr>
          <a:xfrm>
            <a:off x="1905000" y="4502547"/>
            <a:ext cx="11430000" cy="2069703"/>
          </a:xfrm>
        </p:spPr>
        <p:txBody>
          <a:bodyPr/>
          <a:lstStyle>
            <a:lvl1pPr marL="0" indent="0" algn="ctr">
              <a:buNone/>
              <a:defRPr sz="3000"/>
            </a:lvl1pPr>
            <a:lvl2pPr marL="571500" indent="0" algn="ctr">
              <a:buNone/>
              <a:defRPr sz="2500"/>
            </a:lvl2pPr>
            <a:lvl3pPr marL="1143000" indent="0" algn="ctr">
              <a:buNone/>
              <a:defRPr sz="2250"/>
            </a:lvl3pPr>
            <a:lvl4pPr marL="1714500" indent="0" algn="ctr">
              <a:buNone/>
              <a:defRPr sz="2000"/>
            </a:lvl4pPr>
            <a:lvl5pPr marL="2286000" indent="0" algn="ctr">
              <a:buNone/>
              <a:defRPr sz="2000"/>
            </a:lvl5pPr>
            <a:lvl6pPr marL="2857500" indent="0" algn="ctr">
              <a:buNone/>
              <a:defRPr sz="2000"/>
            </a:lvl6pPr>
            <a:lvl7pPr marL="3429000" indent="0" algn="ctr">
              <a:buNone/>
              <a:defRPr sz="2000"/>
            </a:lvl7pPr>
            <a:lvl8pPr marL="4000500" indent="0" algn="ctr">
              <a:buNone/>
              <a:defRPr sz="2000"/>
            </a:lvl8pPr>
            <a:lvl9pPr marL="4572000" indent="0" algn="ctr">
              <a:buNone/>
              <a:defRPr sz="2000"/>
            </a:lvl9pPr>
          </a:lstStyle>
          <a:p>
            <a:r>
              <a:rPr lang="sk-SK"/>
              <a:t>Kliknutím upravte štýl predlohy podnadpisu</a:t>
            </a:r>
            <a:endParaRPr lang="en-US" dirty="0"/>
          </a:p>
        </p:txBody>
      </p:sp>
      <p:sp>
        <p:nvSpPr>
          <p:cNvPr id="4" name="Date Placeholder 3"/>
          <p:cNvSpPr>
            <a:spLocks noGrp="1"/>
          </p:cNvSpPr>
          <p:nvPr>
            <p:ph type="dt" sz="half" idx="10"/>
          </p:nvPr>
        </p:nvSpPr>
        <p:spPr/>
        <p:txBody>
          <a:bodyPr/>
          <a:lstStyle/>
          <a:p>
            <a:fld id="{52F55491-CC08-47BF-A247-4F8AD6E41D91}" type="datetime1">
              <a:rPr lang="sk-SK" smtClean="0"/>
              <a:t>19. 11. 2022</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1164620696"/>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idx="1"/>
          </p:nvPr>
        </p:nvSpPr>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C54E98E5-8D9A-4734-9B88-09A81F37C9B8}" type="datetime1">
              <a:rPr lang="sk-SK" smtClean="0"/>
              <a:t>19. 11. 2022</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3240120264"/>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Title 1"/>
          <p:cNvSpPr>
            <a:spLocks noGrp="1"/>
          </p:cNvSpPr>
          <p:nvPr>
            <p:ph type="title"/>
          </p:nvPr>
        </p:nvSpPr>
        <p:spPr>
          <a:xfrm>
            <a:off x="1039813" y="2137175"/>
            <a:ext cx="13144500" cy="3565921"/>
          </a:xfrm>
        </p:spPr>
        <p:txBody>
          <a:bodyPr anchor="b"/>
          <a:lstStyle>
            <a:lvl1pPr>
              <a:defRPr sz="7500"/>
            </a:lvl1pPr>
          </a:lstStyle>
          <a:p>
            <a:r>
              <a:rPr lang="sk-SK"/>
              <a:t>Kliknutím upravte štýl predlohy nadpisu</a:t>
            </a:r>
            <a:endParaRPr lang="en-US" dirty="0"/>
          </a:p>
        </p:txBody>
      </p:sp>
      <p:sp>
        <p:nvSpPr>
          <p:cNvPr id="3" name="Text Placeholder 2"/>
          <p:cNvSpPr>
            <a:spLocks noGrp="1"/>
          </p:cNvSpPr>
          <p:nvPr>
            <p:ph type="body" idx="1"/>
          </p:nvPr>
        </p:nvSpPr>
        <p:spPr>
          <a:xfrm>
            <a:off x="1039813" y="5736829"/>
            <a:ext cx="13144500" cy="1875234"/>
          </a:xfrm>
        </p:spPr>
        <p:txBody>
          <a:bodyPr/>
          <a:lstStyle>
            <a:lvl1pPr marL="0" indent="0">
              <a:buNone/>
              <a:defRPr sz="3000">
                <a:solidFill>
                  <a:schemeClr val="tx1">
                    <a:tint val="75000"/>
                  </a:schemeClr>
                </a:solidFill>
              </a:defRPr>
            </a:lvl1pPr>
            <a:lvl2pPr marL="571500" indent="0">
              <a:buNone/>
              <a:defRPr sz="2500">
                <a:solidFill>
                  <a:schemeClr val="tx1">
                    <a:tint val="75000"/>
                  </a:schemeClr>
                </a:solidFill>
              </a:defRPr>
            </a:lvl2pPr>
            <a:lvl3pPr marL="1143000" indent="0">
              <a:buNone/>
              <a:defRPr sz="2250">
                <a:solidFill>
                  <a:schemeClr val="tx1">
                    <a:tint val="75000"/>
                  </a:schemeClr>
                </a:solidFill>
              </a:defRPr>
            </a:lvl3pPr>
            <a:lvl4pPr marL="1714500" indent="0">
              <a:buNone/>
              <a:defRPr sz="2000">
                <a:solidFill>
                  <a:schemeClr val="tx1">
                    <a:tint val="75000"/>
                  </a:schemeClr>
                </a:solidFill>
              </a:defRPr>
            </a:lvl4pPr>
            <a:lvl5pPr marL="2286000" indent="0">
              <a:buNone/>
              <a:defRPr sz="2000">
                <a:solidFill>
                  <a:schemeClr val="tx1">
                    <a:tint val="75000"/>
                  </a:schemeClr>
                </a:solidFill>
              </a:defRPr>
            </a:lvl5pPr>
            <a:lvl6pPr marL="2857500" indent="0">
              <a:buNone/>
              <a:defRPr sz="2000">
                <a:solidFill>
                  <a:schemeClr val="tx1">
                    <a:tint val="75000"/>
                  </a:schemeClr>
                </a:solidFill>
              </a:defRPr>
            </a:lvl6pPr>
            <a:lvl7pPr marL="3429000" indent="0">
              <a:buNone/>
              <a:defRPr sz="2000">
                <a:solidFill>
                  <a:schemeClr val="tx1">
                    <a:tint val="75000"/>
                  </a:schemeClr>
                </a:solidFill>
              </a:defRPr>
            </a:lvl7pPr>
            <a:lvl8pPr marL="4000500" indent="0">
              <a:buNone/>
              <a:defRPr sz="2000">
                <a:solidFill>
                  <a:schemeClr val="tx1">
                    <a:tint val="75000"/>
                  </a:schemeClr>
                </a:solidFill>
              </a:defRPr>
            </a:lvl8pPr>
            <a:lvl9pPr marL="4572000" indent="0">
              <a:buNone/>
              <a:defRPr sz="2000">
                <a:solidFill>
                  <a:schemeClr val="tx1">
                    <a:tint val="75000"/>
                  </a:schemeClr>
                </a:solidFill>
              </a:defRPr>
            </a:lvl9pPr>
          </a:lstStyle>
          <a:p>
            <a:pPr lvl="0"/>
            <a:r>
              <a:rPr lang="sk-SK"/>
              <a:t>Kliknite sem a upravte štýly predlohy textu</a:t>
            </a:r>
          </a:p>
        </p:txBody>
      </p:sp>
      <p:sp>
        <p:nvSpPr>
          <p:cNvPr id="4" name="Date Placeholder 3"/>
          <p:cNvSpPr>
            <a:spLocks noGrp="1"/>
          </p:cNvSpPr>
          <p:nvPr>
            <p:ph type="dt" sz="half" idx="10"/>
          </p:nvPr>
        </p:nvSpPr>
        <p:spPr/>
        <p:txBody>
          <a:bodyPr/>
          <a:lstStyle/>
          <a:p>
            <a:fld id="{DB37E4EC-3161-4E4C-8D5B-33E32DE6330B}" type="datetime1">
              <a:rPr lang="sk-SK" smtClean="0"/>
              <a:t>19. 11. 2022</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4020083018"/>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sz="half" idx="1"/>
          </p:nvPr>
        </p:nvSpPr>
        <p:spPr>
          <a:xfrm>
            <a:off x="10477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Content Placeholder 3"/>
          <p:cNvSpPr>
            <a:spLocks noGrp="1"/>
          </p:cNvSpPr>
          <p:nvPr>
            <p:ph sz="half" idx="2"/>
          </p:nvPr>
        </p:nvSpPr>
        <p:spPr>
          <a:xfrm>
            <a:off x="77152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Date Placeholder 4"/>
          <p:cNvSpPr>
            <a:spLocks noGrp="1"/>
          </p:cNvSpPr>
          <p:nvPr>
            <p:ph type="dt" sz="half" idx="10"/>
          </p:nvPr>
        </p:nvSpPr>
        <p:spPr/>
        <p:txBody>
          <a:bodyPr/>
          <a:lstStyle/>
          <a:p>
            <a:fld id="{B8A99DC2-238A-43EC-A5B0-3539245E0441}" type="datetime1">
              <a:rPr lang="sk-SK" smtClean="0"/>
              <a:t>19. 11. 2022</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1025896897"/>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Title 1"/>
          <p:cNvSpPr>
            <a:spLocks noGrp="1"/>
          </p:cNvSpPr>
          <p:nvPr>
            <p:ph type="title"/>
          </p:nvPr>
        </p:nvSpPr>
        <p:spPr>
          <a:xfrm>
            <a:off x="1049735" y="456408"/>
            <a:ext cx="13144500" cy="1656954"/>
          </a:xfrm>
        </p:spPr>
        <p:txBody>
          <a:bodyPr/>
          <a:lstStyle/>
          <a:p>
            <a:r>
              <a:rPr lang="sk-SK"/>
              <a:t>Kliknutím upravte štýl predlohy nadpisu</a:t>
            </a:r>
            <a:endParaRPr lang="en-US" dirty="0"/>
          </a:p>
        </p:txBody>
      </p:sp>
      <p:sp>
        <p:nvSpPr>
          <p:cNvPr id="3" name="Text Placeholder 2"/>
          <p:cNvSpPr>
            <a:spLocks noGrp="1"/>
          </p:cNvSpPr>
          <p:nvPr>
            <p:ph type="body" idx="1"/>
          </p:nvPr>
        </p:nvSpPr>
        <p:spPr>
          <a:xfrm>
            <a:off x="1049737" y="2101454"/>
            <a:ext cx="6447234"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4" name="Content Placeholder 3"/>
          <p:cNvSpPr>
            <a:spLocks noGrp="1"/>
          </p:cNvSpPr>
          <p:nvPr>
            <p:ph sz="half" idx="2"/>
          </p:nvPr>
        </p:nvSpPr>
        <p:spPr>
          <a:xfrm>
            <a:off x="1049737" y="3131345"/>
            <a:ext cx="6447234"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Text Placeholder 4"/>
          <p:cNvSpPr>
            <a:spLocks noGrp="1"/>
          </p:cNvSpPr>
          <p:nvPr>
            <p:ph type="body" sz="quarter" idx="3"/>
          </p:nvPr>
        </p:nvSpPr>
        <p:spPr>
          <a:xfrm>
            <a:off x="7715250" y="2101454"/>
            <a:ext cx="6478985"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6" name="Content Placeholder 5"/>
          <p:cNvSpPr>
            <a:spLocks noGrp="1"/>
          </p:cNvSpPr>
          <p:nvPr>
            <p:ph sz="quarter" idx="4"/>
          </p:nvPr>
        </p:nvSpPr>
        <p:spPr>
          <a:xfrm>
            <a:off x="7715250" y="3131345"/>
            <a:ext cx="6478985"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7" name="Date Placeholder 6"/>
          <p:cNvSpPr>
            <a:spLocks noGrp="1"/>
          </p:cNvSpPr>
          <p:nvPr>
            <p:ph type="dt" sz="half" idx="10"/>
          </p:nvPr>
        </p:nvSpPr>
        <p:spPr/>
        <p:txBody>
          <a:bodyPr/>
          <a:lstStyle/>
          <a:p>
            <a:fld id="{C015C36B-648B-480C-9907-9B338360FAB8}" type="datetime1">
              <a:rPr lang="sk-SK" smtClean="0"/>
              <a:t>19. 11. 2022</a:t>
            </a:fld>
            <a:endParaRPr lang="sk-SK"/>
          </a:p>
        </p:txBody>
      </p:sp>
      <p:sp>
        <p:nvSpPr>
          <p:cNvPr id="8" name="Footer Placeholder 7"/>
          <p:cNvSpPr>
            <a:spLocks noGrp="1"/>
          </p:cNvSpPr>
          <p:nvPr>
            <p:ph type="ftr" sz="quarter" idx="11"/>
          </p:nvPr>
        </p:nvSpPr>
        <p:spPr/>
        <p:txBody>
          <a:bodyPr/>
          <a:lstStyle/>
          <a:p>
            <a:endParaRPr lang="sk-SK"/>
          </a:p>
        </p:txBody>
      </p:sp>
      <p:sp>
        <p:nvSpPr>
          <p:cNvPr id="9" name="Slide Number Placeholder 8"/>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3082606254"/>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Date Placeholder 2"/>
          <p:cNvSpPr>
            <a:spLocks noGrp="1"/>
          </p:cNvSpPr>
          <p:nvPr>
            <p:ph type="dt" sz="half" idx="10"/>
          </p:nvPr>
        </p:nvSpPr>
        <p:spPr/>
        <p:txBody>
          <a:bodyPr/>
          <a:lstStyle/>
          <a:p>
            <a:fld id="{915B2CF0-EA0D-408F-9330-E0E9DAC05EA5}" type="datetime1">
              <a:rPr lang="sk-SK" smtClean="0"/>
              <a:t>19. 11. 2022</a:t>
            </a:fld>
            <a:endParaRPr lang="sk-SK"/>
          </a:p>
        </p:txBody>
      </p:sp>
      <p:sp>
        <p:nvSpPr>
          <p:cNvPr id="4" name="Footer Placeholder 3"/>
          <p:cNvSpPr>
            <a:spLocks noGrp="1"/>
          </p:cNvSpPr>
          <p:nvPr>
            <p:ph type="ftr" sz="quarter" idx="11"/>
          </p:nvPr>
        </p:nvSpPr>
        <p:spPr/>
        <p:txBody>
          <a:bodyPr/>
          <a:lstStyle/>
          <a:p>
            <a:endParaRPr lang="sk-SK"/>
          </a:p>
        </p:txBody>
      </p:sp>
      <p:sp>
        <p:nvSpPr>
          <p:cNvPr id="5" name="Slide Number Placeholder 4"/>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1931523205"/>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971969A-291D-4370-BBA1-6B1A61DDE39B}" type="datetime1">
              <a:rPr lang="sk-SK" smtClean="0"/>
              <a:t>19. 11. 2022</a:t>
            </a:fld>
            <a:endParaRPr lang="sk-SK"/>
          </a:p>
        </p:txBody>
      </p:sp>
      <p:sp>
        <p:nvSpPr>
          <p:cNvPr id="3" name="Footer Placeholder 2"/>
          <p:cNvSpPr>
            <a:spLocks noGrp="1"/>
          </p:cNvSpPr>
          <p:nvPr>
            <p:ph type="ftr" sz="quarter" idx="11"/>
          </p:nvPr>
        </p:nvSpPr>
        <p:spPr/>
        <p:txBody>
          <a:bodyPr/>
          <a:lstStyle/>
          <a:p>
            <a:endParaRPr lang="sk-SK"/>
          </a:p>
        </p:txBody>
      </p:sp>
      <p:sp>
        <p:nvSpPr>
          <p:cNvPr id="4" name="Slide Number Placeholder 3"/>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4251594397"/>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7" y="571500"/>
            <a:ext cx="4915296" cy="2000250"/>
          </a:xfrm>
        </p:spPr>
        <p:txBody>
          <a:bodyPr anchor="b"/>
          <a:lstStyle>
            <a:lvl1pPr>
              <a:defRPr sz="4000"/>
            </a:lvl1pPr>
          </a:lstStyle>
          <a:p>
            <a:r>
              <a:rPr lang="sk-SK"/>
              <a:t>Kliknutím upravte štýl predlohy nadpisu</a:t>
            </a:r>
            <a:endParaRPr lang="en-US" dirty="0"/>
          </a:p>
        </p:txBody>
      </p:sp>
      <p:sp>
        <p:nvSpPr>
          <p:cNvPr id="3" name="Content Placeholder 2"/>
          <p:cNvSpPr>
            <a:spLocks noGrp="1"/>
          </p:cNvSpPr>
          <p:nvPr>
            <p:ph idx="1"/>
          </p:nvPr>
        </p:nvSpPr>
        <p:spPr>
          <a:xfrm>
            <a:off x="6478985" y="1234283"/>
            <a:ext cx="7715250" cy="6092031"/>
          </a:xfrm>
        </p:spPr>
        <p:txBody>
          <a:bodyPr/>
          <a:lstStyle>
            <a:lvl1pPr>
              <a:defRPr sz="4000"/>
            </a:lvl1pPr>
            <a:lvl2pPr>
              <a:defRPr sz="3500"/>
            </a:lvl2pPr>
            <a:lvl3pPr>
              <a:defRPr sz="3000"/>
            </a:lvl3pPr>
            <a:lvl4pPr>
              <a:defRPr sz="2500"/>
            </a:lvl4pPr>
            <a:lvl5pPr>
              <a:defRPr sz="2500"/>
            </a:lvl5pPr>
            <a:lvl6pPr>
              <a:defRPr sz="2500"/>
            </a:lvl6pPr>
            <a:lvl7pPr>
              <a:defRPr sz="2500"/>
            </a:lvl7pPr>
            <a:lvl8pPr>
              <a:defRPr sz="2500"/>
            </a:lvl8pPr>
            <a:lvl9pPr>
              <a:defRPr sz="2500"/>
            </a:lvl9p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Text Placeholder 3"/>
          <p:cNvSpPr>
            <a:spLocks noGrp="1"/>
          </p:cNvSpPr>
          <p:nvPr>
            <p:ph type="body" sz="half" idx="2"/>
          </p:nvPr>
        </p:nvSpPr>
        <p:spPr>
          <a:xfrm>
            <a:off x="1049737"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FD0EAF34-CB6D-4495-B867-6DECEBF2D196}" type="datetime1">
              <a:rPr lang="sk-SK" smtClean="0"/>
              <a:t>19. 11. 2022</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2426834449"/>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7" y="571500"/>
            <a:ext cx="4915296" cy="2000250"/>
          </a:xfrm>
        </p:spPr>
        <p:txBody>
          <a:bodyPr anchor="b"/>
          <a:lstStyle>
            <a:lvl1pPr>
              <a:defRPr sz="4000"/>
            </a:lvl1pPr>
          </a:lstStyle>
          <a:p>
            <a:r>
              <a:rPr lang="sk-SK"/>
              <a:t>Kliknutím upravte štýl predlohy nadpisu</a:t>
            </a:r>
            <a:endParaRPr lang="en-US" dirty="0"/>
          </a:p>
        </p:txBody>
      </p:sp>
      <p:sp>
        <p:nvSpPr>
          <p:cNvPr id="3" name="Picture Placeholder 2"/>
          <p:cNvSpPr>
            <a:spLocks noGrp="1" noChangeAspect="1"/>
          </p:cNvSpPr>
          <p:nvPr>
            <p:ph type="pic" idx="1"/>
          </p:nvPr>
        </p:nvSpPr>
        <p:spPr>
          <a:xfrm>
            <a:off x="6478985" y="1234283"/>
            <a:ext cx="7715250" cy="6092031"/>
          </a:xfrm>
        </p:spPr>
        <p:txBody>
          <a:bodyPr anchor="t"/>
          <a:lstStyle>
            <a:lvl1pPr marL="0" indent="0">
              <a:buNone/>
              <a:defRPr sz="4000"/>
            </a:lvl1pPr>
            <a:lvl2pPr marL="571500" indent="0">
              <a:buNone/>
              <a:defRPr sz="3500"/>
            </a:lvl2pPr>
            <a:lvl3pPr marL="1143000" indent="0">
              <a:buNone/>
              <a:defRPr sz="3000"/>
            </a:lvl3pPr>
            <a:lvl4pPr marL="1714500" indent="0">
              <a:buNone/>
              <a:defRPr sz="2500"/>
            </a:lvl4pPr>
            <a:lvl5pPr marL="2286000" indent="0">
              <a:buNone/>
              <a:defRPr sz="2500"/>
            </a:lvl5pPr>
            <a:lvl6pPr marL="2857500" indent="0">
              <a:buNone/>
              <a:defRPr sz="2500"/>
            </a:lvl6pPr>
            <a:lvl7pPr marL="3429000" indent="0">
              <a:buNone/>
              <a:defRPr sz="2500"/>
            </a:lvl7pPr>
            <a:lvl8pPr marL="4000500" indent="0">
              <a:buNone/>
              <a:defRPr sz="2500"/>
            </a:lvl8pPr>
            <a:lvl9pPr marL="4572000" indent="0">
              <a:buNone/>
              <a:defRPr sz="2500"/>
            </a:lvl9pPr>
          </a:lstStyle>
          <a:p>
            <a:r>
              <a:rPr lang="sk-SK"/>
              <a:t>Kliknutím na ikonu pridáte obrázok</a:t>
            </a:r>
            <a:endParaRPr lang="en-US" dirty="0"/>
          </a:p>
        </p:txBody>
      </p:sp>
      <p:sp>
        <p:nvSpPr>
          <p:cNvPr id="4" name="Text Placeholder 3"/>
          <p:cNvSpPr>
            <a:spLocks noGrp="1"/>
          </p:cNvSpPr>
          <p:nvPr>
            <p:ph type="body" sz="half" idx="2"/>
          </p:nvPr>
        </p:nvSpPr>
        <p:spPr>
          <a:xfrm>
            <a:off x="1049737"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2FC8597F-A4EF-4B88-8299-C7835B73E90D}" type="datetime1">
              <a:rPr lang="sk-SK" smtClean="0"/>
              <a:t>19. 11. 2022</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2936234879"/>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Vertical Text Placeholder 2"/>
          <p:cNvSpPr>
            <a:spLocks noGrp="1"/>
          </p:cNvSpPr>
          <p:nvPr>
            <p:ph type="body" orient="vert" idx="1"/>
          </p:nvPr>
        </p:nvSpPr>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64B70C68-6BA8-492C-8D33-337940AD3427}" type="datetime1">
              <a:rPr lang="sk-SK" smtClean="0"/>
              <a:t>19. 11. 2022</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2201094975"/>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0906125" y="456406"/>
            <a:ext cx="3286125" cy="7264798"/>
          </a:xfrm>
        </p:spPr>
        <p:txBody>
          <a:bodyPr vert="eaVert"/>
          <a:lstStyle/>
          <a:p>
            <a:r>
              <a:rPr lang="sk-SK"/>
              <a:t>Kliknutím upravte štýl predlohy nadpisu</a:t>
            </a:r>
            <a:endParaRPr lang="en-US" dirty="0"/>
          </a:p>
        </p:txBody>
      </p:sp>
      <p:sp>
        <p:nvSpPr>
          <p:cNvPr id="3" name="Vertical Text Placeholder 2"/>
          <p:cNvSpPr>
            <a:spLocks noGrp="1"/>
          </p:cNvSpPr>
          <p:nvPr>
            <p:ph type="body" orient="vert" idx="1"/>
          </p:nvPr>
        </p:nvSpPr>
        <p:spPr>
          <a:xfrm>
            <a:off x="1047750" y="456406"/>
            <a:ext cx="9667875" cy="7264798"/>
          </a:xfrm>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A71E1327-D4F7-45D6-B173-50451A832EE6}" type="datetime1">
              <a:rPr lang="sk-SK" smtClean="0"/>
              <a:t>19. 11. 2022</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492745253"/>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Nadpis 1"/>
          <p:cNvSpPr>
            <a:spLocks noGrp="1"/>
          </p:cNvSpPr>
          <p:nvPr>
            <p:ph type="ctrTitle"/>
          </p:nvPr>
        </p:nvSpPr>
        <p:spPr>
          <a:xfrm>
            <a:off x="1143001" y="2663032"/>
            <a:ext cx="12953999" cy="1837531"/>
          </a:xfrm>
          <a:prstGeom prst="rect">
            <a:avLst/>
          </a:prstGeom>
        </p:spPr>
        <p:txBody>
          <a:bodyPr lIns="100794" tIns="50397" rIns="100794" bIns="50397"/>
          <a:lstStyle/>
          <a:p>
            <a:r>
              <a:rPr lang="sk-SK"/>
              <a:t>Upravte štýly predlohy textu</a:t>
            </a:r>
          </a:p>
        </p:txBody>
      </p:sp>
      <p:sp>
        <p:nvSpPr>
          <p:cNvPr id="3" name="Podnadpis 2"/>
          <p:cNvSpPr>
            <a:spLocks noGrp="1"/>
          </p:cNvSpPr>
          <p:nvPr>
            <p:ph type="subTitle" idx="1"/>
          </p:nvPr>
        </p:nvSpPr>
        <p:spPr>
          <a:xfrm>
            <a:off x="2286002" y="4857754"/>
            <a:ext cx="10668001" cy="2190750"/>
          </a:xfrm>
          <a:prstGeom prst="rect">
            <a:avLst/>
          </a:prstGeom>
        </p:spPr>
        <p:txBody>
          <a:bodyPr lIns="100794" tIns="50397" rIns="100794" bIns="50397"/>
          <a:lstStyle>
            <a:lvl1pPr marL="0" indent="0" algn="ctr">
              <a:buNone/>
              <a:defRPr/>
            </a:lvl1pPr>
            <a:lvl2pPr marL="571472" indent="0" algn="ctr">
              <a:buNone/>
              <a:defRPr/>
            </a:lvl2pPr>
            <a:lvl3pPr marL="1142945" indent="0" algn="ctr">
              <a:buNone/>
              <a:defRPr/>
            </a:lvl3pPr>
            <a:lvl4pPr marL="1714417" indent="0" algn="ctr">
              <a:buNone/>
              <a:defRPr/>
            </a:lvl4pPr>
            <a:lvl5pPr marL="2285889" indent="0" algn="ctr">
              <a:buNone/>
              <a:defRPr/>
            </a:lvl5pPr>
            <a:lvl6pPr marL="2857362" indent="0" algn="ctr">
              <a:buNone/>
              <a:defRPr/>
            </a:lvl6pPr>
            <a:lvl7pPr marL="3428834" indent="0" algn="ctr">
              <a:buNone/>
              <a:defRPr/>
            </a:lvl7pPr>
            <a:lvl8pPr marL="4000306" indent="0" algn="ctr">
              <a:buNone/>
              <a:defRPr/>
            </a:lvl8pPr>
            <a:lvl9pPr marL="4571778" indent="0" algn="ctr">
              <a:buNone/>
              <a:defRPr/>
            </a:lvl9pPr>
          </a:lstStyle>
          <a:p>
            <a:r>
              <a:rPr lang="sk-SK"/>
              <a:t>Upravte štýl predlohy podnadpisov</a:t>
            </a:r>
          </a:p>
        </p:txBody>
      </p:sp>
      <p:sp>
        <p:nvSpPr>
          <p:cNvPr id="4" name="Zástupný symbol dátumu 3">
            <a:extLst>
              <a:ext uri="{FF2B5EF4-FFF2-40B4-BE49-F238E27FC236}">
                <a16:creationId xmlns:a16="http://schemas.microsoft.com/office/drawing/2014/main" id="{EA5AB849-6623-483C-B15F-33A0A6D3E7DD}"/>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C7565C26-A89C-412B-8778-356E6F0DBE07}" type="datetime1">
              <a:rPr lang="sk-SK" altLang="sk-SK" smtClean="0"/>
              <a:pPr>
                <a:defRPr/>
              </a:pPr>
              <a:t>19. 11. 2022</a:t>
            </a:fld>
            <a:endParaRPr lang="es-ES" altLang="sk-SK"/>
          </a:p>
        </p:txBody>
      </p:sp>
    </p:spTree>
    <p:extLst>
      <p:ext uri="{BB962C8B-B14F-4D97-AF65-F5344CB8AC3E}">
        <p14:creationId xmlns:p14="http://schemas.microsoft.com/office/powerpoint/2010/main" val="1022509076"/>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a:xfrm>
            <a:off x="762000" y="343297"/>
            <a:ext cx="13716001" cy="1428750"/>
          </a:xfrm>
          <a:prstGeom prst="rect">
            <a:avLst/>
          </a:prstGeom>
        </p:spPr>
        <p:txBody>
          <a:bodyPr lIns="100794" tIns="50397" rIns="100794" bIns="50397"/>
          <a:lstStyle/>
          <a:p>
            <a:r>
              <a:rPr lang="sk-SK"/>
              <a:t>Upravte štýly predlohy textu</a:t>
            </a:r>
          </a:p>
        </p:txBody>
      </p:sp>
      <p:sp>
        <p:nvSpPr>
          <p:cNvPr id="3" name="Zástupný symbol obsahu 2"/>
          <p:cNvSpPr>
            <a:spLocks noGrp="1"/>
          </p:cNvSpPr>
          <p:nvPr>
            <p:ph idx="1"/>
          </p:nvPr>
        </p:nvSpPr>
        <p:spPr>
          <a:xfrm>
            <a:off x="762000" y="2000251"/>
            <a:ext cx="13716001" cy="5657454"/>
          </a:xfrm>
          <a:prstGeom prst="rect">
            <a:avLst/>
          </a:prstGeom>
        </p:spPr>
        <p:txBody>
          <a:bodyPr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CC094E58-09AB-42E4-A091-86BEF8FB5B13}"/>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6B06F517-F550-4DCC-8048-40460AACE523}" type="datetime1">
              <a:rPr lang="sk-SK" altLang="sk-SK" smtClean="0"/>
              <a:pPr>
                <a:defRPr/>
              </a:pPr>
              <a:t>19. 11. 2022</a:t>
            </a:fld>
            <a:endParaRPr lang="es-ES" altLang="sk-SK"/>
          </a:p>
        </p:txBody>
      </p:sp>
    </p:spTree>
    <p:extLst>
      <p:ext uri="{BB962C8B-B14F-4D97-AF65-F5344CB8AC3E}">
        <p14:creationId xmlns:p14="http://schemas.microsoft.com/office/powerpoint/2010/main" val="2649544360"/>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Nadpis 1"/>
          <p:cNvSpPr>
            <a:spLocks noGrp="1"/>
          </p:cNvSpPr>
          <p:nvPr>
            <p:ph type="title"/>
          </p:nvPr>
        </p:nvSpPr>
        <p:spPr>
          <a:xfrm>
            <a:off x="1203858" y="5508630"/>
            <a:ext cx="12953999" cy="1702593"/>
          </a:xfrm>
          <a:prstGeom prst="rect">
            <a:avLst/>
          </a:prstGeom>
        </p:spPr>
        <p:txBody>
          <a:bodyPr lIns="100794" tIns="50397" rIns="100794" bIns="50397" anchor="t"/>
          <a:lstStyle>
            <a:lvl1pPr algn="l">
              <a:defRPr sz="4989" b="1" cap="all"/>
            </a:lvl1pPr>
          </a:lstStyle>
          <a:p>
            <a:r>
              <a:rPr lang="sk-SK"/>
              <a:t>Upravte štýly predlohy textu</a:t>
            </a:r>
          </a:p>
        </p:txBody>
      </p:sp>
      <p:sp>
        <p:nvSpPr>
          <p:cNvPr id="3" name="Zástupný symbol textu 2"/>
          <p:cNvSpPr>
            <a:spLocks noGrp="1"/>
          </p:cNvSpPr>
          <p:nvPr>
            <p:ph type="body" idx="1"/>
          </p:nvPr>
        </p:nvSpPr>
        <p:spPr>
          <a:xfrm>
            <a:off x="1203858" y="3633393"/>
            <a:ext cx="12953999" cy="1875233"/>
          </a:xfrm>
          <a:prstGeom prst="rect">
            <a:avLst/>
          </a:prstGeom>
        </p:spPr>
        <p:txBody>
          <a:bodyPr lIns="100794" tIns="50397" rIns="100794" bIns="50397" anchor="b"/>
          <a:lstStyle>
            <a:lvl1pPr marL="0" indent="0">
              <a:buNone/>
              <a:defRPr sz="2495"/>
            </a:lvl1pPr>
            <a:lvl2pPr marL="571472" indent="0">
              <a:buNone/>
              <a:defRPr sz="2268"/>
            </a:lvl2pPr>
            <a:lvl3pPr marL="1142945" indent="0">
              <a:buNone/>
              <a:defRPr sz="2041"/>
            </a:lvl3pPr>
            <a:lvl4pPr marL="1714417" indent="0">
              <a:buNone/>
              <a:defRPr sz="1701"/>
            </a:lvl4pPr>
            <a:lvl5pPr marL="2285889" indent="0">
              <a:buNone/>
              <a:defRPr sz="1701"/>
            </a:lvl5pPr>
            <a:lvl6pPr marL="2857362" indent="0">
              <a:buNone/>
              <a:defRPr sz="1701"/>
            </a:lvl6pPr>
            <a:lvl7pPr marL="3428834" indent="0">
              <a:buNone/>
              <a:defRPr sz="1701"/>
            </a:lvl7pPr>
            <a:lvl8pPr marL="4000306" indent="0">
              <a:buNone/>
              <a:defRPr sz="1701"/>
            </a:lvl8pPr>
            <a:lvl9pPr marL="4571778" indent="0">
              <a:buNone/>
              <a:defRPr sz="1701"/>
            </a:lvl9pPr>
          </a:lstStyle>
          <a:p>
            <a:pPr lvl="0"/>
            <a:r>
              <a:rPr lang="sk-SK"/>
              <a:t>Upravte štýl predlohy textu.</a:t>
            </a:r>
          </a:p>
        </p:txBody>
      </p:sp>
      <p:sp>
        <p:nvSpPr>
          <p:cNvPr id="4" name="Zástupný symbol dátumu 3">
            <a:extLst>
              <a:ext uri="{FF2B5EF4-FFF2-40B4-BE49-F238E27FC236}">
                <a16:creationId xmlns:a16="http://schemas.microsoft.com/office/drawing/2014/main" id="{50B47D90-C852-4504-AF64-099C00474EFA}"/>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CA12D850-08E9-4050-8149-D49AE3F5E958}" type="datetime1">
              <a:rPr lang="sk-SK" altLang="sk-SK" smtClean="0"/>
              <a:pPr>
                <a:defRPr/>
              </a:pPr>
              <a:t>19. 11. 2022</a:t>
            </a:fld>
            <a:endParaRPr lang="es-ES" altLang="sk-SK"/>
          </a:p>
        </p:txBody>
      </p:sp>
    </p:spTree>
    <p:extLst>
      <p:ext uri="{BB962C8B-B14F-4D97-AF65-F5344CB8AC3E}">
        <p14:creationId xmlns:p14="http://schemas.microsoft.com/office/powerpoint/2010/main" val="2329193047"/>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a:xfrm>
            <a:off x="762000" y="343297"/>
            <a:ext cx="13716001" cy="1428750"/>
          </a:xfrm>
          <a:prstGeom prst="rect">
            <a:avLst/>
          </a:prstGeom>
        </p:spPr>
        <p:txBody>
          <a:bodyPr lIns="100794" tIns="50397" rIns="100794" bIns="50397"/>
          <a:lstStyle/>
          <a:p>
            <a:r>
              <a:rPr lang="sk-SK"/>
              <a:t>Upravte štýly predlohy textu</a:t>
            </a:r>
          </a:p>
        </p:txBody>
      </p:sp>
      <p:sp>
        <p:nvSpPr>
          <p:cNvPr id="3" name="Zástupný symbol obsahu 2"/>
          <p:cNvSpPr>
            <a:spLocks noGrp="1"/>
          </p:cNvSpPr>
          <p:nvPr>
            <p:ph sz="half" idx="1"/>
          </p:nvPr>
        </p:nvSpPr>
        <p:spPr>
          <a:xfrm>
            <a:off x="762000" y="2000251"/>
            <a:ext cx="6731000" cy="5657454"/>
          </a:xfrm>
          <a:prstGeom prst="rect">
            <a:avLst/>
          </a:prstGeom>
        </p:spPr>
        <p:txBody>
          <a:bodyPr lIns="100794" tIns="50397" rIns="100794" bIns="50397"/>
          <a:lstStyle>
            <a:lvl1pPr>
              <a:defRPr sz="3515"/>
            </a:lvl1pPr>
            <a:lvl2pPr>
              <a:defRPr sz="2948"/>
            </a:lvl2pPr>
            <a:lvl3pPr>
              <a:defRPr sz="2495"/>
            </a:lvl3pPr>
            <a:lvl4pPr>
              <a:defRPr sz="2268"/>
            </a:lvl4pPr>
            <a:lvl5pPr>
              <a:defRPr sz="2268"/>
            </a:lvl5pPr>
            <a:lvl6pPr>
              <a:defRPr sz="2268"/>
            </a:lvl6pPr>
            <a:lvl7pPr>
              <a:defRPr sz="2268"/>
            </a:lvl7pPr>
            <a:lvl8pPr>
              <a:defRPr sz="2268"/>
            </a:lvl8pPr>
            <a:lvl9pPr>
              <a:defRPr sz="2268"/>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obsahu 3"/>
          <p:cNvSpPr>
            <a:spLocks noGrp="1"/>
          </p:cNvSpPr>
          <p:nvPr>
            <p:ph sz="half" idx="2"/>
          </p:nvPr>
        </p:nvSpPr>
        <p:spPr>
          <a:xfrm>
            <a:off x="7747002" y="2000251"/>
            <a:ext cx="6731000" cy="5657454"/>
          </a:xfrm>
          <a:prstGeom prst="rect">
            <a:avLst/>
          </a:prstGeom>
        </p:spPr>
        <p:txBody>
          <a:bodyPr lIns="100794" tIns="50397" rIns="100794" bIns="50397"/>
          <a:lstStyle>
            <a:lvl1pPr>
              <a:defRPr sz="3515"/>
            </a:lvl1pPr>
            <a:lvl2pPr>
              <a:defRPr sz="2948"/>
            </a:lvl2pPr>
            <a:lvl3pPr>
              <a:defRPr sz="2495"/>
            </a:lvl3pPr>
            <a:lvl4pPr>
              <a:defRPr sz="2268"/>
            </a:lvl4pPr>
            <a:lvl5pPr>
              <a:defRPr sz="2268"/>
            </a:lvl5pPr>
            <a:lvl6pPr>
              <a:defRPr sz="2268"/>
            </a:lvl6pPr>
            <a:lvl7pPr>
              <a:defRPr sz="2268"/>
            </a:lvl7pPr>
            <a:lvl8pPr>
              <a:defRPr sz="2268"/>
            </a:lvl8pPr>
            <a:lvl9pPr>
              <a:defRPr sz="2268"/>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symbol dátumu 4">
            <a:extLst>
              <a:ext uri="{FF2B5EF4-FFF2-40B4-BE49-F238E27FC236}">
                <a16:creationId xmlns:a16="http://schemas.microsoft.com/office/drawing/2014/main" id="{5675B0FA-804A-4DE8-9565-44DDBB1B6D9A}"/>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730969B1-044A-4A14-A475-7A7FEFD61530}" type="datetime1">
              <a:rPr lang="sk-SK" altLang="sk-SK" smtClean="0"/>
              <a:pPr>
                <a:defRPr/>
              </a:pPr>
              <a:t>19. 11. 2022</a:t>
            </a:fld>
            <a:endParaRPr lang="es-ES" altLang="sk-SK"/>
          </a:p>
        </p:txBody>
      </p:sp>
    </p:spTree>
    <p:extLst>
      <p:ext uri="{BB962C8B-B14F-4D97-AF65-F5344CB8AC3E}">
        <p14:creationId xmlns:p14="http://schemas.microsoft.com/office/powerpoint/2010/main" val="1842049593"/>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Nadpis 1"/>
          <p:cNvSpPr>
            <a:spLocks noGrp="1"/>
          </p:cNvSpPr>
          <p:nvPr>
            <p:ph type="title"/>
          </p:nvPr>
        </p:nvSpPr>
        <p:spPr>
          <a:xfrm>
            <a:off x="762000" y="343297"/>
            <a:ext cx="13716001" cy="1428750"/>
          </a:xfrm>
          <a:prstGeom prst="rect">
            <a:avLst/>
          </a:prstGeom>
        </p:spPr>
        <p:txBody>
          <a:bodyPr lIns="100794" tIns="50397" rIns="100794" bIns="50397"/>
          <a:lstStyle>
            <a:lvl1pPr>
              <a:defRPr/>
            </a:lvl1pPr>
          </a:lstStyle>
          <a:p>
            <a:r>
              <a:rPr lang="sk-SK"/>
              <a:t>Upravte štýly predlohy textu</a:t>
            </a:r>
          </a:p>
        </p:txBody>
      </p:sp>
      <p:sp>
        <p:nvSpPr>
          <p:cNvPr id="3" name="Zástupný symbol textu 2"/>
          <p:cNvSpPr>
            <a:spLocks noGrp="1"/>
          </p:cNvSpPr>
          <p:nvPr>
            <p:ph type="body" idx="1"/>
          </p:nvPr>
        </p:nvSpPr>
        <p:spPr>
          <a:xfrm>
            <a:off x="762002" y="1918893"/>
            <a:ext cx="6733647" cy="799702"/>
          </a:xfrm>
          <a:prstGeom prst="rect">
            <a:avLst/>
          </a:prstGeom>
        </p:spPr>
        <p:txBody>
          <a:bodyPr lIns="100794" tIns="50397" rIns="100794" bIns="50397" anchor="b"/>
          <a:lstStyle>
            <a:lvl1pPr marL="0" indent="0">
              <a:buNone/>
              <a:defRPr sz="2948" b="1"/>
            </a:lvl1pPr>
            <a:lvl2pPr marL="571472" indent="0">
              <a:buNone/>
              <a:defRPr sz="2495" b="1"/>
            </a:lvl2pPr>
            <a:lvl3pPr marL="1142945" indent="0">
              <a:buNone/>
              <a:defRPr sz="2268" b="1"/>
            </a:lvl3pPr>
            <a:lvl4pPr marL="1714417" indent="0">
              <a:buNone/>
              <a:defRPr sz="2041" b="1"/>
            </a:lvl4pPr>
            <a:lvl5pPr marL="2285889" indent="0">
              <a:buNone/>
              <a:defRPr sz="2041" b="1"/>
            </a:lvl5pPr>
            <a:lvl6pPr marL="2857362" indent="0">
              <a:buNone/>
              <a:defRPr sz="2041" b="1"/>
            </a:lvl6pPr>
            <a:lvl7pPr marL="3428834" indent="0">
              <a:buNone/>
              <a:defRPr sz="2041" b="1"/>
            </a:lvl7pPr>
            <a:lvl8pPr marL="4000306" indent="0">
              <a:buNone/>
              <a:defRPr sz="2041" b="1"/>
            </a:lvl8pPr>
            <a:lvl9pPr marL="4571778" indent="0">
              <a:buNone/>
              <a:defRPr sz="2041" b="1"/>
            </a:lvl9pPr>
          </a:lstStyle>
          <a:p>
            <a:pPr lvl="0"/>
            <a:r>
              <a:rPr lang="sk-SK"/>
              <a:t>Upravte štýl predlohy textu.</a:t>
            </a:r>
          </a:p>
        </p:txBody>
      </p:sp>
      <p:sp>
        <p:nvSpPr>
          <p:cNvPr id="4" name="Zástupný symbol obsahu 3"/>
          <p:cNvSpPr>
            <a:spLocks noGrp="1"/>
          </p:cNvSpPr>
          <p:nvPr>
            <p:ph sz="half" idx="2"/>
          </p:nvPr>
        </p:nvSpPr>
        <p:spPr>
          <a:xfrm>
            <a:off x="762002" y="2718598"/>
            <a:ext cx="6733647" cy="4939110"/>
          </a:xfrm>
          <a:prstGeom prst="rect">
            <a:avLst/>
          </a:prstGeom>
        </p:spPr>
        <p:txBody>
          <a:bodyPr lIns="100794" tIns="50397" rIns="100794" bIns="50397"/>
          <a:lstStyle>
            <a:lvl1pPr>
              <a:defRPr sz="2948"/>
            </a:lvl1pPr>
            <a:lvl2pPr>
              <a:defRPr sz="2495"/>
            </a:lvl2pPr>
            <a:lvl3pPr>
              <a:defRPr sz="2268"/>
            </a:lvl3pPr>
            <a:lvl4pPr>
              <a:defRPr sz="2041"/>
            </a:lvl4pPr>
            <a:lvl5pPr>
              <a:defRPr sz="2041"/>
            </a:lvl5pPr>
            <a:lvl6pPr>
              <a:defRPr sz="2041"/>
            </a:lvl6pPr>
            <a:lvl7pPr>
              <a:defRPr sz="2041"/>
            </a:lvl7pPr>
            <a:lvl8pPr>
              <a:defRPr sz="2041"/>
            </a:lvl8pPr>
            <a:lvl9pPr>
              <a:defRPr sz="2041"/>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symbol textu 4"/>
          <p:cNvSpPr>
            <a:spLocks noGrp="1"/>
          </p:cNvSpPr>
          <p:nvPr>
            <p:ph type="body" sz="quarter" idx="3"/>
          </p:nvPr>
        </p:nvSpPr>
        <p:spPr>
          <a:xfrm>
            <a:off x="7741711" y="1918893"/>
            <a:ext cx="6736291" cy="799702"/>
          </a:xfrm>
          <a:prstGeom prst="rect">
            <a:avLst/>
          </a:prstGeom>
        </p:spPr>
        <p:txBody>
          <a:bodyPr lIns="100794" tIns="50397" rIns="100794" bIns="50397" anchor="b"/>
          <a:lstStyle>
            <a:lvl1pPr marL="0" indent="0">
              <a:buNone/>
              <a:defRPr sz="2948" b="1"/>
            </a:lvl1pPr>
            <a:lvl2pPr marL="571472" indent="0">
              <a:buNone/>
              <a:defRPr sz="2495" b="1"/>
            </a:lvl2pPr>
            <a:lvl3pPr marL="1142945" indent="0">
              <a:buNone/>
              <a:defRPr sz="2268" b="1"/>
            </a:lvl3pPr>
            <a:lvl4pPr marL="1714417" indent="0">
              <a:buNone/>
              <a:defRPr sz="2041" b="1"/>
            </a:lvl4pPr>
            <a:lvl5pPr marL="2285889" indent="0">
              <a:buNone/>
              <a:defRPr sz="2041" b="1"/>
            </a:lvl5pPr>
            <a:lvl6pPr marL="2857362" indent="0">
              <a:buNone/>
              <a:defRPr sz="2041" b="1"/>
            </a:lvl6pPr>
            <a:lvl7pPr marL="3428834" indent="0">
              <a:buNone/>
              <a:defRPr sz="2041" b="1"/>
            </a:lvl7pPr>
            <a:lvl8pPr marL="4000306" indent="0">
              <a:buNone/>
              <a:defRPr sz="2041" b="1"/>
            </a:lvl8pPr>
            <a:lvl9pPr marL="4571778" indent="0">
              <a:buNone/>
              <a:defRPr sz="2041" b="1"/>
            </a:lvl9pPr>
          </a:lstStyle>
          <a:p>
            <a:pPr lvl="0"/>
            <a:r>
              <a:rPr lang="sk-SK"/>
              <a:t>Upravte štýl predlohy textu.</a:t>
            </a:r>
          </a:p>
        </p:txBody>
      </p:sp>
      <p:sp>
        <p:nvSpPr>
          <p:cNvPr id="6" name="Zástupný symbol obsahu 5"/>
          <p:cNvSpPr>
            <a:spLocks noGrp="1"/>
          </p:cNvSpPr>
          <p:nvPr>
            <p:ph sz="quarter" idx="4"/>
          </p:nvPr>
        </p:nvSpPr>
        <p:spPr>
          <a:xfrm>
            <a:off x="7741711" y="2718598"/>
            <a:ext cx="6736291" cy="4939110"/>
          </a:xfrm>
          <a:prstGeom prst="rect">
            <a:avLst/>
          </a:prstGeom>
        </p:spPr>
        <p:txBody>
          <a:bodyPr lIns="100794" tIns="50397" rIns="100794" bIns="50397"/>
          <a:lstStyle>
            <a:lvl1pPr>
              <a:defRPr sz="2948"/>
            </a:lvl1pPr>
            <a:lvl2pPr>
              <a:defRPr sz="2495"/>
            </a:lvl2pPr>
            <a:lvl3pPr>
              <a:defRPr sz="2268"/>
            </a:lvl3pPr>
            <a:lvl4pPr>
              <a:defRPr sz="2041"/>
            </a:lvl4pPr>
            <a:lvl5pPr>
              <a:defRPr sz="2041"/>
            </a:lvl5pPr>
            <a:lvl6pPr>
              <a:defRPr sz="2041"/>
            </a:lvl6pPr>
            <a:lvl7pPr>
              <a:defRPr sz="2041"/>
            </a:lvl7pPr>
            <a:lvl8pPr>
              <a:defRPr sz="2041"/>
            </a:lvl8pPr>
            <a:lvl9pPr>
              <a:defRPr sz="2041"/>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7" name="Zástupný symbol dátumu 6">
            <a:extLst>
              <a:ext uri="{FF2B5EF4-FFF2-40B4-BE49-F238E27FC236}">
                <a16:creationId xmlns:a16="http://schemas.microsoft.com/office/drawing/2014/main" id="{7F6DAED6-9C8E-4ED3-A456-71930373469F}"/>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00820659-1E9F-46FD-94D1-91AC5531BDB2}" type="datetime1">
              <a:rPr lang="sk-SK" altLang="sk-SK" smtClean="0"/>
              <a:pPr>
                <a:defRPr/>
              </a:pPr>
              <a:t>19. 11. 2022</a:t>
            </a:fld>
            <a:endParaRPr lang="es-ES" altLang="sk-SK"/>
          </a:p>
        </p:txBody>
      </p:sp>
    </p:spTree>
    <p:extLst>
      <p:ext uri="{BB962C8B-B14F-4D97-AF65-F5344CB8AC3E}">
        <p14:creationId xmlns:p14="http://schemas.microsoft.com/office/powerpoint/2010/main" val="1981366577"/>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Nadpis 1"/>
          <p:cNvSpPr>
            <a:spLocks noGrp="1"/>
          </p:cNvSpPr>
          <p:nvPr>
            <p:ph type="title"/>
          </p:nvPr>
        </p:nvSpPr>
        <p:spPr>
          <a:xfrm>
            <a:off x="762000" y="343297"/>
            <a:ext cx="13716001" cy="1428750"/>
          </a:xfrm>
          <a:prstGeom prst="rect">
            <a:avLst/>
          </a:prstGeom>
        </p:spPr>
        <p:txBody>
          <a:bodyPr lIns="100794" tIns="50397" rIns="100794" bIns="50397"/>
          <a:lstStyle/>
          <a:p>
            <a:r>
              <a:rPr lang="sk-SK"/>
              <a:t>Upravte štýly predlohy textu</a:t>
            </a:r>
          </a:p>
        </p:txBody>
      </p:sp>
      <p:sp>
        <p:nvSpPr>
          <p:cNvPr id="3" name="Zástupný symbol dátumu 2">
            <a:extLst>
              <a:ext uri="{FF2B5EF4-FFF2-40B4-BE49-F238E27FC236}">
                <a16:creationId xmlns:a16="http://schemas.microsoft.com/office/drawing/2014/main" id="{CB09EAE6-DB42-4CFF-9E8F-7990232ADC28}"/>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75294C9C-9C3D-4E8C-8A77-B5989450F1EC}" type="datetime1">
              <a:rPr lang="sk-SK" altLang="sk-SK" smtClean="0"/>
              <a:pPr>
                <a:defRPr/>
              </a:pPr>
              <a:t>19. 11. 2022</a:t>
            </a:fld>
            <a:endParaRPr lang="es-ES" altLang="sk-SK"/>
          </a:p>
        </p:txBody>
      </p:sp>
    </p:spTree>
    <p:extLst>
      <p:ext uri="{BB962C8B-B14F-4D97-AF65-F5344CB8AC3E}">
        <p14:creationId xmlns:p14="http://schemas.microsoft.com/office/powerpoint/2010/main" val="421019765"/>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Zástupný symbol dátumu 1">
            <a:extLst>
              <a:ext uri="{FF2B5EF4-FFF2-40B4-BE49-F238E27FC236}">
                <a16:creationId xmlns:a16="http://schemas.microsoft.com/office/drawing/2014/main" id="{BFA262CF-040E-444C-89BD-A748040F4214}"/>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D0A28482-A7A8-4A27-AD5E-15D5FCDCCBEF}" type="datetime1">
              <a:rPr lang="sk-SK" altLang="sk-SK" smtClean="0"/>
              <a:pPr>
                <a:defRPr/>
              </a:pPr>
              <a:t>19. 11. 2022</a:t>
            </a:fld>
            <a:endParaRPr lang="es-ES" altLang="sk-SK"/>
          </a:p>
        </p:txBody>
      </p:sp>
    </p:spTree>
    <p:extLst>
      <p:ext uri="{BB962C8B-B14F-4D97-AF65-F5344CB8AC3E}">
        <p14:creationId xmlns:p14="http://schemas.microsoft.com/office/powerpoint/2010/main" val="257156385"/>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Nadpis 1"/>
          <p:cNvSpPr>
            <a:spLocks noGrp="1"/>
          </p:cNvSpPr>
          <p:nvPr>
            <p:ph type="title"/>
          </p:nvPr>
        </p:nvSpPr>
        <p:spPr>
          <a:xfrm>
            <a:off x="762003" y="341316"/>
            <a:ext cx="5013855" cy="1452563"/>
          </a:xfrm>
          <a:prstGeom prst="rect">
            <a:avLst/>
          </a:prstGeom>
        </p:spPr>
        <p:txBody>
          <a:bodyPr lIns="100794" tIns="50397" rIns="100794" bIns="50397" anchor="b"/>
          <a:lstStyle>
            <a:lvl1pPr algn="l">
              <a:defRPr sz="2495" b="1"/>
            </a:lvl1pPr>
          </a:lstStyle>
          <a:p>
            <a:r>
              <a:rPr lang="sk-SK"/>
              <a:t>Upravte štýly predlohy textu</a:t>
            </a:r>
          </a:p>
        </p:txBody>
      </p:sp>
      <p:sp>
        <p:nvSpPr>
          <p:cNvPr id="3" name="Zástupný symbol obsahu 2"/>
          <p:cNvSpPr>
            <a:spLocks noGrp="1"/>
          </p:cNvSpPr>
          <p:nvPr>
            <p:ph idx="1"/>
          </p:nvPr>
        </p:nvSpPr>
        <p:spPr>
          <a:xfrm>
            <a:off x="5958421" y="341318"/>
            <a:ext cx="8519583" cy="7316391"/>
          </a:xfrm>
          <a:prstGeom prst="rect">
            <a:avLst/>
          </a:prstGeom>
        </p:spPr>
        <p:txBody>
          <a:bodyPr lIns="100794" tIns="50397" rIns="100794" bIns="50397"/>
          <a:lstStyle>
            <a:lvl1pPr>
              <a:defRPr sz="3969"/>
            </a:lvl1pPr>
            <a:lvl2pPr>
              <a:defRPr sz="3515"/>
            </a:lvl2pPr>
            <a:lvl3pPr>
              <a:defRPr sz="2948"/>
            </a:lvl3pPr>
            <a:lvl4pPr>
              <a:defRPr sz="2495"/>
            </a:lvl4pPr>
            <a:lvl5pPr>
              <a:defRPr sz="2495"/>
            </a:lvl5pPr>
            <a:lvl6pPr>
              <a:defRPr sz="2495"/>
            </a:lvl6pPr>
            <a:lvl7pPr>
              <a:defRPr sz="2495"/>
            </a:lvl7pPr>
            <a:lvl8pPr>
              <a:defRPr sz="2495"/>
            </a:lvl8pPr>
            <a:lvl9pPr>
              <a:defRPr sz="2495"/>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textu 3"/>
          <p:cNvSpPr>
            <a:spLocks noGrp="1"/>
          </p:cNvSpPr>
          <p:nvPr>
            <p:ph type="body" sz="half" idx="2"/>
          </p:nvPr>
        </p:nvSpPr>
        <p:spPr>
          <a:xfrm>
            <a:off x="762003" y="1793876"/>
            <a:ext cx="5013855" cy="5863828"/>
          </a:xfrm>
          <a:prstGeom prst="rect">
            <a:avLst/>
          </a:prstGeom>
        </p:spPr>
        <p:txBody>
          <a:bodyPr lIns="100794" tIns="50397" rIns="100794" bIns="50397"/>
          <a:lstStyle>
            <a:lvl1pPr marL="0" indent="0">
              <a:buNone/>
              <a:defRPr sz="1701"/>
            </a:lvl1pPr>
            <a:lvl2pPr marL="571472" indent="0">
              <a:buNone/>
              <a:defRPr sz="1474"/>
            </a:lvl2pPr>
            <a:lvl3pPr marL="1142945" indent="0">
              <a:buNone/>
              <a:defRPr sz="1247"/>
            </a:lvl3pPr>
            <a:lvl4pPr marL="1714417" indent="0">
              <a:buNone/>
              <a:defRPr sz="1134"/>
            </a:lvl4pPr>
            <a:lvl5pPr marL="2285889" indent="0">
              <a:buNone/>
              <a:defRPr sz="1134"/>
            </a:lvl5pPr>
            <a:lvl6pPr marL="2857362" indent="0">
              <a:buNone/>
              <a:defRPr sz="1134"/>
            </a:lvl6pPr>
            <a:lvl7pPr marL="3428834" indent="0">
              <a:buNone/>
              <a:defRPr sz="1134"/>
            </a:lvl7pPr>
            <a:lvl8pPr marL="4000306" indent="0">
              <a:buNone/>
              <a:defRPr sz="1134"/>
            </a:lvl8pPr>
            <a:lvl9pPr marL="4571778" indent="0">
              <a:buNone/>
              <a:defRPr sz="1134"/>
            </a:lvl9pPr>
          </a:lstStyle>
          <a:p>
            <a:pPr lvl="0"/>
            <a:r>
              <a:rPr lang="sk-SK"/>
              <a:t>Upravte štýl predlohy textu.</a:t>
            </a:r>
          </a:p>
        </p:txBody>
      </p:sp>
      <p:sp>
        <p:nvSpPr>
          <p:cNvPr id="5" name="Zástupný symbol dátumu 4">
            <a:extLst>
              <a:ext uri="{FF2B5EF4-FFF2-40B4-BE49-F238E27FC236}">
                <a16:creationId xmlns:a16="http://schemas.microsoft.com/office/drawing/2014/main" id="{8A8103C9-C93E-4970-8DFE-5258A975237A}"/>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3F12BF1E-2E46-44BE-8817-D5802542F988}" type="datetime1">
              <a:rPr lang="sk-SK" altLang="sk-SK" smtClean="0"/>
              <a:pPr>
                <a:defRPr/>
              </a:pPr>
              <a:t>19. 11. 2022</a:t>
            </a:fld>
            <a:endParaRPr lang="es-ES" altLang="sk-SK"/>
          </a:p>
        </p:txBody>
      </p:sp>
    </p:spTree>
    <p:extLst>
      <p:ext uri="{BB962C8B-B14F-4D97-AF65-F5344CB8AC3E}">
        <p14:creationId xmlns:p14="http://schemas.microsoft.com/office/powerpoint/2010/main" val="2994080316"/>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Nadpis 1"/>
          <p:cNvSpPr>
            <a:spLocks noGrp="1"/>
          </p:cNvSpPr>
          <p:nvPr>
            <p:ph type="title"/>
          </p:nvPr>
        </p:nvSpPr>
        <p:spPr>
          <a:xfrm>
            <a:off x="2987150" y="6000749"/>
            <a:ext cx="9144000" cy="708423"/>
          </a:xfrm>
          <a:prstGeom prst="rect">
            <a:avLst/>
          </a:prstGeom>
        </p:spPr>
        <p:txBody>
          <a:bodyPr lIns="100794" tIns="50397" rIns="100794" bIns="50397" anchor="b"/>
          <a:lstStyle>
            <a:lvl1pPr algn="l">
              <a:defRPr sz="2495" b="1"/>
            </a:lvl1pPr>
          </a:lstStyle>
          <a:p>
            <a:r>
              <a:rPr lang="sk-SK"/>
              <a:t>Upravte štýly predlohy textu</a:t>
            </a:r>
          </a:p>
        </p:txBody>
      </p:sp>
      <p:sp>
        <p:nvSpPr>
          <p:cNvPr id="3" name="Zástupný symbol obrázka 2"/>
          <p:cNvSpPr>
            <a:spLocks noGrp="1"/>
          </p:cNvSpPr>
          <p:nvPr>
            <p:ph type="pic" idx="1"/>
          </p:nvPr>
        </p:nvSpPr>
        <p:spPr>
          <a:xfrm>
            <a:off x="2987150" y="765973"/>
            <a:ext cx="9144000" cy="5143500"/>
          </a:xfrm>
          <a:prstGeom prst="rect">
            <a:avLst/>
          </a:prstGeom>
        </p:spPr>
        <p:txBody>
          <a:bodyPr lIns="100794" tIns="50397" rIns="100794" bIns="50397"/>
          <a:lstStyle>
            <a:lvl1pPr marL="0" indent="0">
              <a:buNone/>
              <a:defRPr sz="3969"/>
            </a:lvl1pPr>
            <a:lvl2pPr marL="571472" indent="0">
              <a:buNone/>
              <a:defRPr sz="3515"/>
            </a:lvl2pPr>
            <a:lvl3pPr marL="1142945" indent="0">
              <a:buNone/>
              <a:defRPr sz="2948"/>
            </a:lvl3pPr>
            <a:lvl4pPr marL="1714417" indent="0">
              <a:buNone/>
              <a:defRPr sz="2495"/>
            </a:lvl4pPr>
            <a:lvl5pPr marL="2285889" indent="0">
              <a:buNone/>
              <a:defRPr sz="2495"/>
            </a:lvl5pPr>
            <a:lvl6pPr marL="2857362" indent="0">
              <a:buNone/>
              <a:defRPr sz="2495"/>
            </a:lvl6pPr>
            <a:lvl7pPr marL="3428834" indent="0">
              <a:buNone/>
              <a:defRPr sz="2495"/>
            </a:lvl7pPr>
            <a:lvl8pPr marL="4000306" indent="0">
              <a:buNone/>
              <a:defRPr sz="2495"/>
            </a:lvl8pPr>
            <a:lvl9pPr marL="4571778" indent="0">
              <a:buNone/>
              <a:defRPr sz="2495"/>
            </a:lvl9pPr>
          </a:lstStyle>
          <a:p>
            <a:pPr lvl="0"/>
            <a:endParaRPr lang="sk-SK" noProof="0"/>
          </a:p>
        </p:txBody>
      </p:sp>
      <p:sp>
        <p:nvSpPr>
          <p:cNvPr id="4" name="Zástupný symbol textu 3"/>
          <p:cNvSpPr>
            <a:spLocks noGrp="1"/>
          </p:cNvSpPr>
          <p:nvPr>
            <p:ph type="body" sz="half" idx="2"/>
          </p:nvPr>
        </p:nvSpPr>
        <p:spPr>
          <a:xfrm>
            <a:off x="2987150" y="6709176"/>
            <a:ext cx="9144000" cy="1006077"/>
          </a:xfrm>
          <a:prstGeom prst="rect">
            <a:avLst/>
          </a:prstGeom>
        </p:spPr>
        <p:txBody>
          <a:bodyPr lIns="100794" tIns="50397" rIns="100794" bIns="50397"/>
          <a:lstStyle>
            <a:lvl1pPr marL="0" indent="0">
              <a:buNone/>
              <a:defRPr sz="1701"/>
            </a:lvl1pPr>
            <a:lvl2pPr marL="571472" indent="0">
              <a:buNone/>
              <a:defRPr sz="1474"/>
            </a:lvl2pPr>
            <a:lvl3pPr marL="1142945" indent="0">
              <a:buNone/>
              <a:defRPr sz="1247"/>
            </a:lvl3pPr>
            <a:lvl4pPr marL="1714417" indent="0">
              <a:buNone/>
              <a:defRPr sz="1134"/>
            </a:lvl4pPr>
            <a:lvl5pPr marL="2285889" indent="0">
              <a:buNone/>
              <a:defRPr sz="1134"/>
            </a:lvl5pPr>
            <a:lvl6pPr marL="2857362" indent="0">
              <a:buNone/>
              <a:defRPr sz="1134"/>
            </a:lvl6pPr>
            <a:lvl7pPr marL="3428834" indent="0">
              <a:buNone/>
              <a:defRPr sz="1134"/>
            </a:lvl7pPr>
            <a:lvl8pPr marL="4000306" indent="0">
              <a:buNone/>
              <a:defRPr sz="1134"/>
            </a:lvl8pPr>
            <a:lvl9pPr marL="4571778" indent="0">
              <a:buNone/>
              <a:defRPr sz="1134"/>
            </a:lvl9pPr>
          </a:lstStyle>
          <a:p>
            <a:pPr lvl="0"/>
            <a:r>
              <a:rPr lang="sk-SK"/>
              <a:t>Upravte štýl predlohy textu.</a:t>
            </a:r>
          </a:p>
        </p:txBody>
      </p:sp>
      <p:sp>
        <p:nvSpPr>
          <p:cNvPr id="5" name="Zástupný symbol dátumu 4">
            <a:extLst>
              <a:ext uri="{FF2B5EF4-FFF2-40B4-BE49-F238E27FC236}">
                <a16:creationId xmlns:a16="http://schemas.microsoft.com/office/drawing/2014/main" id="{5153853A-2839-4779-91F8-7302E14E02D6}"/>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C5BF924E-791B-4140-8B06-FD71652BDD72}" type="datetime1">
              <a:rPr lang="sk-SK" altLang="sk-SK" smtClean="0"/>
              <a:pPr>
                <a:defRPr/>
              </a:pPr>
              <a:t>19. 11. 2022</a:t>
            </a:fld>
            <a:endParaRPr lang="es-ES" altLang="sk-SK"/>
          </a:p>
        </p:txBody>
      </p:sp>
    </p:spTree>
    <p:extLst>
      <p:ext uri="{BB962C8B-B14F-4D97-AF65-F5344CB8AC3E}">
        <p14:creationId xmlns:p14="http://schemas.microsoft.com/office/powerpoint/2010/main" val="1630241040"/>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Nadpis 1"/>
          <p:cNvSpPr>
            <a:spLocks noGrp="1"/>
          </p:cNvSpPr>
          <p:nvPr>
            <p:ph type="title"/>
          </p:nvPr>
        </p:nvSpPr>
        <p:spPr>
          <a:xfrm>
            <a:off x="762000" y="343297"/>
            <a:ext cx="13716001" cy="1428750"/>
          </a:xfrm>
          <a:prstGeom prst="rect">
            <a:avLst/>
          </a:prstGeom>
        </p:spPr>
        <p:txBody>
          <a:bodyPr lIns="100794" tIns="50397" rIns="100794" bIns="50397"/>
          <a:lstStyle/>
          <a:p>
            <a:r>
              <a:rPr lang="sk-SK"/>
              <a:t>Upravte štýly predlohy textu</a:t>
            </a:r>
          </a:p>
        </p:txBody>
      </p:sp>
      <p:sp>
        <p:nvSpPr>
          <p:cNvPr id="3" name="Zástupný symbol zvislého textu 2"/>
          <p:cNvSpPr>
            <a:spLocks noGrp="1"/>
          </p:cNvSpPr>
          <p:nvPr>
            <p:ph type="body" orient="vert" idx="1"/>
          </p:nvPr>
        </p:nvSpPr>
        <p:spPr>
          <a:xfrm>
            <a:off x="762000" y="2000251"/>
            <a:ext cx="13716001" cy="5657454"/>
          </a:xfrm>
          <a:prstGeom prst="rect">
            <a:avLst/>
          </a:prstGeom>
        </p:spPr>
        <p:txBody>
          <a:bodyPr vert="eaVert"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68952301-E476-441F-A97F-51DD85660620}"/>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79C96496-E72D-48E4-9A64-AAA9D65F8008}" type="datetime1">
              <a:rPr lang="sk-SK" altLang="sk-SK" smtClean="0"/>
              <a:pPr>
                <a:defRPr/>
              </a:pPr>
              <a:t>19. 11. 2022</a:t>
            </a:fld>
            <a:endParaRPr lang="es-ES" altLang="sk-SK"/>
          </a:p>
        </p:txBody>
      </p:sp>
    </p:spTree>
    <p:extLst>
      <p:ext uri="{BB962C8B-B14F-4D97-AF65-F5344CB8AC3E}">
        <p14:creationId xmlns:p14="http://schemas.microsoft.com/office/powerpoint/2010/main" val="4035013368"/>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Zvislý nadpis 1"/>
          <p:cNvSpPr>
            <a:spLocks noGrp="1"/>
          </p:cNvSpPr>
          <p:nvPr>
            <p:ph type="title" orient="vert"/>
          </p:nvPr>
        </p:nvSpPr>
        <p:spPr>
          <a:xfrm>
            <a:off x="11049000" y="343302"/>
            <a:ext cx="3429001" cy="7314407"/>
          </a:xfrm>
          <a:prstGeom prst="rect">
            <a:avLst/>
          </a:prstGeom>
        </p:spPr>
        <p:txBody>
          <a:bodyPr vert="eaVert" lIns="100794" tIns="50397" rIns="100794" bIns="50397"/>
          <a:lstStyle/>
          <a:p>
            <a:r>
              <a:rPr lang="sk-SK"/>
              <a:t>Upravte štýly predlohy textu</a:t>
            </a:r>
          </a:p>
        </p:txBody>
      </p:sp>
      <p:sp>
        <p:nvSpPr>
          <p:cNvPr id="3" name="Zástupný symbol zvislého textu 2"/>
          <p:cNvSpPr>
            <a:spLocks noGrp="1"/>
          </p:cNvSpPr>
          <p:nvPr>
            <p:ph type="body" orient="vert" idx="1"/>
          </p:nvPr>
        </p:nvSpPr>
        <p:spPr>
          <a:xfrm>
            <a:off x="762003" y="343302"/>
            <a:ext cx="10032999" cy="7314407"/>
          </a:xfrm>
          <a:prstGeom prst="rect">
            <a:avLst/>
          </a:prstGeom>
        </p:spPr>
        <p:txBody>
          <a:bodyPr vert="eaVert"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3500C1E9-09E7-48FB-B85D-6AC1D54D1114}"/>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FFDB5D83-2C79-43B8-8C7D-6BC40822FA31}" type="datetime1">
              <a:rPr lang="sk-SK" altLang="sk-SK" smtClean="0"/>
              <a:pPr>
                <a:defRPr/>
              </a:pPr>
              <a:t>19. 11. 2022</a:t>
            </a:fld>
            <a:endParaRPr lang="es-ES" altLang="sk-SK"/>
          </a:p>
        </p:txBody>
      </p:sp>
    </p:spTree>
    <p:extLst>
      <p:ext uri="{BB962C8B-B14F-4D97-AF65-F5344CB8AC3E}">
        <p14:creationId xmlns:p14="http://schemas.microsoft.com/office/powerpoint/2010/main" val="393386546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jp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image" Target="../media/image1.jpg"/><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13" Type="http://schemas.openxmlformats.org/officeDocument/2006/relationships/image" Target="../media/image1.jpg"/><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13" Type="http://schemas.openxmlformats.org/officeDocument/2006/relationships/image" Target="../media/image1.jpg"/><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theme" Target="../theme/theme5.xml"/><Relationship Id="rId2" Type="http://schemas.openxmlformats.org/officeDocument/2006/relationships/slideLayout" Target="../slideLayouts/slideLayout46.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3.xml"/><Relationship Id="rId13" Type="http://schemas.openxmlformats.org/officeDocument/2006/relationships/image" Target="../media/image1.jpg"/><Relationship Id="rId3" Type="http://schemas.openxmlformats.org/officeDocument/2006/relationships/slideLayout" Target="../slideLayouts/slideLayout58.xml"/><Relationship Id="rId7" Type="http://schemas.openxmlformats.org/officeDocument/2006/relationships/slideLayout" Target="../slideLayouts/slideLayout62.xml"/><Relationship Id="rId12" Type="http://schemas.openxmlformats.org/officeDocument/2006/relationships/theme" Target="../theme/theme6.xml"/><Relationship Id="rId2" Type="http://schemas.openxmlformats.org/officeDocument/2006/relationships/slideLayout" Target="../slideLayouts/slideLayout57.xml"/><Relationship Id="rId1" Type="http://schemas.openxmlformats.org/officeDocument/2006/relationships/slideLayout" Target="../slideLayouts/slideLayout56.xml"/><Relationship Id="rId6" Type="http://schemas.openxmlformats.org/officeDocument/2006/relationships/slideLayout" Target="../slideLayouts/slideLayout61.xml"/><Relationship Id="rId11" Type="http://schemas.openxmlformats.org/officeDocument/2006/relationships/slideLayout" Target="../slideLayouts/slideLayout66.xml"/><Relationship Id="rId5" Type="http://schemas.openxmlformats.org/officeDocument/2006/relationships/slideLayout" Target="../slideLayouts/slideLayout60.xml"/><Relationship Id="rId10" Type="http://schemas.openxmlformats.org/officeDocument/2006/relationships/slideLayout" Target="../slideLayouts/slideLayout65.xml"/><Relationship Id="rId4" Type="http://schemas.openxmlformats.org/officeDocument/2006/relationships/slideLayout" Target="../slideLayouts/slideLayout59.xml"/><Relationship Id="rId9" Type="http://schemas.openxmlformats.org/officeDocument/2006/relationships/slideLayout" Target="../slideLayouts/slideLayout64.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74.xml"/><Relationship Id="rId3" Type="http://schemas.openxmlformats.org/officeDocument/2006/relationships/slideLayout" Target="../slideLayouts/slideLayout69.xml"/><Relationship Id="rId7" Type="http://schemas.openxmlformats.org/officeDocument/2006/relationships/slideLayout" Target="../slideLayouts/slideLayout73.xml"/><Relationship Id="rId12" Type="http://schemas.openxmlformats.org/officeDocument/2006/relationships/theme" Target="../theme/theme7.xml"/><Relationship Id="rId2" Type="http://schemas.openxmlformats.org/officeDocument/2006/relationships/slideLayout" Target="../slideLayouts/slideLayout68.xml"/><Relationship Id="rId1" Type="http://schemas.openxmlformats.org/officeDocument/2006/relationships/slideLayout" Target="../slideLayouts/slideLayout67.xml"/><Relationship Id="rId6" Type="http://schemas.openxmlformats.org/officeDocument/2006/relationships/slideLayout" Target="../slideLayouts/slideLayout72.xml"/><Relationship Id="rId11" Type="http://schemas.openxmlformats.org/officeDocument/2006/relationships/slideLayout" Target="../slideLayouts/slideLayout77.xml"/><Relationship Id="rId5" Type="http://schemas.openxmlformats.org/officeDocument/2006/relationships/slideLayout" Target="../slideLayouts/slideLayout71.xml"/><Relationship Id="rId10" Type="http://schemas.openxmlformats.org/officeDocument/2006/relationships/slideLayout" Target="../slideLayouts/slideLayout76.xml"/><Relationship Id="rId4" Type="http://schemas.openxmlformats.org/officeDocument/2006/relationships/slideLayout" Target="../slideLayouts/slideLayout70.xml"/><Relationship Id="rId9" Type="http://schemas.openxmlformats.org/officeDocument/2006/relationships/slideLayout" Target="../slideLayouts/slideLayout7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Zástupný objekt pre nadpis 1">
            <a:extLst>
              <a:ext uri="{FF2B5EF4-FFF2-40B4-BE49-F238E27FC236}">
                <a16:creationId xmlns:a16="http://schemas.microsoft.com/office/drawing/2014/main" id="{4E98C61B-2447-4E31-832D-8F8328F3275A}"/>
              </a:ext>
            </a:extLst>
          </p:cNvPr>
          <p:cNvSpPr>
            <a:spLocks noGrp="1"/>
          </p:cNvSpPr>
          <p:nvPr>
            <p:ph type="title"/>
          </p:nvPr>
        </p:nvSpPr>
        <p:spPr>
          <a:xfrm>
            <a:off x="1047750" y="456407"/>
            <a:ext cx="13144500" cy="1656954"/>
          </a:xfrm>
          <a:prstGeom prst="rect">
            <a:avLst/>
          </a:prstGeom>
        </p:spPr>
        <p:txBody>
          <a:bodyPr vert="horz" lIns="91440" tIns="45720" rIns="91440" bIns="45720" rtlCol="0" anchor="ctr">
            <a:normAutofit/>
          </a:bodyPr>
          <a:lstStyle/>
          <a:p>
            <a:r>
              <a:rPr lang="sk-SK"/>
              <a:t>Kliknutím upravte štýl predlohy nadpisu</a:t>
            </a:r>
          </a:p>
        </p:txBody>
      </p:sp>
      <p:sp>
        <p:nvSpPr>
          <p:cNvPr id="3" name="Zástupný objekt pre text 2">
            <a:extLst>
              <a:ext uri="{FF2B5EF4-FFF2-40B4-BE49-F238E27FC236}">
                <a16:creationId xmlns:a16="http://schemas.microsoft.com/office/drawing/2014/main" id="{CBC788FA-9A33-4488-9398-48A447603147}"/>
              </a:ext>
            </a:extLst>
          </p:cNvPr>
          <p:cNvSpPr>
            <a:spLocks noGrp="1"/>
          </p:cNvSpPr>
          <p:nvPr>
            <p:ph type="body" idx="1"/>
          </p:nvPr>
        </p:nvSpPr>
        <p:spPr>
          <a:xfrm>
            <a:off x="1047750" y="2282031"/>
            <a:ext cx="13144500" cy="5439173"/>
          </a:xfrm>
          <a:prstGeom prst="rect">
            <a:avLst/>
          </a:prstGeom>
        </p:spPr>
        <p:txBody>
          <a:bodyPr vert="horz" lIns="91440" tIns="45720" rIns="91440" bIns="45720" rtlCol="0">
            <a:normAutofit/>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BD08200B-E2AE-4A3B-8F89-9E92852D451D}"/>
              </a:ext>
            </a:extLst>
          </p:cNvPr>
          <p:cNvSpPr>
            <a:spLocks noGrp="1"/>
          </p:cNvSpPr>
          <p:nvPr>
            <p:ph type="dt" sz="half" idx="2"/>
          </p:nvPr>
        </p:nvSpPr>
        <p:spPr>
          <a:xfrm>
            <a:off x="1047750" y="7945438"/>
            <a:ext cx="3429000" cy="456406"/>
          </a:xfrm>
          <a:prstGeom prst="rect">
            <a:avLst/>
          </a:prstGeom>
        </p:spPr>
        <p:txBody>
          <a:bodyPr vert="horz" lIns="91440" tIns="45720" rIns="91440" bIns="45720" rtlCol="0" anchor="ctr"/>
          <a:lstStyle>
            <a:lvl1pPr algn="l">
              <a:defRPr sz="1500">
                <a:solidFill>
                  <a:schemeClr val="tx1">
                    <a:tint val="75000"/>
                  </a:schemeClr>
                </a:solidFill>
              </a:defRPr>
            </a:lvl1pPr>
          </a:lstStyle>
          <a:p>
            <a:fld id="{41716D49-2463-4AA2-952A-92B9460384EF}" type="datetimeFigureOut">
              <a:rPr lang="sk-SK" smtClean="0"/>
              <a:t>19. 11. 2022</a:t>
            </a:fld>
            <a:endParaRPr lang="sk-SK"/>
          </a:p>
        </p:txBody>
      </p:sp>
      <p:sp>
        <p:nvSpPr>
          <p:cNvPr id="5" name="Zástupný objekt pre pätu 4">
            <a:extLst>
              <a:ext uri="{FF2B5EF4-FFF2-40B4-BE49-F238E27FC236}">
                <a16:creationId xmlns:a16="http://schemas.microsoft.com/office/drawing/2014/main" id="{E58EF59D-EF02-4984-99A6-E176D68FD000}"/>
              </a:ext>
            </a:extLst>
          </p:cNvPr>
          <p:cNvSpPr>
            <a:spLocks noGrp="1"/>
          </p:cNvSpPr>
          <p:nvPr>
            <p:ph type="ftr" sz="quarter" idx="3"/>
          </p:nvPr>
        </p:nvSpPr>
        <p:spPr>
          <a:xfrm>
            <a:off x="5048250" y="7945438"/>
            <a:ext cx="5143500" cy="456406"/>
          </a:xfrm>
          <a:prstGeom prst="rect">
            <a:avLst/>
          </a:prstGeom>
        </p:spPr>
        <p:txBody>
          <a:bodyPr vert="horz" lIns="91440" tIns="45720" rIns="91440" bIns="45720" rtlCol="0" anchor="ctr"/>
          <a:lstStyle>
            <a:lvl1pPr algn="ctr">
              <a:defRPr sz="1500">
                <a:solidFill>
                  <a:schemeClr val="tx1">
                    <a:tint val="75000"/>
                  </a:schemeClr>
                </a:solidFill>
              </a:defRPr>
            </a:lvl1pPr>
          </a:lstStyle>
          <a:p>
            <a:endParaRPr lang="sk-SK"/>
          </a:p>
        </p:txBody>
      </p:sp>
      <p:sp>
        <p:nvSpPr>
          <p:cNvPr id="6" name="Zástupný objekt pre číslo snímky 5">
            <a:extLst>
              <a:ext uri="{FF2B5EF4-FFF2-40B4-BE49-F238E27FC236}">
                <a16:creationId xmlns:a16="http://schemas.microsoft.com/office/drawing/2014/main" id="{82E12CD2-A36A-42DA-B823-EECABC2B61AB}"/>
              </a:ext>
            </a:extLst>
          </p:cNvPr>
          <p:cNvSpPr>
            <a:spLocks noGrp="1"/>
          </p:cNvSpPr>
          <p:nvPr>
            <p:ph type="sldNum" sz="quarter" idx="4"/>
          </p:nvPr>
        </p:nvSpPr>
        <p:spPr>
          <a:xfrm>
            <a:off x="10763250" y="7945438"/>
            <a:ext cx="3429000" cy="456406"/>
          </a:xfrm>
          <a:prstGeom prst="rect">
            <a:avLst/>
          </a:prstGeom>
        </p:spPr>
        <p:txBody>
          <a:bodyPr vert="horz" lIns="91440" tIns="45720" rIns="91440" bIns="45720" rtlCol="0" anchor="ctr"/>
          <a:lstStyle>
            <a:lvl1pPr algn="r">
              <a:defRPr sz="1500">
                <a:solidFill>
                  <a:schemeClr val="tx1">
                    <a:tint val="75000"/>
                  </a:schemeClr>
                </a:solidFill>
              </a:defRPr>
            </a:lvl1pPr>
          </a:lstStyle>
          <a:p>
            <a:fld id="{8BB3219F-1421-47EF-AFA7-A06FA1E7081D}" type="slidenum">
              <a:rPr lang="sk-SK" smtClean="0"/>
              <a:t>‹#›</a:t>
            </a:fld>
            <a:endParaRPr lang="sk-SK"/>
          </a:p>
        </p:txBody>
      </p:sp>
    </p:spTree>
    <p:extLst>
      <p:ext uri="{BB962C8B-B14F-4D97-AF65-F5344CB8AC3E}">
        <p14:creationId xmlns:p14="http://schemas.microsoft.com/office/powerpoint/2010/main" val="3340232437"/>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1143000" rtl="0" eaLnBrk="1" latinLnBrk="0" hangingPunct="1">
        <a:lnSpc>
          <a:spcPct val="90000"/>
        </a:lnSpc>
        <a:spcBef>
          <a:spcPct val="0"/>
        </a:spcBef>
        <a:buNone/>
        <a:defRPr sz="5500" kern="1200">
          <a:solidFill>
            <a:schemeClr val="tx1"/>
          </a:solidFill>
          <a:latin typeface="+mj-lt"/>
          <a:ea typeface="+mj-ea"/>
          <a:cs typeface="+mj-cs"/>
        </a:defRPr>
      </a:lvl1pPr>
    </p:titleStyle>
    <p:bodyStyle>
      <a:lvl1pPr marL="285750" indent="-285750" algn="l" defTabSz="1143000" rtl="0" eaLnBrk="1" latinLnBrk="0" hangingPunct="1">
        <a:lnSpc>
          <a:spcPct val="90000"/>
        </a:lnSpc>
        <a:spcBef>
          <a:spcPts val="1250"/>
        </a:spcBef>
        <a:buFont typeface="Arial" panose="020B0604020202020204" pitchFamily="34" charset="0"/>
        <a:buChar char="•"/>
        <a:defRPr sz="3500" kern="1200">
          <a:solidFill>
            <a:schemeClr val="tx1"/>
          </a:solidFill>
          <a:latin typeface="+mn-lt"/>
          <a:ea typeface="+mn-ea"/>
          <a:cs typeface="+mn-cs"/>
        </a:defRPr>
      </a:lvl1pPr>
      <a:lvl2pPr marL="857250" indent="-285750" algn="l" defTabSz="1143000" rtl="0" eaLnBrk="1" latinLnBrk="0" hangingPunct="1">
        <a:lnSpc>
          <a:spcPct val="90000"/>
        </a:lnSpc>
        <a:spcBef>
          <a:spcPts val="625"/>
        </a:spcBef>
        <a:buFont typeface="Arial" panose="020B0604020202020204" pitchFamily="34" charset="0"/>
        <a:buChar char="•"/>
        <a:defRPr sz="3000" kern="1200">
          <a:solidFill>
            <a:schemeClr val="tx1"/>
          </a:solidFill>
          <a:latin typeface="+mn-lt"/>
          <a:ea typeface="+mn-ea"/>
          <a:cs typeface="+mn-cs"/>
        </a:defRPr>
      </a:lvl2pPr>
      <a:lvl3pPr marL="1428750" indent="-285750" algn="l" defTabSz="1143000" rtl="0" eaLnBrk="1" latinLnBrk="0" hangingPunct="1">
        <a:lnSpc>
          <a:spcPct val="90000"/>
        </a:lnSpc>
        <a:spcBef>
          <a:spcPts val="625"/>
        </a:spcBef>
        <a:buFont typeface="Arial" panose="020B0604020202020204" pitchFamily="34" charset="0"/>
        <a:buChar char="•"/>
        <a:defRPr sz="2500" kern="1200">
          <a:solidFill>
            <a:schemeClr val="tx1"/>
          </a:solidFill>
          <a:latin typeface="+mn-lt"/>
          <a:ea typeface="+mn-ea"/>
          <a:cs typeface="+mn-cs"/>
        </a:defRPr>
      </a:lvl3pPr>
      <a:lvl4pPr marL="2000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4pPr>
      <a:lvl5pPr marL="2571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5pPr>
      <a:lvl6pPr marL="3143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6pPr>
      <a:lvl7pPr marL="3714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7pPr>
      <a:lvl8pPr marL="4286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8pPr>
      <a:lvl9pPr marL="4857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9pPr>
    </p:bodyStyle>
    <p:otherStyle>
      <a:defPPr>
        <a:defRPr lang="sk-SK"/>
      </a:defPPr>
      <a:lvl1pPr marL="0" algn="l" defTabSz="1143000" rtl="0" eaLnBrk="1" latinLnBrk="0" hangingPunct="1">
        <a:defRPr sz="2250" kern="1200">
          <a:solidFill>
            <a:schemeClr val="tx1"/>
          </a:solidFill>
          <a:latin typeface="+mn-lt"/>
          <a:ea typeface="+mn-ea"/>
          <a:cs typeface="+mn-cs"/>
        </a:defRPr>
      </a:lvl1pPr>
      <a:lvl2pPr marL="571500" algn="l" defTabSz="1143000" rtl="0" eaLnBrk="1" latinLnBrk="0" hangingPunct="1">
        <a:defRPr sz="2250" kern="1200">
          <a:solidFill>
            <a:schemeClr val="tx1"/>
          </a:solidFill>
          <a:latin typeface="+mn-lt"/>
          <a:ea typeface="+mn-ea"/>
          <a:cs typeface="+mn-cs"/>
        </a:defRPr>
      </a:lvl2pPr>
      <a:lvl3pPr marL="1143000" algn="l" defTabSz="1143000" rtl="0" eaLnBrk="1" latinLnBrk="0" hangingPunct="1">
        <a:defRPr sz="2250" kern="1200">
          <a:solidFill>
            <a:schemeClr val="tx1"/>
          </a:solidFill>
          <a:latin typeface="+mn-lt"/>
          <a:ea typeface="+mn-ea"/>
          <a:cs typeface="+mn-cs"/>
        </a:defRPr>
      </a:lvl3pPr>
      <a:lvl4pPr marL="1714500" algn="l" defTabSz="1143000" rtl="0" eaLnBrk="1" latinLnBrk="0" hangingPunct="1">
        <a:defRPr sz="2250" kern="1200">
          <a:solidFill>
            <a:schemeClr val="tx1"/>
          </a:solidFill>
          <a:latin typeface="+mn-lt"/>
          <a:ea typeface="+mn-ea"/>
          <a:cs typeface="+mn-cs"/>
        </a:defRPr>
      </a:lvl4pPr>
      <a:lvl5pPr marL="2286000" algn="l" defTabSz="1143000" rtl="0" eaLnBrk="1" latinLnBrk="0" hangingPunct="1">
        <a:defRPr sz="2250" kern="1200">
          <a:solidFill>
            <a:schemeClr val="tx1"/>
          </a:solidFill>
          <a:latin typeface="+mn-lt"/>
          <a:ea typeface="+mn-ea"/>
          <a:cs typeface="+mn-cs"/>
        </a:defRPr>
      </a:lvl5pPr>
      <a:lvl6pPr marL="2857500" algn="l" defTabSz="1143000" rtl="0" eaLnBrk="1" latinLnBrk="0" hangingPunct="1">
        <a:defRPr sz="2250" kern="1200">
          <a:solidFill>
            <a:schemeClr val="tx1"/>
          </a:solidFill>
          <a:latin typeface="+mn-lt"/>
          <a:ea typeface="+mn-ea"/>
          <a:cs typeface="+mn-cs"/>
        </a:defRPr>
      </a:lvl6pPr>
      <a:lvl7pPr marL="3429000" algn="l" defTabSz="1143000" rtl="0" eaLnBrk="1" latinLnBrk="0" hangingPunct="1">
        <a:defRPr sz="2250" kern="1200">
          <a:solidFill>
            <a:schemeClr val="tx1"/>
          </a:solidFill>
          <a:latin typeface="+mn-lt"/>
          <a:ea typeface="+mn-ea"/>
          <a:cs typeface="+mn-cs"/>
        </a:defRPr>
      </a:lvl7pPr>
      <a:lvl8pPr marL="4000500" algn="l" defTabSz="1143000" rtl="0" eaLnBrk="1" latinLnBrk="0" hangingPunct="1">
        <a:defRPr sz="2250" kern="1200">
          <a:solidFill>
            <a:schemeClr val="tx1"/>
          </a:solidFill>
          <a:latin typeface="+mn-lt"/>
          <a:ea typeface="+mn-ea"/>
          <a:cs typeface="+mn-cs"/>
        </a:defRPr>
      </a:lvl8pPr>
      <a:lvl9pPr marL="4572000" algn="l" defTabSz="1143000" rtl="0" eaLnBrk="1" latinLnBrk="0" hangingPunct="1">
        <a:defRPr sz="225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47750" y="456407"/>
            <a:ext cx="13144500" cy="1656954"/>
          </a:xfrm>
          <a:prstGeom prst="rect">
            <a:avLst/>
          </a:prstGeom>
        </p:spPr>
        <p:txBody>
          <a:bodyPr vert="horz" lIns="91440" tIns="45720" rIns="91440" bIns="45720" rtlCol="0" anchor="ctr">
            <a:normAutofit/>
          </a:bodyPr>
          <a:lstStyle/>
          <a:p>
            <a:r>
              <a:rPr lang="sk-SK"/>
              <a:t>Kliknutím upravte štýl predlohy nadpisu</a:t>
            </a:r>
            <a:endParaRPr lang="en-US" dirty="0"/>
          </a:p>
        </p:txBody>
      </p:sp>
      <p:sp>
        <p:nvSpPr>
          <p:cNvPr id="3" name="Text Placeholder 2"/>
          <p:cNvSpPr>
            <a:spLocks noGrp="1"/>
          </p:cNvSpPr>
          <p:nvPr>
            <p:ph type="body" idx="1"/>
          </p:nvPr>
        </p:nvSpPr>
        <p:spPr>
          <a:xfrm>
            <a:off x="1047750" y="2282031"/>
            <a:ext cx="13144500" cy="5439173"/>
          </a:xfrm>
          <a:prstGeom prst="rect">
            <a:avLst/>
          </a:prstGeom>
        </p:spPr>
        <p:txBody>
          <a:bodyPr vert="horz" lIns="91440" tIns="45720" rIns="91440" bIns="45720" rtlCol="0">
            <a:normAutofit/>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2"/>
          </p:nvPr>
        </p:nvSpPr>
        <p:spPr>
          <a:xfrm>
            <a:off x="1047750" y="7945438"/>
            <a:ext cx="3429000" cy="456406"/>
          </a:xfrm>
          <a:prstGeom prst="rect">
            <a:avLst/>
          </a:prstGeom>
        </p:spPr>
        <p:txBody>
          <a:bodyPr vert="horz" lIns="91440" tIns="45720" rIns="91440" bIns="45720" rtlCol="0" anchor="ctr"/>
          <a:lstStyle>
            <a:lvl1pPr algn="l">
              <a:defRPr sz="1500">
                <a:solidFill>
                  <a:schemeClr val="tx1">
                    <a:tint val="75000"/>
                  </a:schemeClr>
                </a:solidFill>
              </a:defRPr>
            </a:lvl1pPr>
          </a:lstStyle>
          <a:p>
            <a:fld id="{D03EA5D2-F9F7-4CFA-8775-4DBF9060EA8D}" type="datetimeFigureOut">
              <a:rPr lang="sk-SK" smtClean="0"/>
              <a:t>19. 11. 2022</a:t>
            </a:fld>
            <a:endParaRPr lang="sk-SK"/>
          </a:p>
        </p:txBody>
      </p:sp>
      <p:sp>
        <p:nvSpPr>
          <p:cNvPr id="5" name="Footer Placeholder 4"/>
          <p:cNvSpPr>
            <a:spLocks noGrp="1"/>
          </p:cNvSpPr>
          <p:nvPr>
            <p:ph type="ftr" sz="quarter" idx="3"/>
          </p:nvPr>
        </p:nvSpPr>
        <p:spPr>
          <a:xfrm>
            <a:off x="5048250" y="7945438"/>
            <a:ext cx="5143500" cy="456406"/>
          </a:xfrm>
          <a:prstGeom prst="rect">
            <a:avLst/>
          </a:prstGeom>
        </p:spPr>
        <p:txBody>
          <a:bodyPr vert="horz" lIns="91440" tIns="45720" rIns="91440" bIns="45720" rtlCol="0" anchor="ctr"/>
          <a:lstStyle>
            <a:lvl1pPr algn="ctr">
              <a:defRPr sz="1500">
                <a:solidFill>
                  <a:schemeClr val="tx1">
                    <a:tint val="75000"/>
                  </a:schemeClr>
                </a:solidFill>
              </a:defRPr>
            </a:lvl1pPr>
          </a:lstStyle>
          <a:p>
            <a:endParaRPr lang="sk-SK"/>
          </a:p>
        </p:txBody>
      </p:sp>
      <p:sp>
        <p:nvSpPr>
          <p:cNvPr id="6" name="Slide Number Placeholder 5"/>
          <p:cNvSpPr>
            <a:spLocks noGrp="1"/>
          </p:cNvSpPr>
          <p:nvPr>
            <p:ph type="sldNum" sz="quarter" idx="4"/>
          </p:nvPr>
        </p:nvSpPr>
        <p:spPr>
          <a:xfrm>
            <a:off x="10763250" y="7945438"/>
            <a:ext cx="3429000" cy="456406"/>
          </a:xfrm>
          <a:prstGeom prst="rect">
            <a:avLst/>
          </a:prstGeom>
        </p:spPr>
        <p:txBody>
          <a:bodyPr vert="horz" lIns="91440" tIns="45720" rIns="91440" bIns="45720" rtlCol="0" anchor="ctr"/>
          <a:lstStyle>
            <a:lvl1pPr algn="r">
              <a:defRPr sz="1500">
                <a:solidFill>
                  <a:schemeClr val="tx1">
                    <a:tint val="75000"/>
                  </a:schemeClr>
                </a:solidFill>
              </a:defRPr>
            </a:lvl1pPr>
          </a:lstStyle>
          <a:p>
            <a:fld id="{CE159FBE-AD20-4640-A5E5-60705661FB22}" type="slidenum">
              <a:rPr lang="sk-SK" smtClean="0"/>
              <a:t>‹#›</a:t>
            </a:fld>
            <a:endParaRPr lang="sk-SK"/>
          </a:p>
        </p:txBody>
      </p:sp>
    </p:spTree>
    <p:extLst>
      <p:ext uri="{BB962C8B-B14F-4D97-AF65-F5344CB8AC3E}">
        <p14:creationId xmlns:p14="http://schemas.microsoft.com/office/powerpoint/2010/main" val="3952834320"/>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1143000" rtl="0" eaLnBrk="1" latinLnBrk="0" hangingPunct="1">
        <a:lnSpc>
          <a:spcPct val="90000"/>
        </a:lnSpc>
        <a:spcBef>
          <a:spcPct val="0"/>
        </a:spcBef>
        <a:buNone/>
        <a:defRPr sz="5500" kern="1200">
          <a:solidFill>
            <a:schemeClr val="tx1"/>
          </a:solidFill>
          <a:latin typeface="+mj-lt"/>
          <a:ea typeface="+mj-ea"/>
          <a:cs typeface="+mj-cs"/>
        </a:defRPr>
      </a:lvl1pPr>
    </p:titleStyle>
    <p:bodyStyle>
      <a:lvl1pPr marL="285750" indent="-285750" algn="l" defTabSz="1143000" rtl="0" eaLnBrk="1" latinLnBrk="0" hangingPunct="1">
        <a:lnSpc>
          <a:spcPct val="90000"/>
        </a:lnSpc>
        <a:spcBef>
          <a:spcPts val="1250"/>
        </a:spcBef>
        <a:buFont typeface="Arial" panose="020B0604020202020204" pitchFamily="34" charset="0"/>
        <a:buChar char="•"/>
        <a:defRPr sz="3500" kern="1200">
          <a:solidFill>
            <a:schemeClr val="tx1"/>
          </a:solidFill>
          <a:latin typeface="+mn-lt"/>
          <a:ea typeface="+mn-ea"/>
          <a:cs typeface="+mn-cs"/>
        </a:defRPr>
      </a:lvl1pPr>
      <a:lvl2pPr marL="857250" indent="-285750" algn="l" defTabSz="1143000" rtl="0" eaLnBrk="1" latinLnBrk="0" hangingPunct="1">
        <a:lnSpc>
          <a:spcPct val="90000"/>
        </a:lnSpc>
        <a:spcBef>
          <a:spcPts val="625"/>
        </a:spcBef>
        <a:buFont typeface="Arial" panose="020B0604020202020204" pitchFamily="34" charset="0"/>
        <a:buChar char="•"/>
        <a:defRPr sz="3000" kern="1200">
          <a:solidFill>
            <a:schemeClr val="tx1"/>
          </a:solidFill>
          <a:latin typeface="+mn-lt"/>
          <a:ea typeface="+mn-ea"/>
          <a:cs typeface="+mn-cs"/>
        </a:defRPr>
      </a:lvl2pPr>
      <a:lvl3pPr marL="1428750" indent="-285750" algn="l" defTabSz="1143000" rtl="0" eaLnBrk="1" latinLnBrk="0" hangingPunct="1">
        <a:lnSpc>
          <a:spcPct val="90000"/>
        </a:lnSpc>
        <a:spcBef>
          <a:spcPts val="625"/>
        </a:spcBef>
        <a:buFont typeface="Arial" panose="020B0604020202020204" pitchFamily="34" charset="0"/>
        <a:buChar char="•"/>
        <a:defRPr sz="2500" kern="1200">
          <a:solidFill>
            <a:schemeClr val="tx1"/>
          </a:solidFill>
          <a:latin typeface="+mn-lt"/>
          <a:ea typeface="+mn-ea"/>
          <a:cs typeface="+mn-cs"/>
        </a:defRPr>
      </a:lvl3pPr>
      <a:lvl4pPr marL="2000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4pPr>
      <a:lvl5pPr marL="2571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5pPr>
      <a:lvl6pPr marL="3143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6pPr>
      <a:lvl7pPr marL="3714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7pPr>
      <a:lvl8pPr marL="4286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8pPr>
      <a:lvl9pPr marL="4857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9pPr>
    </p:bodyStyle>
    <p:otherStyle>
      <a:defPPr>
        <a:defRPr lang="en-US"/>
      </a:defPPr>
      <a:lvl1pPr marL="0" algn="l" defTabSz="1143000" rtl="0" eaLnBrk="1" latinLnBrk="0" hangingPunct="1">
        <a:defRPr sz="2250" kern="1200">
          <a:solidFill>
            <a:schemeClr val="tx1"/>
          </a:solidFill>
          <a:latin typeface="+mn-lt"/>
          <a:ea typeface="+mn-ea"/>
          <a:cs typeface="+mn-cs"/>
        </a:defRPr>
      </a:lvl1pPr>
      <a:lvl2pPr marL="571500" algn="l" defTabSz="1143000" rtl="0" eaLnBrk="1" latinLnBrk="0" hangingPunct="1">
        <a:defRPr sz="2250" kern="1200">
          <a:solidFill>
            <a:schemeClr val="tx1"/>
          </a:solidFill>
          <a:latin typeface="+mn-lt"/>
          <a:ea typeface="+mn-ea"/>
          <a:cs typeface="+mn-cs"/>
        </a:defRPr>
      </a:lvl2pPr>
      <a:lvl3pPr marL="1143000" algn="l" defTabSz="1143000" rtl="0" eaLnBrk="1" latinLnBrk="0" hangingPunct="1">
        <a:defRPr sz="2250" kern="1200">
          <a:solidFill>
            <a:schemeClr val="tx1"/>
          </a:solidFill>
          <a:latin typeface="+mn-lt"/>
          <a:ea typeface="+mn-ea"/>
          <a:cs typeface="+mn-cs"/>
        </a:defRPr>
      </a:lvl3pPr>
      <a:lvl4pPr marL="1714500" algn="l" defTabSz="1143000" rtl="0" eaLnBrk="1" latinLnBrk="0" hangingPunct="1">
        <a:defRPr sz="2250" kern="1200">
          <a:solidFill>
            <a:schemeClr val="tx1"/>
          </a:solidFill>
          <a:latin typeface="+mn-lt"/>
          <a:ea typeface="+mn-ea"/>
          <a:cs typeface="+mn-cs"/>
        </a:defRPr>
      </a:lvl4pPr>
      <a:lvl5pPr marL="2286000" algn="l" defTabSz="1143000" rtl="0" eaLnBrk="1" latinLnBrk="0" hangingPunct="1">
        <a:defRPr sz="2250" kern="1200">
          <a:solidFill>
            <a:schemeClr val="tx1"/>
          </a:solidFill>
          <a:latin typeface="+mn-lt"/>
          <a:ea typeface="+mn-ea"/>
          <a:cs typeface="+mn-cs"/>
        </a:defRPr>
      </a:lvl5pPr>
      <a:lvl6pPr marL="2857500" algn="l" defTabSz="1143000" rtl="0" eaLnBrk="1" latinLnBrk="0" hangingPunct="1">
        <a:defRPr sz="2250" kern="1200">
          <a:solidFill>
            <a:schemeClr val="tx1"/>
          </a:solidFill>
          <a:latin typeface="+mn-lt"/>
          <a:ea typeface="+mn-ea"/>
          <a:cs typeface="+mn-cs"/>
        </a:defRPr>
      </a:lvl6pPr>
      <a:lvl7pPr marL="3429000" algn="l" defTabSz="1143000" rtl="0" eaLnBrk="1" latinLnBrk="0" hangingPunct="1">
        <a:defRPr sz="2250" kern="1200">
          <a:solidFill>
            <a:schemeClr val="tx1"/>
          </a:solidFill>
          <a:latin typeface="+mn-lt"/>
          <a:ea typeface="+mn-ea"/>
          <a:cs typeface="+mn-cs"/>
        </a:defRPr>
      </a:lvl7pPr>
      <a:lvl8pPr marL="4000500" algn="l" defTabSz="1143000" rtl="0" eaLnBrk="1" latinLnBrk="0" hangingPunct="1">
        <a:defRPr sz="2250" kern="1200">
          <a:solidFill>
            <a:schemeClr val="tx1"/>
          </a:solidFill>
          <a:latin typeface="+mn-lt"/>
          <a:ea typeface="+mn-ea"/>
          <a:cs typeface="+mn-cs"/>
        </a:defRPr>
      </a:lvl8pPr>
      <a:lvl9pPr marL="4572000" algn="l" defTabSz="1143000" rtl="0" eaLnBrk="1" latinLnBrk="0" hangingPunct="1">
        <a:defRPr sz="225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47750" y="456407"/>
            <a:ext cx="13144500" cy="1656954"/>
          </a:xfrm>
          <a:prstGeom prst="rect">
            <a:avLst/>
          </a:prstGeom>
        </p:spPr>
        <p:txBody>
          <a:bodyPr vert="horz" lIns="91440" tIns="45720" rIns="91440" bIns="45720" rtlCol="0" anchor="ctr">
            <a:normAutofit/>
          </a:bodyPr>
          <a:lstStyle/>
          <a:p>
            <a:r>
              <a:rPr lang="sk-SK"/>
              <a:t>Kliknutím upravte štýl predlohy nadpisu</a:t>
            </a:r>
            <a:endParaRPr lang="en-US" dirty="0"/>
          </a:p>
        </p:txBody>
      </p:sp>
      <p:sp>
        <p:nvSpPr>
          <p:cNvPr id="3" name="Text Placeholder 2"/>
          <p:cNvSpPr>
            <a:spLocks noGrp="1"/>
          </p:cNvSpPr>
          <p:nvPr>
            <p:ph type="body" idx="1"/>
          </p:nvPr>
        </p:nvSpPr>
        <p:spPr>
          <a:xfrm>
            <a:off x="1047750" y="2282031"/>
            <a:ext cx="13144500" cy="5439173"/>
          </a:xfrm>
          <a:prstGeom prst="rect">
            <a:avLst/>
          </a:prstGeom>
        </p:spPr>
        <p:txBody>
          <a:bodyPr vert="horz" lIns="91440" tIns="45720" rIns="91440" bIns="45720" rtlCol="0">
            <a:normAutofit/>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2"/>
          </p:nvPr>
        </p:nvSpPr>
        <p:spPr>
          <a:xfrm>
            <a:off x="1047750" y="7945438"/>
            <a:ext cx="3429000" cy="456406"/>
          </a:xfrm>
          <a:prstGeom prst="rect">
            <a:avLst/>
          </a:prstGeom>
        </p:spPr>
        <p:txBody>
          <a:bodyPr vert="horz" lIns="91440" tIns="45720" rIns="91440" bIns="45720" rtlCol="0" anchor="ctr"/>
          <a:lstStyle>
            <a:lvl1pPr algn="l">
              <a:defRPr sz="1500">
                <a:solidFill>
                  <a:schemeClr val="tx1">
                    <a:tint val="75000"/>
                  </a:schemeClr>
                </a:solidFill>
              </a:defRPr>
            </a:lvl1pPr>
          </a:lstStyle>
          <a:p>
            <a:fld id="{D03EA5D2-F9F7-4CFA-8775-4DBF9060EA8D}" type="datetimeFigureOut">
              <a:rPr lang="sk-SK" smtClean="0"/>
              <a:t>19. 11. 2022</a:t>
            </a:fld>
            <a:endParaRPr lang="sk-SK"/>
          </a:p>
        </p:txBody>
      </p:sp>
      <p:sp>
        <p:nvSpPr>
          <p:cNvPr id="5" name="Footer Placeholder 4"/>
          <p:cNvSpPr>
            <a:spLocks noGrp="1"/>
          </p:cNvSpPr>
          <p:nvPr>
            <p:ph type="ftr" sz="quarter" idx="3"/>
          </p:nvPr>
        </p:nvSpPr>
        <p:spPr>
          <a:xfrm>
            <a:off x="5048250" y="7945438"/>
            <a:ext cx="5143500" cy="456406"/>
          </a:xfrm>
          <a:prstGeom prst="rect">
            <a:avLst/>
          </a:prstGeom>
        </p:spPr>
        <p:txBody>
          <a:bodyPr vert="horz" lIns="91440" tIns="45720" rIns="91440" bIns="45720" rtlCol="0" anchor="ctr"/>
          <a:lstStyle>
            <a:lvl1pPr algn="ctr">
              <a:defRPr sz="1500">
                <a:solidFill>
                  <a:schemeClr val="tx1">
                    <a:tint val="75000"/>
                  </a:schemeClr>
                </a:solidFill>
              </a:defRPr>
            </a:lvl1pPr>
          </a:lstStyle>
          <a:p>
            <a:endParaRPr lang="sk-SK"/>
          </a:p>
        </p:txBody>
      </p:sp>
      <p:sp>
        <p:nvSpPr>
          <p:cNvPr id="6" name="Slide Number Placeholder 5"/>
          <p:cNvSpPr>
            <a:spLocks noGrp="1"/>
          </p:cNvSpPr>
          <p:nvPr>
            <p:ph type="sldNum" sz="quarter" idx="4"/>
          </p:nvPr>
        </p:nvSpPr>
        <p:spPr>
          <a:xfrm>
            <a:off x="10763250" y="7945438"/>
            <a:ext cx="3429000" cy="456406"/>
          </a:xfrm>
          <a:prstGeom prst="rect">
            <a:avLst/>
          </a:prstGeom>
        </p:spPr>
        <p:txBody>
          <a:bodyPr vert="horz" lIns="91440" tIns="45720" rIns="91440" bIns="45720" rtlCol="0" anchor="ctr"/>
          <a:lstStyle>
            <a:lvl1pPr algn="r">
              <a:defRPr sz="1500">
                <a:solidFill>
                  <a:schemeClr val="tx1">
                    <a:tint val="75000"/>
                  </a:schemeClr>
                </a:solidFill>
              </a:defRPr>
            </a:lvl1pPr>
          </a:lstStyle>
          <a:p>
            <a:fld id="{CE159FBE-AD20-4640-A5E5-60705661FB22}" type="slidenum">
              <a:rPr lang="sk-SK" smtClean="0"/>
              <a:t>‹#›</a:t>
            </a:fld>
            <a:endParaRPr lang="sk-SK"/>
          </a:p>
        </p:txBody>
      </p:sp>
    </p:spTree>
    <p:extLst>
      <p:ext uri="{BB962C8B-B14F-4D97-AF65-F5344CB8AC3E}">
        <p14:creationId xmlns:p14="http://schemas.microsoft.com/office/powerpoint/2010/main" val="60721706"/>
      </p:ext>
    </p:extLst>
  </p:cSld>
  <p:clrMap bg1="lt1" tx1="dk1" bg2="lt2" tx2="dk2" accent1="accent1" accent2="accent2" accent3="accent3" accent4="accent4" accent5="accent5" accent6="accent6" hlink="hlink" folHlink="folHlink"/>
  <p:sldLayoutIdLst>
    <p:sldLayoutId id="2147483745" r:id="rId1"/>
    <p:sldLayoutId id="2147483746" r:id="rId2"/>
    <p:sldLayoutId id="2147483747" r:id="rId3"/>
    <p:sldLayoutId id="2147483748" r:id="rId4"/>
    <p:sldLayoutId id="2147483749" r:id="rId5"/>
    <p:sldLayoutId id="2147483750" r:id="rId6"/>
    <p:sldLayoutId id="2147483751" r:id="rId7"/>
    <p:sldLayoutId id="2147483752" r:id="rId8"/>
    <p:sldLayoutId id="2147483753" r:id="rId9"/>
    <p:sldLayoutId id="2147483754" r:id="rId10"/>
    <p:sldLayoutId id="2147483755" r:id="rId11"/>
  </p:sldLayoutIdLst>
  <p:txStyles>
    <p:titleStyle>
      <a:lvl1pPr algn="l" defTabSz="1143000" rtl="0" eaLnBrk="1" latinLnBrk="0" hangingPunct="1">
        <a:lnSpc>
          <a:spcPct val="90000"/>
        </a:lnSpc>
        <a:spcBef>
          <a:spcPct val="0"/>
        </a:spcBef>
        <a:buNone/>
        <a:defRPr sz="5500" kern="1200">
          <a:solidFill>
            <a:schemeClr val="tx1"/>
          </a:solidFill>
          <a:latin typeface="+mj-lt"/>
          <a:ea typeface="+mj-ea"/>
          <a:cs typeface="+mj-cs"/>
        </a:defRPr>
      </a:lvl1pPr>
    </p:titleStyle>
    <p:bodyStyle>
      <a:lvl1pPr marL="285750" indent="-285750" algn="l" defTabSz="1143000" rtl="0" eaLnBrk="1" latinLnBrk="0" hangingPunct="1">
        <a:lnSpc>
          <a:spcPct val="90000"/>
        </a:lnSpc>
        <a:spcBef>
          <a:spcPts val="1250"/>
        </a:spcBef>
        <a:buFont typeface="Arial" panose="020B0604020202020204" pitchFamily="34" charset="0"/>
        <a:buChar char="•"/>
        <a:defRPr sz="3500" kern="1200">
          <a:solidFill>
            <a:schemeClr val="tx1"/>
          </a:solidFill>
          <a:latin typeface="+mn-lt"/>
          <a:ea typeface="+mn-ea"/>
          <a:cs typeface="+mn-cs"/>
        </a:defRPr>
      </a:lvl1pPr>
      <a:lvl2pPr marL="857250" indent="-285750" algn="l" defTabSz="1143000" rtl="0" eaLnBrk="1" latinLnBrk="0" hangingPunct="1">
        <a:lnSpc>
          <a:spcPct val="90000"/>
        </a:lnSpc>
        <a:spcBef>
          <a:spcPts val="625"/>
        </a:spcBef>
        <a:buFont typeface="Arial" panose="020B0604020202020204" pitchFamily="34" charset="0"/>
        <a:buChar char="•"/>
        <a:defRPr sz="3000" kern="1200">
          <a:solidFill>
            <a:schemeClr val="tx1"/>
          </a:solidFill>
          <a:latin typeface="+mn-lt"/>
          <a:ea typeface="+mn-ea"/>
          <a:cs typeface="+mn-cs"/>
        </a:defRPr>
      </a:lvl2pPr>
      <a:lvl3pPr marL="1428750" indent="-285750" algn="l" defTabSz="1143000" rtl="0" eaLnBrk="1" latinLnBrk="0" hangingPunct="1">
        <a:lnSpc>
          <a:spcPct val="90000"/>
        </a:lnSpc>
        <a:spcBef>
          <a:spcPts val="625"/>
        </a:spcBef>
        <a:buFont typeface="Arial" panose="020B0604020202020204" pitchFamily="34" charset="0"/>
        <a:buChar char="•"/>
        <a:defRPr sz="2500" kern="1200">
          <a:solidFill>
            <a:schemeClr val="tx1"/>
          </a:solidFill>
          <a:latin typeface="+mn-lt"/>
          <a:ea typeface="+mn-ea"/>
          <a:cs typeface="+mn-cs"/>
        </a:defRPr>
      </a:lvl3pPr>
      <a:lvl4pPr marL="2000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4pPr>
      <a:lvl5pPr marL="2571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5pPr>
      <a:lvl6pPr marL="3143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6pPr>
      <a:lvl7pPr marL="3714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7pPr>
      <a:lvl8pPr marL="4286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8pPr>
      <a:lvl9pPr marL="4857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9pPr>
    </p:bodyStyle>
    <p:otherStyle>
      <a:defPPr>
        <a:defRPr lang="en-US"/>
      </a:defPPr>
      <a:lvl1pPr marL="0" algn="l" defTabSz="1143000" rtl="0" eaLnBrk="1" latinLnBrk="0" hangingPunct="1">
        <a:defRPr sz="2250" kern="1200">
          <a:solidFill>
            <a:schemeClr val="tx1"/>
          </a:solidFill>
          <a:latin typeface="+mn-lt"/>
          <a:ea typeface="+mn-ea"/>
          <a:cs typeface="+mn-cs"/>
        </a:defRPr>
      </a:lvl1pPr>
      <a:lvl2pPr marL="571500" algn="l" defTabSz="1143000" rtl="0" eaLnBrk="1" latinLnBrk="0" hangingPunct="1">
        <a:defRPr sz="2250" kern="1200">
          <a:solidFill>
            <a:schemeClr val="tx1"/>
          </a:solidFill>
          <a:latin typeface="+mn-lt"/>
          <a:ea typeface="+mn-ea"/>
          <a:cs typeface="+mn-cs"/>
        </a:defRPr>
      </a:lvl2pPr>
      <a:lvl3pPr marL="1143000" algn="l" defTabSz="1143000" rtl="0" eaLnBrk="1" latinLnBrk="0" hangingPunct="1">
        <a:defRPr sz="2250" kern="1200">
          <a:solidFill>
            <a:schemeClr val="tx1"/>
          </a:solidFill>
          <a:latin typeface="+mn-lt"/>
          <a:ea typeface="+mn-ea"/>
          <a:cs typeface="+mn-cs"/>
        </a:defRPr>
      </a:lvl3pPr>
      <a:lvl4pPr marL="1714500" algn="l" defTabSz="1143000" rtl="0" eaLnBrk="1" latinLnBrk="0" hangingPunct="1">
        <a:defRPr sz="2250" kern="1200">
          <a:solidFill>
            <a:schemeClr val="tx1"/>
          </a:solidFill>
          <a:latin typeface="+mn-lt"/>
          <a:ea typeface="+mn-ea"/>
          <a:cs typeface="+mn-cs"/>
        </a:defRPr>
      </a:lvl4pPr>
      <a:lvl5pPr marL="2286000" algn="l" defTabSz="1143000" rtl="0" eaLnBrk="1" latinLnBrk="0" hangingPunct="1">
        <a:defRPr sz="2250" kern="1200">
          <a:solidFill>
            <a:schemeClr val="tx1"/>
          </a:solidFill>
          <a:latin typeface="+mn-lt"/>
          <a:ea typeface="+mn-ea"/>
          <a:cs typeface="+mn-cs"/>
        </a:defRPr>
      </a:lvl5pPr>
      <a:lvl6pPr marL="2857500" algn="l" defTabSz="1143000" rtl="0" eaLnBrk="1" latinLnBrk="0" hangingPunct="1">
        <a:defRPr sz="2250" kern="1200">
          <a:solidFill>
            <a:schemeClr val="tx1"/>
          </a:solidFill>
          <a:latin typeface="+mn-lt"/>
          <a:ea typeface="+mn-ea"/>
          <a:cs typeface="+mn-cs"/>
        </a:defRPr>
      </a:lvl6pPr>
      <a:lvl7pPr marL="3429000" algn="l" defTabSz="1143000" rtl="0" eaLnBrk="1" latinLnBrk="0" hangingPunct="1">
        <a:defRPr sz="2250" kern="1200">
          <a:solidFill>
            <a:schemeClr val="tx1"/>
          </a:solidFill>
          <a:latin typeface="+mn-lt"/>
          <a:ea typeface="+mn-ea"/>
          <a:cs typeface="+mn-cs"/>
        </a:defRPr>
      </a:lvl7pPr>
      <a:lvl8pPr marL="4000500" algn="l" defTabSz="1143000" rtl="0" eaLnBrk="1" latinLnBrk="0" hangingPunct="1">
        <a:defRPr sz="2250" kern="1200">
          <a:solidFill>
            <a:schemeClr val="tx1"/>
          </a:solidFill>
          <a:latin typeface="+mn-lt"/>
          <a:ea typeface="+mn-ea"/>
          <a:cs typeface="+mn-cs"/>
        </a:defRPr>
      </a:lvl8pPr>
      <a:lvl9pPr marL="4572000" algn="l" defTabSz="1143000" rtl="0" eaLnBrk="1" latinLnBrk="0" hangingPunct="1">
        <a:defRPr sz="225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47750" y="456407"/>
            <a:ext cx="13144500" cy="1656954"/>
          </a:xfrm>
          <a:prstGeom prst="rect">
            <a:avLst/>
          </a:prstGeom>
        </p:spPr>
        <p:txBody>
          <a:bodyPr vert="horz" lIns="91440" tIns="45720" rIns="91440" bIns="45720" rtlCol="0" anchor="ctr">
            <a:normAutofit/>
          </a:bodyPr>
          <a:lstStyle/>
          <a:p>
            <a:r>
              <a:rPr lang="sk-SK"/>
              <a:t>Kliknutím upravte štýl predlohy nadpisu</a:t>
            </a:r>
            <a:endParaRPr lang="en-US" dirty="0"/>
          </a:p>
        </p:txBody>
      </p:sp>
      <p:sp>
        <p:nvSpPr>
          <p:cNvPr id="3" name="Text Placeholder 2"/>
          <p:cNvSpPr>
            <a:spLocks noGrp="1"/>
          </p:cNvSpPr>
          <p:nvPr>
            <p:ph type="body" idx="1"/>
          </p:nvPr>
        </p:nvSpPr>
        <p:spPr>
          <a:xfrm>
            <a:off x="1047750" y="2282031"/>
            <a:ext cx="13144500" cy="5439173"/>
          </a:xfrm>
          <a:prstGeom prst="rect">
            <a:avLst/>
          </a:prstGeom>
        </p:spPr>
        <p:txBody>
          <a:bodyPr vert="horz" lIns="91440" tIns="45720" rIns="91440" bIns="45720" rtlCol="0">
            <a:normAutofit/>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2"/>
          </p:nvPr>
        </p:nvSpPr>
        <p:spPr>
          <a:xfrm>
            <a:off x="1047750" y="7945438"/>
            <a:ext cx="3429000" cy="456406"/>
          </a:xfrm>
          <a:prstGeom prst="rect">
            <a:avLst/>
          </a:prstGeom>
        </p:spPr>
        <p:txBody>
          <a:bodyPr vert="horz" lIns="91440" tIns="45720" rIns="91440" bIns="45720" rtlCol="0" anchor="ctr"/>
          <a:lstStyle>
            <a:lvl1pPr algn="l">
              <a:defRPr sz="1500">
                <a:solidFill>
                  <a:schemeClr val="tx1">
                    <a:tint val="75000"/>
                  </a:schemeClr>
                </a:solidFill>
              </a:defRPr>
            </a:lvl1pPr>
          </a:lstStyle>
          <a:p>
            <a:fld id="{D03EA5D2-F9F7-4CFA-8775-4DBF9060EA8D}" type="datetimeFigureOut">
              <a:rPr lang="sk-SK" smtClean="0"/>
              <a:t>19. 11. 2022</a:t>
            </a:fld>
            <a:endParaRPr lang="sk-SK"/>
          </a:p>
        </p:txBody>
      </p:sp>
      <p:sp>
        <p:nvSpPr>
          <p:cNvPr id="5" name="Footer Placeholder 4"/>
          <p:cNvSpPr>
            <a:spLocks noGrp="1"/>
          </p:cNvSpPr>
          <p:nvPr>
            <p:ph type="ftr" sz="quarter" idx="3"/>
          </p:nvPr>
        </p:nvSpPr>
        <p:spPr>
          <a:xfrm>
            <a:off x="5048250" y="7945438"/>
            <a:ext cx="5143500" cy="456406"/>
          </a:xfrm>
          <a:prstGeom prst="rect">
            <a:avLst/>
          </a:prstGeom>
        </p:spPr>
        <p:txBody>
          <a:bodyPr vert="horz" lIns="91440" tIns="45720" rIns="91440" bIns="45720" rtlCol="0" anchor="ctr"/>
          <a:lstStyle>
            <a:lvl1pPr algn="ctr">
              <a:defRPr sz="1500">
                <a:solidFill>
                  <a:schemeClr val="tx1">
                    <a:tint val="75000"/>
                  </a:schemeClr>
                </a:solidFill>
              </a:defRPr>
            </a:lvl1pPr>
          </a:lstStyle>
          <a:p>
            <a:endParaRPr lang="sk-SK"/>
          </a:p>
        </p:txBody>
      </p:sp>
      <p:sp>
        <p:nvSpPr>
          <p:cNvPr id="6" name="Slide Number Placeholder 5"/>
          <p:cNvSpPr>
            <a:spLocks noGrp="1"/>
          </p:cNvSpPr>
          <p:nvPr>
            <p:ph type="sldNum" sz="quarter" idx="4"/>
          </p:nvPr>
        </p:nvSpPr>
        <p:spPr>
          <a:xfrm>
            <a:off x="10763250" y="7945438"/>
            <a:ext cx="3429000" cy="456406"/>
          </a:xfrm>
          <a:prstGeom prst="rect">
            <a:avLst/>
          </a:prstGeom>
        </p:spPr>
        <p:txBody>
          <a:bodyPr vert="horz" lIns="91440" tIns="45720" rIns="91440" bIns="45720" rtlCol="0" anchor="ctr"/>
          <a:lstStyle>
            <a:lvl1pPr algn="r">
              <a:defRPr sz="1500">
                <a:solidFill>
                  <a:schemeClr val="tx1">
                    <a:tint val="75000"/>
                  </a:schemeClr>
                </a:solidFill>
              </a:defRPr>
            </a:lvl1pPr>
          </a:lstStyle>
          <a:p>
            <a:fld id="{CE159FBE-AD20-4640-A5E5-60705661FB22}" type="slidenum">
              <a:rPr lang="sk-SK" smtClean="0"/>
              <a:t>‹#›</a:t>
            </a:fld>
            <a:endParaRPr lang="sk-SK"/>
          </a:p>
        </p:txBody>
      </p:sp>
    </p:spTree>
    <p:extLst>
      <p:ext uri="{BB962C8B-B14F-4D97-AF65-F5344CB8AC3E}">
        <p14:creationId xmlns:p14="http://schemas.microsoft.com/office/powerpoint/2010/main" val="4011979382"/>
      </p:ext>
    </p:extLst>
  </p:cSld>
  <p:clrMap bg1="lt1" tx1="dk1" bg2="lt2" tx2="dk2" accent1="accent1" accent2="accent2" accent3="accent3" accent4="accent4" accent5="accent5" accent6="accent6" hlink="hlink" folHlink="folHlink"/>
  <p:sldLayoutIdLst>
    <p:sldLayoutId id="2147483805" r:id="rId1"/>
    <p:sldLayoutId id="2147483806" r:id="rId2"/>
    <p:sldLayoutId id="2147483807" r:id="rId3"/>
    <p:sldLayoutId id="2147483808" r:id="rId4"/>
    <p:sldLayoutId id="2147483809" r:id="rId5"/>
    <p:sldLayoutId id="2147483810" r:id="rId6"/>
    <p:sldLayoutId id="2147483811" r:id="rId7"/>
    <p:sldLayoutId id="2147483812" r:id="rId8"/>
    <p:sldLayoutId id="2147483813" r:id="rId9"/>
    <p:sldLayoutId id="2147483814" r:id="rId10"/>
    <p:sldLayoutId id="2147483815" r:id="rId11"/>
  </p:sldLayoutIdLst>
  <p:txStyles>
    <p:titleStyle>
      <a:lvl1pPr algn="l" defTabSz="1143000" rtl="0" eaLnBrk="1" latinLnBrk="0" hangingPunct="1">
        <a:lnSpc>
          <a:spcPct val="90000"/>
        </a:lnSpc>
        <a:spcBef>
          <a:spcPct val="0"/>
        </a:spcBef>
        <a:buNone/>
        <a:defRPr sz="5500" kern="1200">
          <a:solidFill>
            <a:schemeClr val="tx1"/>
          </a:solidFill>
          <a:latin typeface="+mj-lt"/>
          <a:ea typeface="+mj-ea"/>
          <a:cs typeface="+mj-cs"/>
        </a:defRPr>
      </a:lvl1pPr>
    </p:titleStyle>
    <p:bodyStyle>
      <a:lvl1pPr marL="285750" indent="-285750" algn="l" defTabSz="1143000" rtl="0" eaLnBrk="1" latinLnBrk="0" hangingPunct="1">
        <a:lnSpc>
          <a:spcPct val="90000"/>
        </a:lnSpc>
        <a:spcBef>
          <a:spcPts val="1250"/>
        </a:spcBef>
        <a:buFont typeface="Arial" panose="020B0604020202020204" pitchFamily="34" charset="0"/>
        <a:buChar char="•"/>
        <a:defRPr sz="3500" kern="1200">
          <a:solidFill>
            <a:schemeClr val="tx1"/>
          </a:solidFill>
          <a:latin typeface="+mn-lt"/>
          <a:ea typeface="+mn-ea"/>
          <a:cs typeface="+mn-cs"/>
        </a:defRPr>
      </a:lvl1pPr>
      <a:lvl2pPr marL="857250" indent="-285750" algn="l" defTabSz="1143000" rtl="0" eaLnBrk="1" latinLnBrk="0" hangingPunct="1">
        <a:lnSpc>
          <a:spcPct val="90000"/>
        </a:lnSpc>
        <a:spcBef>
          <a:spcPts val="625"/>
        </a:spcBef>
        <a:buFont typeface="Arial" panose="020B0604020202020204" pitchFamily="34" charset="0"/>
        <a:buChar char="•"/>
        <a:defRPr sz="3000" kern="1200">
          <a:solidFill>
            <a:schemeClr val="tx1"/>
          </a:solidFill>
          <a:latin typeface="+mn-lt"/>
          <a:ea typeface="+mn-ea"/>
          <a:cs typeface="+mn-cs"/>
        </a:defRPr>
      </a:lvl2pPr>
      <a:lvl3pPr marL="1428750" indent="-285750" algn="l" defTabSz="1143000" rtl="0" eaLnBrk="1" latinLnBrk="0" hangingPunct="1">
        <a:lnSpc>
          <a:spcPct val="90000"/>
        </a:lnSpc>
        <a:spcBef>
          <a:spcPts val="625"/>
        </a:spcBef>
        <a:buFont typeface="Arial" panose="020B0604020202020204" pitchFamily="34" charset="0"/>
        <a:buChar char="•"/>
        <a:defRPr sz="2500" kern="1200">
          <a:solidFill>
            <a:schemeClr val="tx1"/>
          </a:solidFill>
          <a:latin typeface="+mn-lt"/>
          <a:ea typeface="+mn-ea"/>
          <a:cs typeface="+mn-cs"/>
        </a:defRPr>
      </a:lvl3pPr>
      <a:lvl4pPr marL="2000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4pPr>
      <a:lvl5pPr marL="2571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5pPr>
      <a:lvl6pPr marL="3143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6pPr>
      <a:lvl7pPr marL="3714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7pPr>
      <a:lvl8pPr marL="4286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8pPr>
      <a:lvl9pPr marL="4857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9pPr>
    </p:bodyStyle>
    <p:otherStyle>
      <a:defPPr>
        <a:defRPr lang="en-US"/>
      </a:defPPr>
      <a:lvl1pPr marL="0" algn="l" defTabSz="1143000" rtl="0" eaLnBrk="1" latinLnBrk="0" hangingPunct="1">
        <a:defRPr sz="2250" kern="1200">
          <a:solidFill>
            <a:schemeClr val="tx1"/>
          </a:solidFill>
          <a:latin typeface="+mn-lt"/>
          <a:ea typeface="+mn-ea"/>
          <a:cs typeface="+mn-cs"/>
        </a:defRPr>
      </a:lvl1pPr>
      <a:lvl2pPr marL="571500" algn="l" defTabSz="1143000" rtl="0" eaLnBrk="1" latinLnBrk="0" hangingPunct="1">
        <a:defRPr sz="2250" kern="1200">
          <a:solidFill>
            <a:schemeClr val="tx1"/>
          </a:solidFill>
          <a:latin typeface="+mn-lt"/>
          <a:ea typeface="+mn-ea"/>
          <a:cs typeface="+mn-cs"/>
        </a:defRPr>
      </a:lvl2pPr>
      <a:lvl3pPr marL="1143000" algn="l" defTabSz="1143000" rtl="0" eaLnBrk="1" latinLnBrk="0" hangingPunct="1">
        <a:defRPr sz="2250" kern="1200">
          <a:solidFill>
            <a:schemeClr val="tx1"/>
          </a:solidFill>
          <a:latin typeface="+mn-lt"/>
          <a:ea typeface="+mn-ea"/>
          <a:cs typeface="+mn-cs"/>
        </a:defRPr>
      </a:lvl3pPr>
      <a:lvl4pPr marL="1714500" algn="l" defTabSz="1143000" rtl="0" eaLnBrk="1" latinLnBrk="0" hangingPunct="1">
        <a:defRPr sz="2250" kern="1200">
          <a:solidFill>
            <a:schemeClr val="tx1"/>
          </a:solidFill>
          <a:latin typeface="+mn-lt"/>
          <a:ea typeface="+mn-ea"/>
          <a:cs typeface="+mn-cs"/>
        </a:defRPr>
      </a:lvl4pPr>
      <a:lvl5pPr marL="2286000" algn="l" defTabSz="1143000" rtl="0" eaLnBrk="1" latinLnBrk="0" hangingPunct="1">
        <a:defRPr sz="2250" kern="1200">
          <a:solidFill>
            <a:schemeClr val="tx1"/>
          </a:solidFill>
          <a:latin typeface="+mn-lt"/>
          <a:ea typeface="+mn-ea"/>
          <a:cs typeface="+mn-cs"/>
        </a:defRPr>
      </a:lvl5pPr>
      <a:lvl6pPr marL="2857500" algn="l" defTabSz="1143000" rtl="0" eaLnBrk="1" latinLnBrk="0" hangingPunct="1">
        <a:defRPr sz="2250" kern="1200">
          <a:solidFill>
            <a:schemeClr val="tx1"/>
          </a:solidFill>
          <a:latin typeface="+mn-lt"/>
          <a:ea typeface="+mn-ea"/>
          <a:cs typeface="+mn-cs"/>
        </a:defRPr>
      </a:lvl6pPr>
      <a:lvl7pPr marL="3429000" algn="l" defTabSz="1143000" rtl="0" eaLnBrk="1" latinLnBrk="0" hangingPunct="1">
        <a:defRPr sz="2250" kern="1200">
          <a:solidFill>
            <a:schemeClr val="tx1"/>
          </a:solidFill>
          <a:latin typeface="+mn-lt"/>
          <a:ea typeface="+mn-ea"/>
          <a:cs typeface="+mn-cs"/>
        </a:defRPr>
      </a:lvl7pPr>
      <a:lvl8pPr marL="4000500" algn="l" defTabSz="1143000" rtl="0" eaLnBrk="1" latinLnBrk="0" hangingPunct="1">
        <a:defRPr sz="2250" kern="1200">
          <a:solidFill>
            <a:schemeClr val="tx1"/>
          </a:solidFill>
          <a:latin typeface="+mn-lt"/>
          <a:ea typeface="+mn-ea"/>
          <a:cs typeface="+mn-cs"/>
        </a:defRPr>
      </a:lvl8pPr>
      <a:lvl9pPr marL="4572000" algn="l" defTabSz="1143000" rtl="0" eaLnBrk="1" latinLnBrk="0" hangingPunct="1">
        <a:defRPr sz="225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47750" y="456407"/>
            <a:ext cx="13144500" cy="1656954"/>
          </a:xfrm>
          <a:prstGeom prst="rect">
            <a:avLst/>
          </a:prstGeom>
        </p:spPr>
        <p:txBody>
          <a:bodyPr vert="horz" lIns="91440" tIns="45720" rIns="91440" bIns="45720" rtlCol="0" anchor="ctr">
            <a:normAutofit/>
          </a:bodyPr>
          <a:lstStyle/>
          <a:p>
            <a:r>
              <a:rPr lang="sk-SK"/>
              <a:t>Kliknutím upravte štýl predlohy nadpisu</a:t>
            </a:r>
            <a:endParaRPr lang="en-US" dirty="0"/>
          </a:p>
        </p:txBody>
      </p:sp>
      <p:sp>
        <p:nvSpPr>
          <p:cNvPr id="3" name="Text Placeholder 2"/>
          <p:cNvSpPr>
            <a:spLocks noGrp="1"/>
          </p:cNvSpPr>
          <p:nvPr>
            <p:ph type="body" idx="1"/>
          </p:nvPr>
        </p:nvSpPr>
        <p:spPr>
          <a:xfrm>
            <a:off x="1047750" y="2282031"/>
            <a:ext cx="13144500" cy="5439173"/>
          </a:xfrm>
          <a:prstGeom prst="rect">
            <a:avLst/>
          </a:prstGeom>
        </p:spPr>
        <p:txBody>
          <a:bodyPr vert="horz" lIns="91440" tIns="45720" rIns="91440" bIns="45720" rtlCol="0">
            <a:normAutofit/>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2"/>
          </p:nvPr>
        </p:nvSpPr>
        <p:spPr>
          <a:xfrm>
            <a:off x="1047750" y="7945438"/>
            <a:ext cx="3429000" cy="456406"/>
          </a:xfrm>
          <a:prstGeom prst="rect">
            <a:avLst/>
          </a:prstGeom>
        </p:spPr>
        <p:txBody>
          <a:bodyPr vert="horz" lIns="91440" tIns="45720" rIns="91440" bIns="45720" rtlCol="0" anchor="ctr"/>
          <a:lstStyle>
            <a:lvl1pPr algn="l">
              <a:defRPr sz="1500">
                <a:solidFill>
                  <a:schemeClr val="tx1">
                    <a:tint val="75000"/>
                  </a:schemeClr>
                </a:solidFill>
              </a:defRPr>
            </a:lvl1pPr>
          </a:lstStyle>
          <a:p>
            <a:fld id="{D03EA5D2-F9F7-4CFA-8775-4DBF9060EA8D}" type="datetimeFigureOut">
              <a:rPr lang="sk-SK" smtClean="0"/>
              <a:t>19. 11. 2022</a:t>
            </a:fld>
            <a:endParaRPr lang="sk-SK"/>
          </a:p>
        </p:txBody>
      </p:sp>
      <p:sp>
        <p:nvSpPr>
          <p:cNvPr id="5" name="Footer Placeholder 4"/>
          <p:cNvSpPr>
            <a:spLocks noGrp="1"/>
          </p:cNvSpPr>
          <p:nvPr>
            <p:ph type="ftr" sz="quarter" idx="3"/>
          </p:nvPr>
        </p:nvSpPr>
        <p:spPr>
          <a:xfrm>
            <a:off x="5048250" y="7945438"/>
            <a:ext cx="5143500" cy="456406"/>
          </a:xfrm>
          <a:prstGeom prst="rect">
            <a:avLst/>
          </a:prstGeom>
        </p:spPr>
        <p:txBody>
          <a:bodyPr vert="horz" lIns="91440" tIns="45720" rIns="91440" bIns="45720" rtlCol="0" anchor="ctr"/>
          <a:lstStyle>
            <a:lvl1pPr algn="ctr">
              <a:defRPr sz="1500">
                <a:solidFill>
                  <a:schemeClr val="tx1">
                    <a:tint val="75000"/>
                  </a:schemeClr>
                </a:solidFill>
              </a:defRPr>
            </a:lvl1pPr>
          </a:lstStyle>
          <a:p>
            <a:endParaRPr lang="sk-SK"/>
          </a:p>
        </p:txBody>
      </p:sp>
      <p:sp>
        <p:nvSpPr>
          <p:cNvPr id="6" name="Slide Number Placeholder 5"/>
          <p:cNvSpPr>
            <a:spLocks noGrp="1"/>
          </p:cNvSpPr>
          <p:nvPr>
            <p:ph type="sldNum" sz="quarter" idx="4"/>
          </p:nvPr>
        </p:nvSpPr>
        <p:spPr>
          <a:xfrm>
            <a:off x="10763250" y="7945438"/>
            <a:ext cx="3429000" cy="456406"/>
          </a:xfrm>
          <a:prstGeom prst="rect">
            <a:avLst/>
          </a:prstGeom>
        </p:spPr>
        <p:txBody>
          <a:bodyPr vert="horz" lIns="91440" tIns="45720" rIns="91440" bIns="45720" rtlCol="0" anchor="ctr"/>
          <a:lstStyle>
            <a:lvl1pPr algn="r">
              <a:defRPr sz="1500">
                <a:solidFill>
                  <a:schemeClr val="tx1">
                    <a:tint val="75000"/>
                  </a:schemeClr>
                </a:solidFill>
              </a:defRPr>
            </a:lvl1pPr>
          </a:lstStyle>
          <a:p>
            <a:fld id="{CE159FBE-AD20-4640-A5E5-60705661FB22}" type="slidenum">
              <a:rPr lang="sk-SK" smtClean="0"/>
              <a:t>‹#›</a:t>
            </a:fld>
            <a:endParaRPr lang="sk-SK"/>
          </a:p>
        </p:txBody>
      </p:sp>
    </p:spTree>
    <p:extLst>
      <p:ext uri="{BB962C8B-B14F-4D97-AF65-F5344CB8AC3E}">
        <p14:creationId xmlns:p14="http://schemas.microsoft.com/office/powerpoint/2010/main" val="966009560"/>
      </p:ext>
    </p:extLst>
  </p:cSld>
  <p:clrMap bg1="lt1" tx1="dk1" bg2="lt2" tx2="dk2" accent1="accent1" accent2="accent2" accent3="accent3" accent4="accent4" accent5="accent5" accent6="accent6" hlink="hlink" folHlink="folHlink"/>
  <p:sldLayoutIdLst>
    <p:sldLayoutId id="2147483829" r:id="rId1"/>
    <p:sldLayoutId id="2147483830" r:id="rId2"/>
    <p:sldLayoutId id="2147483831" r:id="rId3"/>
    <p:sldLayoutId id="2147483832" r:id="rId4"/>
    <p:sldLayoutId id="2147483833" r:id="rId5"/>
    <p:sldLayoutId id="2147483834" r:id="rId6"/>
    <p:sldLayoutId id="2147483835" r:id="rId7"/>
    <p:sldLayoutId id="2147483836" r:id="rId8"/>
    <p:sldLayoutId id="2147483837" r:id="rId9"/>
    <p:sldLayoutId id="2147483838" r:id="rId10"/>
    <p:sldLayoutId id="2147483839" r:id="rId11"/>
  </p:sldLayoutIdLst>
  <p:txStyles>
    <p:titleStyle>
      <a:lvl1pPr algn="l" defTabSz="1143000" rtl="0" eaLnBrk="1" latinLnBrk="0" hangingPunct="1">
        <a:lnSpc>
          <a:spcPct val="90000"/>
        </a:lnSpc>
        <a:spcBef>
          <a:spcPct val="0"/>
        </a:spcBef>
        <a:buNone/>
        <a:defRPr sz="5500" kern="1200">
          <a:solidFill>
            <a:schemeClr val="tx1"/>
          </a:solidFill>
          <a:latin typeface="+mj-lt"/>
          <a:ea typeface="+mj-ea"/>
          <a:cs typeface="+mj-cs"/>
        </a:defRPr>
      </a:lvl1pPr>
    </p:titleStyle>
    <p:bodyStyle>
      <a:lvl1pPr marL="285750" indent="-285750" algn="l" defTabSz="1143000" rtl="0" eaLnBrk="1" latinLnBrk="0" hangingPunct="1">
        <a:lnSpc>
          <a:spcPct val="90000"/>
        </a:lnSpc>
        <a:spcBef>
          <a:spcPts val="1250"/>
        </a:spcBef>
        <a:buFont typeface="Arial" panose="020B0604020202020204" pitchFamily="34" charset="0"/>
        <a:buChar char="•"/>
        <a:defRPr sz="3500" kern="1200">
          <a:solidFill>
            <a:schemeClr val="tx1"/>
          </a:solidFill>
          <a:latin typeface="+mn-lt"/>
          <a:ea typeface="+mn-ea"/>
          <a:cs typeface="+mn-cs"/>
        </a:defRPr>
      </a:lvl1pPr>
      <a:lvl2pPr marL="857250" indent="-285750" algn="l" defTabSz="1143000" rtl="0" eaLnBrk="1" latinLnBrk="0" hangingPunct="1">
        <a:lnSpc>
          <a:spcPct val="90000"/>
        </a:lnSpc>
        <a:spcBef>
          <a:spcPts val="625"/>
        </a:spcBef>
        <a:buFont typeface="Arial" panose="020B0604020202020204" pitchFamily="34" charset="0"/>
        <a:buChar char="•"/>
        <a:defRPr sz="3000" kern="1200">
          <a:solidFill>
            <a:schemeClr val="tx1"/>
          </a:solidFill>
          <a:latin typeface="+mn-lt"/>
          <a:ea typeface="+mn-ea"/>
          <a:cs typeface="+mn-cs"/>
        </a:defRPr>
      </a:lvl2pPr>
      <a:lvl3pPr marL="1428750" indent="-285750" algn="l" defTabSz="1143000" rtl="0" eaLnBrk="1" latinLnBrk="0" hangingPunct="1">
        <a:lnSpc>
          <a:spcPct val="90000"/>
        </a:lnSpc>
        <a:spcBef>
          <a:spcPts val="625"/>
        </a:spcBef>
        <a:buFont typeface="Arial" panose="020B0604020202020204" pitchFamily="34" charset="0"/>
        <a:buChar char="•"/>
        <a:defRPr sz="2500" kern="1200">
          <a:solidFill>
            <a:schemeClr val="tx1"/>
          </a:solidFill>
          <a:latin typeface="+mn-lt"/>
          <a:ea typeface="+mn-ea"/>
          <a:cs typeface="+mn-cs"/>
        </a:defRPr>
      </a:lvl3pPr>
      <a:lvl4pPr marL="2000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4pPr>
      <a:lvl5pPr marL="2571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5pPr>
      <a:lvl6pPr marL="3143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6pPr>
      <a:lvl7pPr marL="3714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7pPr>
      <a:lvl8pPr marL="4286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8pPr>
      <a:lvl9pPr marL="4857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9pPr>
    </p:bodyStyle>
    <p:otherStyle>
      <a:defPPr>
        <a:defRPr lang="en-US"/>
      </a:defPPr>
      <a:lvl1pPr marL="0" algn="l" defTabSz="1143000" rtl="0" eaLnBrk="1" latinLnBrk="0" hangingPunct="1">
        <a:defRPr sz="2250" kern="1200">
          <a:solidFill>
            <a:schemeClr val="tx1"/>
          </a:solidFill>
          <a:latin typeface="+mn-lt"/>
          <a:ea typeface="+mn-ea"/>
          <a:cs typeface="+mn-cs"/>
        </a:defRPr>
      </a:lvl1pPr>
      <a:lvl2pPr marL="571500" algn="l" defTabSz="1143000" rtl="0" eaLnBrk="1" latinLnBrk="0" hangingPunct="1">
        <a:defRPr sz="2250" kern="1200">
          <a:solidFill>
            <a:schemeClr val="tx1"/>
          </a:solidFill>
          <a:latin typeface="+mn-lt"/>
          <a:ea typeface="+mn-ea"/>
          <a:cs typeface="+mn-cs"/>
        </a:defRPr>
      </a:lvl2pPr>
      <a:lvl3pPr marL="1143000" algn="l" defTabSz="1143000" rtl="0" eaLnBrk="1" latinLnBrk="0" hangingPunct="1">
        <a:defRPr sz="2250" kern="1200">
          <a:solidFill>
            <a:schemeClr val="tx1"/>
          </a:solidFill>
          <a:latin typeface="+mn-lt"/>
          <a:ea typeface="+mn-ea"/>
          <a:cs typeface="+mn-cs"/>
        </a:defRPr>
      </a:lvl3pPr>
      <a:lvl4pPr marL="1714500" algn="l" defTabSz="1143000" rtl="0" eaLnBrk="1" latinLnBrk="0" hangingPunct="1">
        <a:defRPr sz="2250" kern="1200">
          <a:solidFill>
            <a:schemeClr val="tx1"/>
          </a:solidFill>
          <a:latin typeface="+mn-lt"/>
          <a:ea typeface="+mn-ea"/>
          <a:cs typeface="+mn-cs"/>
        </a:defRPr>
      </a:lvl4pPr>
      <a:lvl5pPr marL="2286000" algn="l" defTabSz="1143000" rtl="0" eaLnBrk="1" latinLnBrk="0" hangingPunct="1">
        <a:defRPr sz="2250" kern="1200">
          <a:solidFill>
            <a:schemeClr val="tx1"/>
          </a:solidFill>
          <a:latin typeface="+mn-lt"/>
          <a:ea typeface="+mn-ea"/>
          <a:cs typeface="+mn-cs"/>
        </a:defRPr>
      </a:lvl5pPr>
      <a:lvl6pPr marL="2857500" algn="l" defTabSz="1143000" rtl="0" eaLnBrk="1" latinLnBrk="0" hangingPunct="1">
        <a:defRPr sz="2250" kern="1200">
          <a:solidFill>
            <a:schemeClr val="tx1"/>
          </a:solidFill>
          <a:latin typeface="+mn-lt"/>
          <a:ea typeface="+mn-ea"/>
          <a:cs typeface="+mn-cs"/>
        </a:defRPr>
      </a:lvl6pPr>
      <a:lvl7pPr marL="3429000" algn="l" defTabSz="1143000" rtl="0" eaLnBrk="1" latinLnBrk="0" hangingPunct="1">
        <a:defRPr sz="2250" kern="1200">
          <a:solidFill>
            <a:schemeClr val="tx1"/>
          </a:solidFill>
          <a:latin typeface="+mn-lt"/>
          <a:ea typeface="+mn-ea"/>
          <a:cs typeface="+mn-cs"/>
        </a:defRPr>
      </a:lvl7pPr>
      <a:lvl8pPr marL="4000500" algn="l" defTabSz="1143000" rtl="0" eaLnBrk="1" latinLnBrk="0" hangingPunct="1">
        <a:defRPr sz="2250" kern="1200">
          <a:solidFill>
            <a:schemeClr val="tx1"/>
          </a:solidFill>
          <a:latin typeface="+mn-lt"/>
          <a:ea typeface="+mn-ea"/>
          <a:cs typeface="+mn-cs"/>
        </a:defRPr>
      </a:lvl8pPr>
      <a:lvl9pPr marL="4572000" algn="l" defTabSz="1143000" rtl="0" eaLnBrk="1" latinLnBrk="0" hangingPunct="1">
        <a:defRPr sz="225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47750" y="456408"/>
            <a:ext cx="13144500" cy="1656954"/>
          </a:xfrm>
          <a:prstGeom prst="rect">
            <a:avLst/>
          </a:prstGeom>
        </p:spPr>
        <p:txBody>
          <a:bodyPr vert="horz" lIns="91440" tIns="45720" rIns="91440" bIns="45720" rtlCol="0" anchor="ctr">
            <a:normAutofit/>
          </a:bodyPr>
          <a:lstStyle/>
          <a:p>
            <a:r>
              <a:rPr lang="sk-SK"/>
              <a:t>Kliknutím upravte štýl predlohy nadpisu</a:t>
            </a:r>
            <a:endParaRPr lang="en-US" dirty="0"/>
          </a:p>
        </p:txBody>
      </p:sp>
      <p:sp>
        <p:nvSpPr>
          <p:cNvPr id="3" name="Text Placeholder 2"/>
          <p:cNvSpPr>
            <a:spLocks noGrp="1"/>
          </p:cNvSpPr>
          <p:nvPr>
            <p:ph type="body" idx="1"/>
          </p:nvPr>
        </p:nvSpPr>
        <p:spPr>
          <a:xfrm>
            <a:off x="1047750" y="2282031"/>
            <a:ext cx="13144500" cy="5439173"/>
          </a:xfrm>
          <a:prstGeom prst="rect">
            <a:avLst/>
          </a:prstGeom>
        </p:spPr>
        <p:txBody>
          <a:bodyPr vert="horz" lIns="91440" tIns="45720" rIns="91440" bIns="45720" rtlCol="0">
            <a:normAutofit/>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2"/>
          </p:nvPr>
        </p:nvSpPr>
        <p:spPr>
          <a:xfrm>
            <a:off x="1047750" y="7945438"/>
            <a:ext cx="3429000" cy="456406"/>
          </a:xfrm>
          <a:prstGeom prst="rect">
            <a:avLst/>
          </a:prstGeom>
        </p:spPr>
        <p:txBody>
          <a:bodyPr vert="horz" lIns="91440" tIns="45720" rIns="91440" bIns="45720" rtlCol="0" anchor="ctr"/>
          <a:lstStyle>
            <a:lvl1pPr algn="l">
              <a:defRPr sz="1500">
                <a:solidFill>
                  <a:schemeClr val="tx1">
                    <a:tint val="75000"/>
                  </a:schemeClr>
                </a:solidFill>
              </a:defRPr>
            </a:lvl1pPr>
          </a:lstStyle>
          <a:p>
            <a:fld id="{5AF66897-4934-487E-864C-D2566DDFCD31}" type="datetime1">
              <a:rPr lang="sk-SK" smtClean="0"/>
              <a:t>19. 11. 2022</a:t>
            </a:fld>
            <a:endParaRPr lang="sk-SK"/>
          </a:p>
        </p:txBody>
      </p:sp>
      <p:sp>
        <p:nvSpPr>
          <p:cNvPr id="5" name="Footer Placeholder 4"/>
          <p:cNvSpPr>
            <a:spLocks noGrp="1"/>
          </p:cNvSpPr>
          <p:nvPr>
            <p:ph type="ftr" sz="quarter" idx="3"/>
          </p:nvPr>
        </p:nvSpPr>
        <p:spPr>
          <a:xfrm>
            <a:off x="5048250" y="7945438"/>
            <a:ext cx="5143500" cy="456406"/>
          </a:xfrm>
          <a:prstGeom prst="rect">
            <a:avLst/>
          </a:prstGeom>
        </p:spPr>
        <p:txBody>
          <a:bodyPr vert="horz" lIns="91440" tIns="45720" rIns="91440" bIns="45720" rtlCol="0" anchor="ctr"/>
          <a:lstStyle>
            <a:lvl1pPr algn="ctr">
              <a:defRPr sz="1500">
                <a:solidFill>
                  <a:schemeClr val="tx1">
                    <a:tint val="75000"/>
                  </a:schemeClr>
                </a:solidFill>
              </a:defRPr>
            </a:lvl1pPr>
          </a:lstStyle>
          <a:p>
            <a:endParaRPr lang="sk-SK"/>
          </a:p>
        </p:txBody>
      </p:sp>
      <p:sp>
        <p:nvSpPr>
          <p:cNvPr id="6" name="Slide Number Placeholder 5"/>
          <p:cNvSpPr>
            <a:spLocks noGrp="1"/>
          </p:cNvSpPr>
          <p:nvPr>
            <p:ph type="sldNum" sz="quarter" idx="4"/>
          </p:nvPr>
        </p:nvSpPr>
        <p:spPr>
          <a:xfrm>
            <a:off x="10763250" y="7945438"/>
            <a:ext cx="3429000" cy="456406"/>
          </a:xfrm>
          <a:prstGeom prst="rect">
            <a:avLst/>
          </a:prstGeom>
        </p:spPr>
        <p:txBody>
          <a:bodyPr vert="horz" lIns="91440" tIns="45720" rIns="91440" bIns="45720" rtlCol="0" anchor="ctr"/>
          <a:lstStyle>
            <a:lvl1pPr algn="r">
              <a:defRPr sz="1500">
                <a:solidFill>
                  <a:schemeClr val="tx1">
                    <a:tint val="75000"/>
                  </a:schemeClr>
                </a:solidFill>
              </a:defRPr>
            </a:lvl1pPr>
          </a:lstStyle>
          <a:p>
            <a:fld id="{EF85828B-678F-40F1-8D80-935C067E9A0B}" type="slidenum">
              <a:rPr lang="sk-SK" smtClean="0"/>
              <a:t>‹#›</a:t>
            </a:fld>
            <a:endParaRPr lang="sk-SK"/>
          </a:p>
        </p:txBody>
      </p:sp>
    </p:spTree>
    <p:extLst>
      <p:ext uri="{BB962C8B-B14F-4D97-AF65-F5344CB8AC3E}">
        <p14:creationId xmlns:p14="http://schemas.microsoft.com/office/powerpoint/2010/main" val="2019486685"/>
      </p:ext>
    </p:extLst>
  </p:cSld>
  <p:clrMap bg1="lt1" tx1="dk1" bg2="lt2" tx2="dk2" accent1="accent1" accent2="accent2" accent3="accent3" accent4="accent4" accent5="accent5" accent6="accent6" hlink="hlink" folHlink="folHlink"/>
  <p:sldLayoutIdLst>
    <p:sldLayoutId id="2147483853" r:id="rId1"/>
    <p:sldLayoutId id="2147483854" r:id="rId2"/>
    <p:sldLayoutId id="2147483855" r:id="rId3"/>
    <p:sldLayoutId id="2147483856" r:id="rId4"/>
    <p:sldLayoutId id="2147483857" r:id="rId5"/>
    <p:sldLayoutId id="2147483858" r:id="rId6"/>
    <p:sldLayoutId id="2147483859" r:id="rId7"/>
    <p:sldLayoutId id="2147483860" r:id="rId8"/>
    <p:sldLayoutId id="2147483861" r:id="rId9"/>
    <p:sldLayoutId id="2147483862" r:id="rId10"/>
    <p:sldLayoutId id="2147483863" r:id="rId11"/>
  </p:sldLayoutIdLst>
  <p:hf sldNum="0" hdr="0" ftr="0" dt="0"/>
  <p:txStyles>
    <p:titleStyle>
      <a:lvl1pPr algn="l" defTabSz="1143000" rtl="0" eaLnBrk="1" latinLnBrk="0" hangingPunct="1">
        <a:lnSpc>
          <a:spcPct val="90000"/>
        </a:lnSpc>
        <a:spcBef>
          <a:spcPct val="0"/>
        </a:spcBef>
        <a:buNone/>
        <a:defRPr sz="5500" kern="1200">
          <a:solidFill>
            <a:schemeClr val="tx1"/>
          </a:solidFill>
          <a:latin typeface="+mj-lt"/>
          <a:ea typeface="+mj-ea"/>
          <a:cs typeface="+mj-cs"/>
        </a:defRPr>
      </a:lvl1pPr>
    </p:titleStyle>
    <p:bodyStyle>
      <a:lvl1pPr marL="285750" indent="-285750" algn="l" defTabSz="1143000" rtl="0" eaLnBrk="1" latinLnBrk="0" hangingPunct="1">
        <a:lnSpc>
          <a:spcPct val="90000"/>
        </a:lnSpc>
        <a:spcBef>
          <a:spcPts val="1250"/>
        </a:spcBef>
        <a:buFont typeface="Arial" panose="020B0604020202020204" pitchFamily="34" charset="0"/>
        <a:buChar char="•"/>
        <a:defRPr sz="3500" kern="1200">
          <a:solidFill>
            <a:schemeClr val="tx1"/>
          </a:solidFill>
          <a:latin typeface="+mn-lt"/>
          <a:ea typeface="+mn-ea"/>
          <a:cs typeface="+mn-cs"/>
        </a:defRPr>
      </a:lvl1pPr>
      <a:lvl2pPr marL="857250" indent="-285750" algn="l" defTabSz="1143000" rtl="0" eaLnBrk="1" latinLnBrk="0" hangingPunct="1">
        <a:lnSpc>
          <a:spcPct val="90000"/>
        </a:lnSpc>
        <a:spcBef>
          <a:spcPts val="625"/>
        </a:spcBef>
        <a:buFont typeface="Arial" panose="020B0604020202020204" pitchFamily="34" charset="0"/>
        <a:buChar char="•"/>
        <a:defRPr sz="3000" kern="1200">
          <a:solidFill>
            <a:schemeClr val="tx1"/>
          </a:solidFill>
          <a:latin typeface="+mn-lt"/>
          <a:ea typeface="+mn-ea"/>
          <a:cs typeface="+mn-cs"/>
        </a:defRPr>
      </a:lvl2pPr>
      <a:lvl3pPr marL="1428750" indent="-285750" algn="l" defTabSz="1143000" rtl="0" eaLnBrk="1" latinLnBrk="0" hangingPunct="1">
        <a:lnSpc>
          <a:spcPct val="90000"/>
        </a:lnSpc>
        <a:spcBef>
          <a:spcPts val="625"/>
        </a:spcBef>
        <a:buFont typeface="Arial" panose="020B0604020202020204" pitchFamily="34" charset="0"/>
        <a:buChar char="•"/>
        <a:defRPr sz="2500" kern="1200">
          <a:solidFill>
            <a:schemeClr val="tx1"/>
          </a:solidFill>
          <a:latin typeface="+mn-lt"/>
          <a:ea typeface="+mn-ea"/>
          <a:cs typeface="+mn-cs"/>
        </a:defRPr>
      </a:lvl3pPr>
      <a:lvl4pPr marL="2000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4pPr>
      <a:lvl5pPr marL="2571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5pPr>
      <a:lvl6pPr marL="3143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6pPr>
      <a:lvl7pPr marL="3714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7pPr>
      <a:lvl8pPr marL="4286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8pPr>
      <a:lvl9pPr marL="4857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9pPr>
    </p:bodyStyle>
    <p:otherStyle>
      <a:defPPr>
        <a:defRPr lang="en-US"/>
      </a:defPPr>
      <a:lvl1pPr marL="0" algn="l" defTabSz="1143000" rtl="0" eaLnBrk="1" latinLnBrk="0" hangingPunct="1">
        <a:defRPr sz="2250" kern="1200">
          <a:solidFill>
            <a:schemeClr val="tx1"/>
          </a:solidFill>
          <a:latin typeface="+mn-lt"/>
          <a:ea typeface="+mn-ea"/>
          <a:cs typeface="+mn-cs"/>
        </a:defRPr>
      </a:lvl1pPr>
      <a:lvl2pPr marL="571500" algn="l" defTabSz="1143000" rtl="0" eaLnBrk="1" latinLnBrk="0" hangingPunct="1">
        <a:defRPr sz="2250" kern="1200">
          <a:solidFill>
            <a:schemeClr val="tx1"/>
          </a:solidFill>
          <a:latin typeface="+mn-lt"/>
          <a:ea typeface="+mn-ea"/>
          <a:cs typeface="+mn-cs"/>
        </a:defRPr>
      </a:lvl2pPr>
      <a:lvl3pPr marL="1143000" algn="l" defTabSz="1143000" rtl="0" eaLnBrk="1" latinLnBrk="0" hangingPunct="1">
        <a:defRPr sz="2250" kern="1200">
          <a:solidFill>
            <a:schemeClr val="tx1"/>
          </a:solidFill>
          <a:latin typeface="+mn-lt"/>
          <a:ea typeface="+mn-ea"/>
          <a:cs typeface="+mn-cs"/>
        </a:defRPr>
      </a:lvl3pPr>
      <a:lvl4pPr marL="1714500" algn="l" defTabSz="1143000" rtl="0" eaLnBrk="1" latinLnBrk="0" hangingPunct="1">
        <a:defRPr sz="2250" kern="1200">
          <a:solidFill>
            <a:schemeClr val="tx1"/>
          </a:solidFill>
          <a:latin typeface="+mn-lt"/>
          <a:ea typeface="+mn-ea"/>
          <a:cs typeface="+mn-cs"/>
        </a:defRPr>
      </a:lvl4pPr>
      <a:lvl5pPr marL="2286000" algn="l" defTabSz="1143000" rtl="0" eaLnBrk="1" latinLnBrk="0" hangingPunct="1">
        <a:defRPr sz="2250" kern="1200">
          <a:solidFill>
            <a:schemeClr val="tx1"/>
          </a:solidFill>
          <a:latin typeface="+mn-lt"/>
          <a:ea typeface="+mn-ea"/>
          <a:cs typeface="+mn-cs"/>
        </a:defRPr>
      </a:lvl5pPr>
      <a:lvl6pPr marL="2857500" algn="l" defTabSz="1143000" rtl="0" eaLnBrk="1" latinLnBrk="0" hangingPunct="1">
        <a:defRPr sz="2250" kern="1200">
          <a:solidFill>
            <a:schemeClr val="tx1"/>
          </a:solidFill>
          <a:latin typeface="+mn-lt"/>
          <a:ea typeface="+mn-ea"/>
          <a:cs typeface="+mn-cs"/>
        </a:defRPr>
      </a:lvl6pPr>
      <a:lvl7pPr marL="3429000" algn="l" defTabSz="1143000" rtl="0" eaLnBrk="1" latinLnBrk="0" hangingPunct="1">
        <a:defRPr sz="2250" kern="1200">
          <a:solidFill>
            <a:schemeClr val="tx1"/>
          </a:solidFill>
          <a:latin typeface="+mn-lt"/>
          <a:ea typeface="+mn-ea"/>
          <a:cs typeface="+mn-cs"/>
        </a:defRPr>
      </a:lvl7pPr>
      <a:lvl8pPr marL="4000500" algn="l" defTabSz="1143000" rtl="0" eaLnBrk="1" latinLnBrk="0" hangingPunct="1">
        <a:defRPr sz="2250" kern="1200">
          <a:solidFill>
            <a:schemeClr val="tx1"/>
          </a:solidFill>
          <a:latin typeface="+mn-lt"/>
          <a:ea typeface="+mn-ea"/>
          <a:cs typeface="+mn-cs"/>
        </a:defRPr>
      </a:lvl8pPr>
      <a:lvl9pPr marL="4572000" algn="l" defTabSz="1143000" rtl="0" eaLnBrk="1" latinLnBrk="0" hangingPunct="1">
        <a:defRPr sz="225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B9A86C7F-A2EA-4283-B97B-22C969DD4EFD}"/>
              </a:ext>
            </a:extLst>
          </p:cNvPr>
          <p:cNvSpPr>
            <a:spLocks noGrp="1" noChangeArrowheads="1"/>
          </p:cNvSpPr>
          <p:nvPr>
            <p:ph type="dt" sz="half" idx="2"/>
          </p:nvPr>
        </p:nvSpPr>
        <p:spPr bwMode="auto">
          <a:xfrm>
            <a:off x="760803" y="7807424"/>
            <a:ext cx="3556800" cy="5940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00794" tIns="50397" rIns="100794" bIns="50397" numCol="1" anchor="t" anchorCtr="0" compatLnSpc="1">
            <a:prstTxWarp prst="textNoShape">
              <a:avLst/>
            </a:prstTxWarp>
          </a:bodyPr>
          <a:lstStyle>
            <a:lvl1pPr defTabSz="1036872" eaLnBrk="1" hangingPunct="1">
              <a:lnSpc>
                <a:spcPct val="100000"/>
              </a:lnSpc>
              <a:buClrTx/>
              <a:buSzTx/>
              <a:buFontTx/>
              <a:buNone/>
              <a:defRPr sz="1701" u="none">
                <a:solidFill>
                  <a:srgbClr val="000000"/>
                </a:solidFill>
                <a:latin typeface="Arial" charset="0"/>
                <a:ea typeface="+mn-ea"/>
                <a:cs typeface="Arial" charset="0"/>
              </a:defRPr>
            </a:lvl1pPr>
          </a:lstStyle>
          <a:p>
            <a:pPr>
              <a:defRPr/>
            </a:pPr>
            <a:fld id="{14735D88-9579-4667-A696-FED41C5A8FBE}" type="datetime1">
              <a:rPr lang="sk-SK" altLang="sk-SK"/>
              <a:pPr>
                <a:defRPr/>
              </a:pPr>
              <a:t>19. 11. 2022</a:t>
            </a:fld>
            <a:endParaRPr lang="es-ES" altLang="sk-SK"/>
          </a:p>
        </p:txBody>
      </p:sp>
    </p:spTree>
    <p:extLst>
      <p:ext uri="{BB962C8B-B14F-4D97-AF65-F5344CB8AC3E}">
        <p14:creationId xmlns:p14="http://schemas.microsoft.com/office/powerpoint/2010/main" val="1750165350"/>
      </p:ext>
    </p:extLst>
  </p:cSld>
  <p:clrMap bg1="lt1" tx1="dk1" bg2="lt2" tx2="dk2" accent1="accent1" accent2="accent2" accent3="accent3" accent4="accent4" accent5="accent5" accent6="accent6" hlink="hlink" folHlink="folHlink"/>
  <p:sldLayoutIdLst>
    <p:sldLayoutId id="2147483865" r:id="rId1"/>
    <p:sldLayoutId id="2147483866" r:id="rId2"/>
    <p:sldLayoutId id="2147483867" r:id="rId3"/>
    <p:sldLayoutId id="2147483868" r:id="rId4"/>
    <p:sldLayoutId id="2147483869" r:id="rId5"/>
    <p:sldLayoutId id="2147483870" r:id="rId6"/>
    <p:sldLayoutId id="2147483871" r:id="rId7"/>
    <p:sldLayoutId id="2147483872" r:id="rId8"/>
    <p:sldLayoutId id="2147483873" r:id="rId9"/>
    <p:sldLayoutId id="2147483874" r:id="rId10"/>
    <p:sldLayoutId id="2147483875" r:id="rId11"/>
  </p:sldLayoutIdLst>
  <p:hf sldNum="0" hdr="0" ftr="0" dt="0"/>
  <p:txStyles>
    <p:titleStyle>
      <a:lvl1pPr algn="ctr" rtl="0" eaLnBrk="0" fontAlgn="base" hangingPunct="0">
        <a:spcBef>
          <a:spcPct val="0"/>
        </a:spcBef>
        <a:spcAft>
          <a:spcPct val="0"/>
        </a:spcAft>
        <a:defRPr sz="5556">
          <a:solidFill>
            <a:schemeClr val="tx2"/>
          </a:solidFill>
          <a:latin typeface="+mj-lt"/>
          <a:ea typeface="+mj-ea"/>
          <a:cs typeface="+mj-cs"/>
        </a:defRPr>
      </a:lvl1pPr>
      <a:lvl2pPr algn="ctr" rtl="0" eaLnBrk="0" fontAlgn="base" hangingPunct="0">
        <a:spcBef>
          <a:spcPct val="0"/>
        </a:spcBef>
        <a:spcAft>
          <a:spcPct val="0"/>
        </a:spcAft>
        <a:defRPr sz="5556">
          <a:solidFill>
            <a:schemeClr val="tx2"/>
          </a:solidFill>
          <a:latin typeface="Arial" charset="0"/>
          <a:cs typeface="Arial" charset="0"/>
        </a:defRPr>
      </a:lvl2pPr>
      <a:lvl3pPr algn="ctr" rtl="0" eaLnBrk="0" fontAlgn="base" hangingPunct="0">
        <a:spcBef>
          <a:spcPct val="0"/>
        </a:spcBef>
        <a:spcAft>
          <a:spcPct val="0"/>
        </a:spcAft>
        <a:defRPr sz="5556">
          <a:solidFill>
            <a:schemeClr val="tx2"/>
          </a:solidFill>
          <a:latin typeface="Arial" charset="0"/>
          <a:cs typeface="Arial" charset="0"/>
        </a:defRPr>
      </a:lvl3pPr>
      <a:lvl4pPr algn="ctr" rtl="0" eaLnBrk="0" fontAlgn="base" hangingPunct="0">
        <a:spcBef>
          <a:spcPct val="0"/>
        </a:spcBef>
        <a:spcAft>
          <a:spcPct val="0"/>
        </a:spcAft>
        <a:defRPr sz="5556">
          <a:solidFill>
            <a:schemeClr val="tx2"/>
          </a:solidFill>
          <a:latin typeface="Arial" charset="0"/>
          <a:cs typeface="Arial" charset="0"/>
        </a:defRPr>
      </a:lvl4pPr>
      <a:lvl5pPr algn="ctr" rtl="0" eaLnBrk="0" fontAlgn="base" hangingPunct="0">
        <a:spcBef>
          <a:spcPct val="0"/>
        </a:spcBef>
        <a:spcAft>
          <a:spcPct val="0"/>
        </a:spcAft>
        <a:defRPr sz="5556">
          <a:solidFill>
            <a:schemeClr val="tx2"/>
          </a:solidFill>
          <a:latin typeface="Arial" charset="0"/>
          <a:cs typeface="Arial" charset="0"/>
        </a:defRPr>
      </a:lvl5pPr>
      <a:lvl6pPr marL="571472" algn="ctr" rtl="0" fontAlgn="base">
        <a:spcBef>
          <a:spcPct val="0"/>
        </a:spcBef>
        <a:spcAft>
          <a:spcPct val="0"/>
        </a:spcAft>
        <a:defRPr sz="5556">
          <a:solidFill>
            <a:schemeClr val="tx2"/>
          </a:solidFill>
          <a:latin typeface="Arial" charset="0"/>
          <a:cs typeface="Arial" charset="0"/>
        </a:defRPr>
      </a:lvl6pPr>
      <a:lvl7pPr marL="1142945" algn="ctr" rtl="0" fontAlgn="base">
        <a:spcBef>
          <a:spcPct val="0"/>
        </a:spcBef>
        <a:spcAft>
          <a:spcPct val="0"/>
        </a:spcAft>
        <a:defRPr sz="5556">
          <a:solidFill>
            <a:schemeClr val="tx2"/>
          </a:solidFill>
          <a:latin typeface="Arial" charset="0"/>
          <a:cs typeface="Arial" charset="0"/>
        </a:defRPr>
      </a:lvl7pPr>
      <a:lvl8pPr marL="1714417" algn="ctr" rtl="0" fontAlgn="base">
        <a:spcBef>
          <a:spcPct val="0"/>
        </a:spcBef>
        <a:spcAft>
          <a:spcPct val="0"/>
        </a:spcAft>
        <a:defRPr sz="5556">
          <a:solidFill>
            <a:schemeClr val="tx2"/>
          </a:solidFill>
          <a:latin typeface="Arial" charset="0"/>
          <a:cs typeface="Arial" charset="0"/>
        </a:defRPr>
      </a:lvl8pPr>
      <a:lvl9pPr marL="2285889" algn="ctr" rtl="0" fontAlgn="base">
        <a:spcBef>
          <a:spcPct val="0"/>
        </a:spcBef>
        <a:spcAft>
          <a:spcPct val="0"/>
        </a:spcAft>
        <a:defRPr sz="5556">
          <a:solidFill>
            <a:schemeClr val="tx2"/>
          </a:solidFill>
          <a:latin typeface="Arial" charset="0"/>
          <a:cs typeface="Arial" charset="0"/>
        </a:defRPr>
      </a:lvl9pPr>
    </p:titleStyle>
    <p:bodyStyle>
      <a:lvl1pPr marL="428429" indent="-428429" algn="l" rtl="0" eaLnBrk="0" fontAlgn="base" hangingPunct="0">
        <a:spcBef>
          <a:spcPct val="20000"/>
        </a:spcBef>
        <a:spcAft>
          <a:spcPct val="0"/>
        </a:spcAft>
        <a:buChar char="•"/>
        <a:defRPr sz="3969">
          <a:solidFill>
            <a:schemeClr val="tx1"/>
          </a:solidFill>
          <a:latin typeface="+mn-lt"/>
          <a:ea typeface="+mn-ea"/>
          <a:cs typeface="+mn-cs"/>
        </a:defRPr>
      </a:lvl1pPr>
      <a:lvl2pPr marL="927065" indent="-356424" algn="l" rtl="0" eaLnBrk="0" fontAlgn="base" hangingPunct="0">
        <a:spcBef>
          <a:spcPct val="20000"/>
        </a:spcBef>
        <a:spcAft>
          <a:spcPct val="0"/>
        </a:spcAft>
        <a:buChar char="–"/>
        <a:defRPr sz="3515">
          <a:solidFill>
            <a:schemeClr val="tx1"/>
          </a:solidFill>
          <a:latin typeface="+mn-lt"/>
          <a:cs typeface="+mn-cs"/>
        </a:defRPr>
      </a:lvl2pPr>
      <a:lvl3pPr marL="1427501" indent="-284420" algn="l" rtl="0" eaLnBrk="0" fontAlgn="base" hangingPunct="0">
        <a:spcBef>
          <a:spcPct val="20000"/>
        </a:spcBef>
        <a:spcAft>
          <a:spcPct val="0"/>
        </a:spcAft>
        <a:buChar char="•"/>
        <a:defRPr sz="2948">
          <a:solidFill>
            <a:schemeClr val="tx1"/>
          </a:solidFill>
          <a:latin typeface="+mn-lt"/>
          <a:cs typeface="+mn-cs"/>
        </a:defRPr>
      </a:lvl3pPr>
      <a:lvl4pPr marL="1999941" indent="-284420" algn="l" rtl="0" eaLnBrk="0" fontAlgn="base" hangingPunct="0">
        <a:spcBef>
          <a:spcPct val="20000"/>
        </a:spcBef>
        <a:spcAft>
          <a:spcPct val="0"/>
        </a:spcAft>
        <a:buChar char="–"/>
        <a:defRPr sz="2495">
          <a:solidFill>
            <a:schemeClr val="tx1"/>
          </a:solidFill>
          <a:latin typeface="+mn-lt"/>
          <a:cs typeface="+mn-cs"/>
        </a:defRPr>
      </a:lvl4pPr>
      <a:lvl5pPr marL="2570581" indent="-284420" algn="l" rtl="0" eaLnBrk="0" fontAlgn="base" hangingPunct="0">
        <a:spcBef>
          <a:spcPct val="20000"/>
        </a:spcBef>
        <a:spcAft>
          <a:spcPct val="0"/>
        </a:spcAft>
        <a:buChar char="»"/>
        <a:defRPr sz="2495">
          <a:solidFill>
            <a:schemeClr val="tx1"/>
          </a:solidFill>
          <a:latin typeface="+mn-lt"/>
          <a:cs typeface="+mn-cs"/>
        </a:defRPr>
      </a:lvl5pPr>
      <a:lvl6pPr marL="3143098" indent="-285737" algn="l" rtl="0" fontAlgn="base">
        <a:spcBef>
          <a:spcPct val="20000"/>
        </a:spcBef>
        <a:spcAft>
          <a:spcPct val="0"/>
        </a:spcAft>
        <a:buChar char="»"/>
        <a:defRPr sz="2495">
          <a:solidFill>
            <a:schemeClr val="tx1"/>
          </a:solidFill>
          <a:latin typeface="+mn-lt"/>
          <a:cs typeface="+mn-cs"/>
        </a:defRPr>
      </a:lvl6pPr>
      <a:lvl7pPr marL="3714570" indent="-285737" algn="l" rtl="0" fontAlgn="base">
        <a:spcBef>
          <a:spcPct val="20000"/>
        </a:spcBef>
        <a:spcAft>
          <a:spcPct val="0"/>
        </a:spcAft>
        <a:buChar char="»"/>
        <a:defRPr sz="2495">
          <a:solidFill>
            <a:schemeClr val="tx1"/>
          </a:solidFill>
          <a:latin typeface="+mn-lt"/>
          <a:cs typeface="+mn-cs"/>
        </a:defRPr>
      </a:lvl7pPr>
      <a:lvl8pPr marL="4286043" indent="-285737" algn="l" rtl="0" fontAlgn="base">
        <a:spcBef>
          <a:spcPct val="20000"/>
        </a:spcBef>
        <a:spcAft>
          <a:spcPct val="0"/>
        </a:spcAft>
        <a:buChar char="»"/>
        <a:defRPr sz="2495">
          <a:solidFill>
            <a:schemeClr val="tx1"/>
          </a:solidFill>
          <a:latin typeface="+mn-lt"/>
          <a:cs typeface="+mn-cs"/>
        </a:defRPr>
      </a:lvl8pPr>
      <a:lvl9pPr marL="4857515" indent="-285737" algn="l" rtl="0" fontAlgn="base">
        <a:spcBef>
          <a:spcPct val="20000"/>
        </a:spcBef>
        <a:spcAft>
          <a:spcPct val="0"/>
        </a:spcAft>
        <a:buChar char="»"/>
        <a:defRPr sz="2495">
          <a:solidFill>
            <a:schemeClr val="tx1"/>
          </a:solidFill>
          <a:latin typeface="+mn-lt"/>
          <a:cs typeface="+mn-cs"/>
        </a:defRPr>
      </a:lvl9pPr>
    </p:bodyStyle>
    <p:otherStyle>
      <a:defPPr>
        <a:defRPr lang="sk-SK"/>
      </a:defPPr>
      <a:lvl1pPr marL="0" algn="l" defTabSz="1142945" rtl="0" eaLnBrk="1" latinLnBrk="0" hangingPunct="1">
        <a:defRPr sz="2268" kern="1200">
          <a:solidFill>
            <a:schemeClr val="tx1"/>
          </a:solidFill>
          <a:latin typeface="+mn-lt"/>
          <a:ea typeface="+mn-ea"/>
          <a:cs typeface="+mn-cs"/>
        </a:defRPr>
      </a:lvl1pPr>
      <a:lvl2pPr marL="571472" algn="l" defTabSz="1142945" rtl="0" eaLnBrk="1" latinLnBrk="0" hangingPunct="1">
        <a:defRPr sz="2268" kern="1200">
          <a:solidFill>
            <a:schemeClr val="tx1"/>
          </a:solidFill>
          <a:latin typeface="+mn-lt"/>
          <a:ea typeface="+mn-ea"/>
          <a:cs typeface="+mn-cs"/>
        </a:defRPr>
      </a:lvl2pPr>
      <a:lvl3pPr marL="1142945" algn="l" defTabSz="1142945" rtl="0" eaLnBrk="1" latinLnBrk="0" hangingPunct="1">
        <a:defRPr sz="2268" kern="1200">
          <a:solidFill>
            <a:schemeClr val="tx1"/>
          </a:solidFill>
          <a:latin typeface="+mn-lt"/>
          <a:ea typeface="+mn-ea"/>
          <a:cs typeface="+mn-cs"/>
        </a:defRPr>
      </a:lvl3pPr>
      <a:lvl4pPr marL="1714417" algn="l" defTabSz="1142945" rtl="0" eaLnBrk="1" latinLnBrk="0" hangingPunct="1">
        <a:defRPr sz="2268" kern="1200">
          <a:solidFill>
            <a:schemeClr val="tx1"/>
          </a:solidFill>
          <a:latin typeface="+mn-lt"/>
          <a:ea typeface="+mn-ea"/>
          <a:cs typeface="+mn-cs"/>
        </a:defRPr>
      </a:lvl4pPr>
      <a:lvl5pPr marL="2285889" algn="l" defTabSz="1142945" rtl="0" eaLnBrk="1" latinLnBrk="0" hangingPunct="1">
        <a:defRPr sz="2268" kern="1200">
          <a:solidFill>
            <a:schemeClr val="tx1"/>
          </a:solidFill>
          <a:latin typeface="+mn-lt"/>
          <a:ea typeface="+mn-ea"/>
          <a:cs typeface="+mn-cs"/>
        </a:defRPr>
      </a:lvl5pPr>
      <a:lvl6pPr marL="2857362" algn="l" defTabSz="1142945" rtl="0" eaLnBrk="1" latinLnBrk="0" hangingPunct="1">
        <a:defRPr sz="2268" kern="1200">
          <a:solidFill>
            <a:schemeClr val="tx1"/>
          </a:solidFill>
          <a:latin typeface="+mn-lt"/>
          <a:ea typeface="+mn-ea"/>
          <a:cs typeface="+mn-cs"/>
        </a:defRPr>
      </a:lvl6pPr>
      <a:lvl7pPr marL="3428834" algn="l" defTabSz="1142945" rtl="0" eaLnBrk="1" latinLnBrk="0" hangingPunct="1">
        <a:defRPr sz="2268" kern="1200">
          <a:solidFill>
            <a:schemeClr val="tx1"/>
          </a:solidFill>
          <a:latin typeface="+mn-lt"/>
          <a:ea typeface="+mn-ea"/>
          <a:cs typeface="+mn-cs"/>
        </a:defRPr>
      </a:lvl7pPr>
      <a:lvl8pPr marL="4000306" algn="l" defTabSz="1142945" rtl="0" eaLnBrk="1" latinLnBrk="0" hangingPunct="1">
        <a:defRPr sz="2268" kern="1200">
          <a:solidFill>
            <a:schemeClr val="tx1"/>
          </a:solidFill>
          <a:latin typeface="+mn-lt"/>
          <a:ea typeface="+mn-ea"/>
          <a:cs typeface="+mn-cs"/>
        </a:defRPr>
      </a:lvl8pPr>
      <a:lvl9pPr marL="4571778" algn="l" defTabSz="1142945" rtl="0" eaLnBrk="1" latinLnBrk="0" hangingPunct="1">
        <a:defRPr sz="2268"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7" Type="http://schemas.openxmlformats.org/officeDocument/2006/relationships/audio" Target="../media/audio1.wav"/><Relationship Id="rId2" Type="http://schemas.openxmlformats.org/officeDocument/2006/relationships/audio" Target="../media/audio1.wav"/><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jpg"/><Relationship Id="rId4" Type="http://schemas.openxmlformats.org/officeDocument/2006/relationships/image" Target="../media/image3.jpg"/></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5.png"/><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image" Target="../media/image4.jpg"/><Relationship Id="rId5" Type="http://schemas.openxmlformats.org/officeDocument/2006/relationships/image" Target="../media/image3.jpg"/><Relationship Id="rId4" Type="http://schemas.openxmlformats.org/officeDocument/2006/relationships/image" Target="../media/image2.jpg"/></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34.xml"/><Relationship Id="rId6" Type="http://schemas.openxmlformats.org/officeDocument/2006/relationships/image" Target="../media/image13.png"/><Relationship Id="rId5" Type="http://schemas.openxmlformats.org/officeDocument/2006/relationships/image" Target="../media/image5.png"/><Relationship Id="rId4" Type="http://schemas.openxmlformats.org/officeDocument/2006/relationships/image" Target="../media/image12.png"/></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4.jpg"/><Relationship Id="rId1" Type="http://schemas.openxmlformats.org/officeDocument/2006/relationships/slideLayout" Target="../slideLayouts/slideLayout24.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g"/><Relationship Id="rId1" Type="http://schemas.openxmlformats.org/officeDocument/2006/relationships/slideLayout" Target="../slideLayouts/slideLayout24.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5.jpg"/><Relationship Id="rId1" Type="http://schemas.openxmlformats.org/officeDocument/2006/relationships/slideLayout" Target="../slideLayouts/slideLayout24.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6.jpg"/><Relationship Id="rId1" Type="http://schemas.openxmlformats.org/officeDocument/2006/relationships/slideLayout" Target="../slideLayouts/slideLayout24.xml"/></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7.jpg"/><Relationship Id="rId1" Type="http://schemas.openxmlformats.org/officeDocument/2006/relationships/slideLayout" Target="../slideLayouts/slideLayout24.xml"/></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8.jpg"/><Relationship Id="rId1" Type="http://schemas.openxmlformats.org/officeDocument/2006/relationships/slideLayout" Target="../slideLayouts/slideLayout24.xml"/></Relationships>
</file>

<file path=ppt/slides/_rels/slide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jpg"/><Relationship Id="rId1" Type="http://schemas.openxmlformats.org/officeDocument/2006/relationships/slideLayout" Target="../slideLayouts/slideLayout24.xml"/></Relationships>
</file>

<file path=ppt/slides/_rels/slide1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9.jpg"/><Relationship Id="rId1" Type="http://schemas.openxmlformats.org/officeDocument/2006/relationships/slideLayout" Target="../slideLayouts/slideLayout24.xml"/></Relationships>
</file>

<file path=ppt/slides/_rels/slide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0.jpg"/><Relationship Id="rId1" Type="http://schemas.openxmlformats.org/officeDocument/2006/relationships/slideLayout" Target="../slideLayouts/slideLayout24.xml"/></Relationships>
</file>

<file path=ppt/slides/_rels/slide1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1.jpg"/><Relationship Id="rId1" Type="http://schemas.openxmlformats.org/officeDocument/2006/relationships/slideLayout" Target="../slideLayouts/slideLayout24.xml"/></Relationships>
</file>

<file path=ppt/slides/_rels/slide1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2.jpg"/><Relationship Id="rId1" Type="http://schemas.openxmlformats.org/officeDocument/2006/relationships/slideLayout" Target="../slideLayouts/slideLayout24.xml"/></Relationships>
</file>

<file path=ppt/slides/_rels/slide1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3.jpg"/><Relationship Id="rId1" Type="http://schemas.openxmlformats.org/officeDocument/2006/relationships/slideLayout" Target="../slideLayouts/slideLayout24.xml"/></Relationships>
</file>

<file path=ppt/slides/_rels/slide1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4.jpg"/><Relationship Id="rId1" Type="http://schemas.openxmlformats.org/officeDocument/2006/relationships/slideLayout" Target="../slideLayouts/slideLayout24.xml"/></Relationships>
</file>

<file path=ppt/slides/_rels/slide1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5.jpg"/><Relationship Id="rId1" Type="http://schemas.openxmlformats.org/officeDocument/2006/relationships/slideLayout" Target="../slideLayouts/slideLayout24.xml"/></Relationships>
</file>

<file path=ppt/slides/_rels/slide2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6.jpg"/><Relationship Id="rId1" Type="http://schemas.openxmlformats.org/officeDocument/2006/relationships/slideLayout" Target="../slideLayouts/slideLayout24.xml"/></Relationships>
</file>

<file path=ppt/slides/_rels/slide2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7.jpg"/><Relationship Id="rId1" Type="http://schemas.openxmlformats.org/officeDocument/2006/relationships/slideLayout" Target="../slideLayouts/slideLayout24.xml"/></Relationships>
</file>

<file path=ppt/slides/_rels/slide2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8.jpg"/><Relationship Id="rId1" Type="http://schemas.openxmlformats.org/officeDocument/2006/relationships/slideLayout" Target="../slideLayouts/slideLayout24.xml"/></Relationships>
</file>

<file path=ppt/slides/_rels/slide2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9.jpg"/><Relationship Id="rId1" Type="http://schemas.openxmlformats.org/officeDocument/2006/relationships/slideLayout" Target="../slideLayouts/slideLayout24.xml"/></Relationships>
</file>

<file path=ppt/slides/_rels/slide2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0.jpg"/><Relationship Id="rId1" Type="http://schemas.openxmlformats.org/officeDocument/2006/relationships/slideLayout" Target="../slideLayouts/slideLayout24.xml"/></Relationships>
</file>

<file path=ppt/slides/_rels/slide2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1.jpg"/><Relationship Id="rId1" Type="http://schemas.openxmlformats.org/officeDocument/2006/relationships/slideLayout" Target="../slideLayouts/slideLayout24.xml"/></Relationships>
</file>

<file path=ppt/slides/_rels/slide26.xml.rels><?xml version="1.0" encoding="UTF-8" standalone="yes"?>
<Relationships xmlns="http://schemas.openxmlformats.org/package/2006/relationships"><Relationship Id="rId3" Type="http://schemas.openxmlformats.org/officeDocument/2006/relationships/image" Target="../media/image33.png"/><Relationship Id="rId7" Type="http://schemas.openxmlformats.org/officeDocument/2006/relationships/image" Target="../media/image36.jpg"/><Relationship Id="rId2" Type="http://schemas.openxmlformats.org/officeDocument/2006/relationships/image" Target="../media/image32.jpg"/><Relationship Id="rId1" Type="http://schemas.openxmlformats.org/officeDocument/2006/relationships/slideLayout" Target="../slideLayouts/slideLayout24.xml"/><Relationship Id="rId6" Type="http://schemas.openxmlformats.org/officeDocument/2006/relationships/image" Target="../media/image5.png"/><Relationship Id="rId5" Type="http://schemas.openxmlformats.org/officeDocument/2006/relationships/image" Target="../media/image35.jpg"/><Relationship Id="rId4" Type="http://schemas.openxmlformats.org/officeDocument/2006/relationships/image" Target="../media/image34.jpg"/></Relationships>
</file>

<file path=ppt/slides/_rels/slide2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7.jpg"/><Relationship Id="rId1" Type="http://schemas.openxmlformats.org/officeDocument/2006/relationships/slideLayout" Target="../slideLayouts/slideLayout24.xml"/></Relationships>
</file>

<file path=ppt/slides/_rels/slide2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8.jpg"/><Relationship Id="rId1" Type="http://schemas.openxmlformats.org/officeDocument/2006/relationships/slideLayout" Target="../slideLayouts/slideLayout24.xml"/></Relationships>
</file>

<file path=ppt/slides/_rels/slide2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9.jpg"/><Relationship Id="rId1" Type="http://schemas.openxmlformats.org/officeDocument/2006/relationships/slideLayout" Target="../slideLayouts/slideLayout24.xml"/></Relationships>
</file>

<file path=ppt/slides/_rels/slide3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0.jpg"/><Relationship Id="rId1" Type="http://schemas.openxmlformats.org/officeDocument/2006/relationships/slideLayout" Target="../slideLayouts/slideLayout24.xml"/></Relationships>
</file>

<file path=ppt/slides/_rels/slide3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1.jpg"/><Relationship Id="rId1" Type="http://schemas.openxmlformats.org/officeDocument/2006/relationships/slideLayout" Target="../slideLayouts/slideLayout24.xml"/></Relationships>
</file>

<file path=ppt/slides/_rels/slide3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2.jpg"/><Relationship Id="rId1" Type="http://schemas.openxmlformats.org/officeDocument/2006/relationships/slideLayout" Target="../slideLayouts/slideLayout24.xml"/></Relationships>
</file>

<file path=ppt/slides/_rels/slide3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3.jpg"/><Relationship Id="rId1" Type="http://schemas.openxmlformats.org/officeDocument/2006/relationships/slideLayout" Target="../slideLayouts/slideLayout24.xml"/></Relationships>
</file>

<file path=ppt/slides/_rels/slide3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jpg"/><Relationship Id="rId1" Type="http://schemas.openxmlformats.org/officeDocument/2006/relationships/slideLayout" Target="../slideLayouts/slideLayout24.xml"/></Relationships>
</file>

<file path=ppt/slides/_rels/slide3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4.jpg"/><Relationship Id="rId1" Type="http://schemas.openxmlformats.org/officeDocument/2006/relationships/slideLayout" Target="../slideLayouts/slideLayout24.xml"/></Relationships>
</file>

<file path=ppt/slides/_rels/slide3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5.jpg"/><Relationship Id="rId1" Type="http://schemas.openxmlformats.org/officeDocument/2006/relationships/slideLayout" Target="../slideLayouts/slideLayout24.xml"/></Relationships>
</file>

<file path=ppt/slides/_rels/slide37.xml.rels><?xml version="1.0" encoding="UTF-8" standalone="yes"?>
<Relationships xmlns="http://schemas.openxmlformats.org/package/2006/relationships"><Relationship Id="rId3" Type="http://schemas.openxmlformats.org/officeDocument/2006/relationships/image" Target="../media/image33.png"/><Relationship Id="rId7" Type="http://schemas.openxmlformats.org/officeDocument/2006/relationships/image" Target="../media/image49.jpg"/><Relationship Id="rId2" Type="http://schemas.openxmlformats.org/officeDocument/2006/relationships/image" Target="../media/image46.jpg"/><Relationship Id="rId1" Type="http://schemas.openxmlformats.org/officeDocument/2006/relationships/slideLayout" Target="../slideLayouts/slideLayout24.xml"/><Relationship Id="rId6" Type="http://schemas.openxmlformats.org/officeDocument/2006/relationships/image" Target="../media/image5.png"/><Relationship Id="rId5" Type="http://schemas.openxmlformats.org/officeDocument/2006/relationships/image" Target="../media/image48.jpg"/><Relationship Id="rId4" Type="http://schemas.openxmlformats.org/officeDocument/2006/relationships/image" Target="../media/image47.jpg"/></Relationships>
</file>

<file path=ppt/slides/_rels/slide3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50.jpg"/><Relationship Id="rId1" Type="http://schemas.openxmlformats.org/officeDocument/2006/relationships/slideLayout" Target="../slideLayouts/slideLayout24.xml"/></Relationships>
</file>

<file path=ppt/slides/_rels/slide39.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image" Target="../media/image5.png"/><Relationship Id="rId1" Type="http://schemas.openxmlformats.org/officeDocument/2006/relationships/slideLayout" Target="../slideLayouts/slideLayout46.xml"/></Relationships>
</file>

<file path=ppt/slides/_rels/slide40.xml.rels><?xml version="1.0" encoding="UTF-8" standalone="yes"?>
<Relationships xmlns="http://schemas.openxmlformats.org/package/2006/relationships"><Relationship Id="rId3" Type="http://schemas.openxmlformats.org/officeDocument/2006/relationships/hyperlink" Target="https://www.youtube.com/channel/UC4x4T-5Itm_FsR07hKJYstA/videos" TargetMode="External"/><Relationship Id="rId2" Type="http://schemas.openxmlformats.org/officeDocument/2006/relationships/image" Target="../media/image52.png"/><Relationship Id="rId1" Type="http://schemas.openxmlformats.org/officeDocument/2006/relationships/slideLayout" Target="../slideLayouts/slideLayout57.xml"/><Relationship Id="rId5" Type="http://schemas.openxmlformats.org/officeDocument/2006/relationships/hyperlink" Target="mailto:pista2011@gmail.com" TargetMode="External"/><Relationship Id="rId4" Type="http://schemas.openxmlformats.org/officeDocument/2006/relationships/image" Target="../media/image53.jpg"/></Relationships>
</file>

<file path=ppt/slides/_rels/slide41.xml.rels><?xml version="1.0" encoding="UTF-8" standalone="yes"?>
<Relationships xmlns="http://schemas.openxmlformats.org/package/2006/relationships"><Relationship Id="rId8" Type="http://schemas.openxmlformats.org/officeDocument/2006/relationships/image" Target="../media/image57.png"/><Relationship Id="rId13" Type="http://schemas.openxmlformats.org/officeDocument/2006/relationships/hyperlink" Target="https://vk.com/mispps" TargetMode="External"/><Relationship Id="rId3" Type="http://schemas.openxmlformats.org/officeDocument/2006/relationships/image" Target="../media/image54.png"/><Relationship Id="rId7" Type="http://schemas.openxmlformats.org/officeDocument/2006/relationships/hyperlink" Target="https://www.facebook.com/mispps" TargetMode="External"/><Relationship Id="rId12" Type="http://schemas.openxmlformats.org/officeDocument/2006/relationships/image" Target="../media/image59.png"/><Relationship Id="rId2" Type="http://schemas.openxmlformats.org/officeDocument/2006/relationships/hyperlink" Target="http://www.mispps.com/" TargetMode="External"/><Relationship Id="rId1" Type="http://schemas.openxmlformats.org/officeDocument/2006/relationships/slideLayout" Target="../slideLayouts/slideLayout67.xml"/><Relationship Id="rId6" Type="http://schemas.openxmlformats.org/officeDocument/2006/relationships/image" Target="../media/image56.png"/><Relationship Id="rId11" Type="http://schemas.openxmlformats.org/officeDocument/2006/relationships/hyperlink" Target="https://plus.google.com/+Mispps/" TargetMode="External"/><Relationship Id="rId5" Type="http://schemas.openxmlformats.org/officeDocument/2006/relationships/image" Target="../media/image55.png"/><Relationship Id="rId10" Type="http://schemas.openxmlformats.org/officeDocument/2006/relationships/image" Target="../media/image58.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6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O">
            <a:extLst>
              <a:ext uri="{FF2B5EF4-FFF2-40B4-BE49-F238E27FC236}">
                <a16:creationId xmlns:a16="http://schemas.microsoft.com/office/drawing/2014/main" id="{18A28397-E560-46BC-9F16-92D2FAB25901}"/>
              </a:ext>
            </a:extLst>
          </p:cNvPr>
          <p:cNvSpPr txBox="1"/>
          <p:nvPr/>
        </p:nvSpPr>
        <p:spPr>
          <a:xfrm>
            <a:off x="2386347" y="2010459"/>
            <a:ext cx="10807706" cy="1752994"/>
          </a:xfrm>
          <a:prstGeom prst="rect">
            <a:avLst/>
          </a:prstGeom>
          <a:noFill/>
          <a:scene3d>
            <a:camera prst="orthographicFront"/>
            <a:lightRig rig="threePt" dir="t"/>
          </a:scene3d>
          <a:sp3d prstMaterial="matte"/>
        </p:spPr>
        <p:txBody>
          <a:bodyPr wrap="square" rtlCol="0">
            <a:prstTxWarp prst="textArchUp">
              <a:avLst/>
            </a:prstTxWarp>
            <a:spAutoFit/>
            <a:sp3d extrusionH="57150" prstMaterial="matte">
              <a:bevelT w="82550" h="38100" prst="coolSlant"/>
            </a:sp3d>
          </a:bodyPr>
          <a:lstStyle/>
          <a:p>
            <a:pPr algn="ctr" defTabSz="510578">
              <a:defRPr/>
            </a:pPr>
            <a:r>
              <a:rPr lang="sk-SK" sz="10500" b="1" dirty="0">
                <a:ln>
                  <a:solidFill>
                    <a:prstClr val="black"/>
                  </a:solidFill>
                </a:ln>
                <a:gradFill flip="none" rotWithShape="1">
                  <a:gsLst>
                    <a:gs pos="25000">
                      <a:srgbClr val="005422"/>
                    </a:gs>
                    <a:gs pos="60000">
                      <a:srgbClr val="00BC4C"/>
                    </a:gs>
                  </a:gsLst>
                  <a:lin ang="16200000" scaled="1"/>
                  <a:tileRect/>
                </a:gradFill>
                <a:effectLst>
                  <a:outerShdw blurRad="38100" dist="38100" dir="2700000" algn="tl">
                    <a:srgbClr val="000000">
                      <a:alpha val="43137"/>
                    </a:srgbClr>
                  </a:outerShdw>
                </a:effectLst>
                <a:latin typeface="Artistik" panose="04040505050F02020602" pitchFamily="82" charset="0"/>
              </a:rPr>
              <a:t>Svet objektívom</a:t>
            </a:r>
          </a:p>
        </p:txBody>
      </p:sp>
      <p:sp>
        <p:nvSpPr>
          <p:cNvPr id="6" name="ŠPA">
            <a:extLst>
              <a:ext uri="{FF2B5EF4-FFF2-40B4-BE49-F238E27FC236}">
                <a16:creationId xmlns:a16="http://schemas.microsoft.com/office/drawing/2014/main" id="{82D768C0-43AA-4477-B34F-C94105EBCE75}"/>
              </a:ext>
            </a:extLst>
          </p:cNvPr>
          <p:cNvSpPr txBox="1"/>
          <p:nvPr/>
        </p:nvSpPr>
        <p:spPr>
          <a:xfrm>
            <a:off x="2216147" y="2010459"/>
            <a:ext cx="10807706" cy="1752994"/>
          </a:xfrm>
          <a:prstGeom prst="rect">
            <a:avLst/>
          </a:prstGeom>
          <a:noFill/>
        </p:spPr>
        <p:txBody>
          <a:bodyPr wrap="square" rtlCol="0">
            <a:prstTxWarp prst="textArchUp">
              <a:avLst/>
            </a:prstTxWarp>
            <a:spAutoFit/>
            <a:scene3d>
              <a:camera prst="orthographicFront"/>
              <a:lightRig rig="threePt" dir="t"/>
            </a:scene3d>
            <a:sp3d extrusionH="57150">
              <a:bevelT w="82550" h="38100" prst="coolSlant"/>
            </a:sp3d>
          </a:bodyPr>
          <a:lstStyle/>
          <a:p>
            <a:pPr algn="ctr" defTabSz="510578">
              <a:defRPr/>
            </a:pPr>
            <a:r>
              <a:rPr lang="sk-SK" sz="10500" b="1" dirty="0">
                <a:ln>
                  <a:solidFill>
                    <a:prstClr val="black"/>
                  </a:solidFill>
                </a:ln>
                <a:gradFill flip="none" rotWithShape="1">
                  <a:gsLst>
                    <a:gs pos="25000">
                      <a:srgbClr val="005422"/>
                    </a:gs>
                    <a:gs pos="60000">
                      <a:srgbClr val="00BC4C"/>
                    </a:gs>
                  </a:gsLst>
                  <a:lin ang="16200000" scaled="1"/>
                  <a:tileRect/>
                </a:gradFill>
                <a:effectLst>
                  <a:outerShdw blurRad="38100" dist="38100" dir="2700000" algn="tl">
                    <a:srgbClr val="000000">
                      <a:alpha val="43137"/>
                    </a:srgbClr>
                  </a:outerShdw>
                </a:effectLst>
                <a:latin typeface="Artistik" panose="04040505050F02020602" pitchFamily="82" charset="0"/>
              </a:rPr>
              <a:t>El </a:t>
            </a:r>
            <a:r>
              <a:rPr lang="sk-SK" sz="10500" b="1" dirty="0" err="1">
                <a:ln>
                  <a:solidFill>
                    <a:prstClr val="black"/>
                  </a:solidFill>
                </a:ln>
                <a:gradFill flip="none" rotWithShape="1">
                  <a:gsLst>
                    <a:gs pos="25000">
                      <a:srgbClr val="005422"/>
                    </a:gs>
                    <a:gs pos="60000">
                      <a:srgbClr val="00BC4C"/>
                    </a:gs>
                  </a:gsLst>
                  <a:lin ang="16200000" scaled="1"/>
                  <a:tileRect/>
                </a:gradFill>
                <a:effectLst>
                  <a:outerShdw blurRad="38100" dist="38100" dir="2700000" algn="tl">
                    <a:srgbClr val="000000">
                      <a:alpha val="43137"/>
                    </a:srgbClr>
                  </a:outerShdw>
                </a:effectLst>
                <a:latin typeface="Artistik" panose="04040505050F02020602" pitchFamily="82" charset="0"/>
              </a:rPr>
              <a:t>mundo</a:t>
            </a:r>
            <a:r>
              <a:rPr lang="sk-SK" sz="10500" b="1" dirty="0">
                <a:ln>
                  <a:solidFill>
                    <a:prstClr val="black"/>
                  </a:solidFill>
                </a:ln>
                <a:gradFill flip="none" rotWithShape="1">
                  <a:gsLst>
                    <a:gs pos="25000">
                      <a:srgbClr val="005422"/>
                    </a:gs>
                    <a:gs pos="60000">
                      <a:srgbClr val="00BC4C"/>
                    </a:gs>
                  </a:gsLst>
                  <a:lin ang="16200000" scaled="1"/>
                  <a:tileRect/>
                </a:gradFill>
                <a:effectLst>
                  <a:outerShdw blurRad="38100" dist="38100" dir="2700000" algn="tl">
                    <a:srgbClr val="000000">
                      <a:alpha val="43137"/>
                    </a:srgbClr>
                  </a:outerShdw>
                </a:effectLst>
                <a:latin typeface="Artistik" panose="04040505050F02020602" pitchFamily="82" charset="0"/>
              </a:rPr>
              <a:t> </a:t>
            </a:r>
            <a:r>
              <a:rPr lang="sk-SK" sz="10500" b="1" dirty="0" err="1">
                <a:ln>
                  <a:solidFill>
                    <a:prstClr val="black"/>
                  </a:solidFill>
                </a:ln>
                <a:gradFill flip="none" rotWithShape="1">
                  <a:gsLst>
                    <a:gs pos="25000">
                      <a:srgbClr val="005422"/>
                    </a:gs>
                    <a:gs pos="60000">
                      <a:srgbClr val="00BC4C"/>
                    </a:gs>
                  </a:gsLst>
                  <a:lin ang="16200000" scaled="1"/>
                  <a:tileRect/>
                </a:gradFill>
                <a:effectLst>
                  <a:outerShdw blurRad="38100" dist="38100" dir="2700000" algn="tl">
                    <a:srgbClr val="000000">
                      <a:alpha val="43137"/>
                    </a:srgbClr>
                  </a:outerShdw>
                </a:effectLst>
                <a:latin typeface="Artistik" panose="04040505050F02020602" pitchFamily="82" charset="0"/>
              </a:rPr>
              <a:t>en</a:t>
            </a:r>
            <a:r>
              <a:rPr lang="sk-SK" sz="10500" b="1" dirty="0">
                <a:ln>
                  <a:solidFill>
                    <a:prstClr val="black"/>
                  </a:solidFill>
                </a:ln>
                <a:gradFill flip="none" rotWithShape="1">
                  <a:gsLst>
                    <a:gs pos="25000">
                      <a:srgbClr val="005422"/>
                    </a:gs>
                    <a:gs pos="60000">
                      <a:srgbClr val="00BC4C"/>
                    </a:gs>
                  </a:gsLst>
                  <a:lin ang="16200000" scaled="1"/>
                  <a:tileRect/>
                </a:gradFill>
                <a:effectLst>
                  <a:outerShdw blurRad="38100" dist="38100" dir="2700000" algn="tl">
                    <a:srgbClr val="000000">
                      <a:alpha val="43137"/>
                    </a:srgbClr>
                  </a:outerShdw>
                </a:effectLst>
                <a:latin typeface="Artistik" panose="04040505050F02020602" pitchFamily="82" charset="0"/>
              </a:rPr>
              <a:t> la </a:t>
            </a:r>
            <a:r>
              <a:rPr lang="sk-SK" sz="10500" b="1" dirty="0" err="1">
                <a:ln>
                  <a:solidFill>
                    <a:prstClr val="black"/>
                  </a:solidFill>
                </a:ln>
                <a:gradFill flip="none" rotWithShape="1">
                  <a:gsLst>
                    <a:gs pos="25000">
                      <a:srgbClr val="005422"/>
                    </a:gs>
                    <a:gs pos="60000">
                      <a:srgbClr val="00BC4C"/>
                    </a:gs>
                  </a:gsLst>
                  <a:lin ang="16200000" scaled="1"/>
                  <a:tileRect/>
                </a:gradFill>
                <a:effectLst>
                  <a:outerShdw blurRad="38100" dist="38100" dir="2700000" algn="tl">
                    <a:srgbClr val="000000">
                      <a:alpha val="43137"/>
                    </a:srgbClr>
                  </a:outerShdw>
                </a:effectLst>
                <a:latin typeface="Artistik" panose="04040505050F02020602" pitchFamily="82" charset="0"/>
              </a:rPr>
              <a:t>lente</a:t>
            </a:r>
            <a:endParaRPr lang="sk-SK" sz="10500" b="1" dirty="0">
              <a:ln>
                <a:solidFill>
                  <a:prstClr val="black"/>
                </a:solidFill>
              </a:ln>
              <a:gradFill flip="none" rotWithShape="1">
                <a:gsLst>
                  <a:gs pos="25000">
                    <a:srgbClr val="005422"/>
                  </a:gs>
                  <a:gs pos="60000">
                    <a:srgbClr val="00BC4C"/>
                  </a:gs>
                </a:gsLst>
                <a:lin ang="16200000" scaled="1"/>
                <a:tileRect/>
              </a:gradFill>
              <a:effectLst>
                <a:outerShdw blurRad="38100" dist="38100" dir="2700000" algn="tl">
                  <a:srgbClr val="000000">
                    <a:alpha val="43137"/>
                  </a:srgbClr>
                </a:outerShdw>
              </a:effectLst>
              <a:latin typeface="Artistik" panose="04040505050F02020602" pitchFamily="82" charset="0"/>
            </a:endParaRPr>
          </a:p>
        </p:txBody>
      </p:sp>
      <p:sp>
        <p:nvSpPr>
          <p:cNvPr id="7" name="ANG">
            <a:extLst>
              <a:ext uri="{FF2B5EF4-FFF2-40B4-BE49-F238E27FC236}">
                <a16:creationId xmlns:a16="http://schemas.microsoft.com/office/drawing/2014/main" id="{BDCCF544-DCBA-4B49-8D69-A83214FCB9E8}"/>
              </a:ext>
            </a:extLst>
          </p:cNvPr>
          <p:cNvSpPr txBox="1"/>
          <p:nvPr/>
        </p:nvSpPr>
        <p:spPr>
          <a:xfrm>
            <a:off x="2216147" y="2010459"/>
            <a:ext cx="10807706" cy="1752994"/>
          </a:xfrm>
          <a:prstGeom prst="rect">
            <a:avLst/>
          </a:prstGeom>
          <a:noFill/>
        </p:spPr>
        <p:txBody>
          <a:bodyPr wrap="square" rtlCol="0">
            <a:prstTxWarp prst="textArchUp">
              <a:avLst/>
            </a:prstTxWarp>
            <a:spAutoFit/>
            <a:scene3d>
              <a:camera prst="orthographicFront"/>
              <a:lightRig rig="threePt" dir="t"/>
            </a:scene3d>
            <a:sp3d extrusionH="57150">
              <a:bevelT w="82550" h="38100" prst="coolSlant"/>
            </a:sp3d>
          </a:bodyPr>
          <a:lstStyle/>
          <a:p>
            <a:pPr algn="ctr" defTabSz="510578">
              <a:defRPr/>
            </a:pPr>
            <a:r>
              <a:rPr lang="en-US" sz="10500" b="1" dirty="0">
                <a:ln>
                  <a:solidFill>
                    <a:prstClr val="black"/>
                  </a:solidFill>
                </a:ln>
                <a:gradFill flip="none" rotWithShape="1">
                  <a:gsLst>
                    <a:gs pos="25000">
                      <a:srgbClr val="005422"/>
                    </a:gs>
                    <a:gs pos="60000">
                      <a:srgbClr val="00BC4C"/>
                    </a:gs>
                  </a:gsLst>
                  <a:lin ang="16200000" scaled="1"/>
                  <a:tileRect/>
                </a:gradFill>
                <a:effectLst>
                  <a:outerShdw blurRad="38100" dist="38100" dir="2700000" algn="tl">
                    <a:srgbClr val="000000">
                      <a:alpha val="43137"/>
                    </a:srgbClr>
                  </a:outerShdw>
                </a:effectLst>
                <a:latin typeface="Artistik" panose="04040505050F02020602" pitchFamily="82" charset="0"/>
              </a:rPr>
              <a:t>The world in the lens</a:t>
            </a:r>
            <a:endParaRPr lang="sk-SK" sz="10500" b="1" dirty="0">
              <a:ln>
                <a:solidFill>
                  <a:prstClr val="black"/>
                </a:solidFill>
              </a:ln>
              <a:gradFill flip="none" rotWithShape="1">
                <a:gsLst>
                  <a:gs pos="25000">
                    <a:srgbClr val="005422"/>
                  </a:gs>
                  <a:gs pos="60000">
                    <a:srgbClr val="00BC4C"/>
                  </a:gs>
                </a:gsLst>
                <a:lin ang="16200000" scaled="1"/>
                <a:tileRect/>
              </a:gradFill>
              <a:effectLst>
                <a:outerShdw blurRad="38100" dist="38100" dir="2700000" algn="tl">
                  <a:srgbClr val="000000">
                    <a:alpha val="43137"/>
                  </a:srgbClr>
                </a:outerShdw>
              </a:effectLst>
              <a:latin typeface="Artistik" panose="04040505050F02020602" pitchFamily="82" charset="0"/>
            </a:endParaRPr>
          </a:p>
        </p:txBody>
      </p:sp>
      <p:sp>
        <p:nvSpPr>
          <p:cNvPr id="18" name="Rok">
            <a:extLst>
              <a:ext uri="{FF2B5EF4-FFF2-40B4-BE49-F238E27FC236}">
                <a16:creationId xmlns:a16="http://schemas.microsoft.com/office/drawing/2014/main" id="{812D4694-83C0-4C27-B607-2B86BB5E5632}"/>
              </a:ext>
            </a:extLst>
          </p:cNvPr>
          <p:cNvSpPr txBox="1"/>
          <p:nvPr/>
        </p:nvSpPr>
        <p:spPr>
          <a:xfrm>
            <a:off x="6902695" y="5398535"/>
            <a:ext cx="1439010" cy="769441"/>
          </a:xfrm>
          <a:prstGeom prst="rect">
            <a:avLst/>
          </a:prstGeom>
          <a:noFill/>
        </p:spPr>
        <p:txBody>
          <a:bodyPr wrap="square" rtlCol="0">
            <a:spAutoFit/>
            <a:scene3d>
              <a:camera prst="orthographicFront"/>
              <a:lightRig rig="threePt" dir="t"/>
            </a:scene3d>
            <a:sp3d prstMaterial="matte"/>
          </a:bodyPr>
          <a:lstStyle/>
          <a:p>
            <a:pPr algn="ctr" defTabSz="510578">
              <a:defRPr/>
            </a:pPr>
            <a:r>
              <a:rPr lang="sk-SK" sz="4400" b="1" dirty="0">
                <a:ln w="3175">
                  <a:solidFill>
                    <a:schemeClr val="tx1">
                      <a:alpha val="65000"/>
                    </a:schemeClr>
                  </a:solidFill>
                </a:ln>
                <a:solidFill>
                  <a:srgbClr val="05C855"/>
                </a:solidFill>
                <a:effectLst>
                  <a:glow rad="139700">
                    <a:schemeClr val="accent6">
                      <a:lumMod val="75000"/>
                      <a:alpha val="0"/>
                    </a:schemeClr>
                  </a:glow>
                  <a:outerShdw blurRad="50800" dist="38100" dir="2700000" algn="tl" rotWithShape="0">
                    <a:prstClr val="black">
                      <a:alpha val="70000"/>
                    </a:prstClr>
                  </a:outerShdw>
                </a:effectLst>
                <a:latin typeface="Artistik" panose="04040505050F02020602" pitchFamily="82" charset="0"/>
              </a:rPr>
              <a:t>2021</a:t>
            </a:r>
          </a:p>
        </p:txBody>
      </p:sp>
      <p:sp>
        <p:nvSpPr>
          <p:cNvPr id="2" name="Autori">
            <a:extLst>
              <a:ext uri="{FF2B5EF4-FFF2-40B4-BE49-F238E27FC236}">
                <a16:creationId xmlns:a16="http://schemas.microsoft.com/office/drawing/2014/main" id="{772F8582-A3E6-4DDB-81A0-11CD01DD0B18}"/>
              </a:ext>
            </a:extLst>
          </p:cNvPr>
          <p:cNvSpPr/>
          <p:nvPr/>
        </p:nvSpPr>
        <p:spPr>
          <a:xfrm>
            <a:off x="5246932" y="6662352"/>
            <a:ext cx="4746135" cy="707886"/>
          </a:xfrm>
          <a:prstGeom prst="rect">
            <a:avLst/>
          </a:prstGeom>
          <a:noFill/>
          <a:ln w="222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sk-SK" sz="4800" b="1">
                <a:ln w="3175">
                  <a:solidFill>
                    <a:schemeClr val="tx1"/>
                  </a:solidFill>
                </a:ln>
                <a:solidFill>
                  <a:srgbClr val="05C855"/>
                </a:solidFill>
                <a:effectLst>
                  <a:outerShdw blurRad="50800" dist="38100" dir="2700000" algn="tl" rotWithShape="0">
                    <a:prstClr val="black">
                      <a:alpha val="70000"/>
                    </a:prstClr>
                  </a:outerShdw>
                </a:effectLst>
                <a:latin typeface="Artistik" panose="04040505050F02020602" pitchFamily="82" charset="0"/>
              </a:rPr>
              <a:t>Dušan, Ivan, </a:t>
            </a:r>
            <a:r>
              <a:rPr lang="sk-SK" sz="4800" b="1" dirty="0" err="1">
                <a:ln w="3175">
                  <a:solidFill>
                    <a:schemeClr val="tx1"/>
                  </a:solidFill>
                </a:ln>
                <a:solidFill>
                  <a:srgbClr val="05C855"/>
                </a:solidFill>
                <a:effectLst>
                  <a:outerShdw blurRad="50800" dist="38100" dir="2700000" algn="tl" rotWithShape="0">
                    <a:prstClr val="black">
                      <a:alpha val="70000"/>
                    </a:prstClr>
                  </a:outerShdw>
                </a:effectLst>
                <a:latin typeface="Artistik" panose="04040505050F02020602" pitchFamily="82" charset="0"/>
              </a:rPr>
              <a:t>Steve</a:t>
            </a:r>
            <a:endParaRPr lang="sk-SK" sz="4800" b="1" dirty="0">
              <a:ln w="3175">
                <a:solidFill>
                  <a:schemeClr val="tx1"/>
                </a:solidFill>
              </a:ln>
              <a:solidFill>
                <a:srgbClr val="05C855"/>
              </a:solidFill>
              <a:effectLst>
                <a:outerShdw blurRad="50800" dist="38100" dir="2700000" algn="tl" rotWithShape="0">
                  <a:prstClr val="black">
                    <a:alpha val="70000"/>
                  </a:prstClr>
                </a:outerShdw>
              </a:effectLst>
              <a:latin typeface="Artistik" panose="04040505050F02020602" pitchFamily="82" charset="0"/>
            </a:endParaRPr>
          </a:p>
        </p:txBody>
      </p:sp>
      <p:sp>
        <p:nvSpPr>
          <p:cNvPr id="4" name="Číslo">
            <a:extLst>
              <a:ext uri="{FF2B5EF4-FFF2-40B4-BE49-F238E27FC236}">
                <a16:creationId xmlns:a16="http://schemas.microsoft.com/office/drawing/2014/main" id="{4263AEC4-7CE8-4A44-9170-019CC59EDE09}"/>
              </a:ext>
            </a:extLst>
          </p:cNvPr>
          <p:cNvSpPr/>
          <p:nvPr/>
        </p:nvSpPr>
        <p:spPr>
          <a:xfrm>
            <a:off x="13194053" y="611512"/>
            <a:ext cx="1223514" cy="674378"/>
          </a:xfrm>
          <a:prstGeom prst="roundRect">
            <a:avLst/>
          </a:prstGeom>
          <a:solidFill>
            <a:srgbClr val="008F3A"/>
          </a:solidFill>
          <a:ln w="31750" cap="flat" cmpd="sng" algn="ctr">
            <a:solidFill>
              <a:schemeClr val="tx1"/>
            </a:solidFill>
            <a:prstDash val="solid"/>
            <a:miter lim="800000"/>
          </a:ln>
          <a:effectLst>
            <a:outerShdw blurRad="63500" dist="50800" dir="2700000" algn="tl" rotWithShape="0">
              <a:prstClr val="black">
                <a:alpha val="85000"/>
              </a:prstClr>
            </a:outerShdw>
          </a:effectLst>
        </p:spPr>
        <p:txBody>
          <a:bodyPr rot="0" spcFirstLastPara="0" vertOverflow="overflow" horzOverflow="overflow" vert="horz" wrap="square" lIns="120614" tIns="120614" rIns="120614" bIns="160819" numCol="1" spcCol="0" rtlCol="0" fromWordArt="0" anchor="ctr" anchorCtr="0" forceAA="0" compatLnSpc="1">
            <a:prstTxWarp prst="textNoShape">
              <a:avLst/>
            </a:prstTxWarp>
            <a:noAutofit/>
          </a:bodyPr>
          <a:lstStyle/>
          <a:p>
            <a:pPr algn="ctr" defTabSz="510578">
              <a:defRPr/>
            </a:pPr>
            <a:r>
              <a:rPr lang="sk-SK" sz="4468" b="1" kern="0">
                <a:ln w="22225">
                  <a:solidFill>
                    <a:schemeClr val="tx1"/>
                  </a:solidFill>
                  <a:prstDash val="solid"/>
                </a:ln>
                <a:solidFill>
                  <a:srgbClr val="58EE54"/>
                </a:solidFill>
                <a:latin typeface="Balloon XBd BT" panose="03060902030402060201" pitchFamily="66" charset="0"/>
              </a:rPr>
              <a:t>32</a:t>
            </a:r>
            <a:endParaRPr lang="sk-SK" sz="4468" b="1" kern="0" dirty="0">
              <a:ln w="22225">
                <a:solidFill>
                  <a:schemeClr val="tx1"/>
                </a:solidFill>
                <a:prstDash val="solid"/>
              </a:ln>
              <a:solidFill>
                <a:srgbClr val="58EE54"/>
              </a:solidFill>
              <a:latin typeface="Balloon XBd BT" panose="03060902030402060201" pitchFamily="66" charset="0"/>
            </a:endParaRPr>
          </a:p>
        </p:txBody>
      </p:sp>
      <p:pic>
        <p:nvPicPr>
          <p:cNvPr id="17" name="Foto 4b">
            <a:extLst>
              <a:ext uri="{FF2B5EF4-FFF2-40B4-BE49-F238E27FC236}">
                <a16:creationId xmlns:a16="http://schemas.microsoft.com/office/drawing/2014/main" id="{289E5FD2-0262-4DD1-8C14-E819D24B375A}"/>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rot="900000">
            <a:off x="8946000" y="3960000"/>
            <a:ext cx="3929600" cy="2210400"/>
          </a:xfrm>
          <a:prstGeom prst="rect">
            <a:avLst/>
          </a:prstGeom>
          <a:ln w="57150" cap="sq" cmpd="thickThin">
            <a:solidFill>
              <a:schemeClr val="bg1"/>
            </a:solidFill>
            <a:prstDash val="solid"/>
            <a:miter lim="800000"/>
          </a:ln>
          <a:effectLst>
            <a:innerShdw blurRad="444500">
              <a:prstClr val="black"/>
            </a:innerShdw>
          </a:effectLst>
        </p:spPr>
      </p:pic>
      <p:pic>
        <p:nvPicPr>
          <p:cNvPr id="16" name="Foto 4a">
            <a:extLst>
              <a:ext uri="{FF2B5EF4-FFF2-40B4-BE49-F238E27FC236}">
                <a16:creationId xmlns:a16="http://schemas.microsoft.com/office/drawing/2014/main" id="{68A20F84-C3EF-4564-A707-2827079CC06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rot="20700000">
            <a:off x="2368800" y="3960000"/>
            <a:ext cx="3929600" cy="2210400"/>
          </a:xfrm>
          <a:prstGeom prst="rect">
            <a:avLst/>
          </a:prstGeom>
          <a:ln w="57150" cap="sq" cmpd="thickThin">
            <a:solidFill>
              <a:schemeClr val="bg1"/>
            </a:solidFill>
            <a:prstDash val="solid"/>
            <a:miter lim="800000"/>
          </a:ln>
          <a:effectLst>
            <a:innerShdw blurRad="444500">
              <a:prstClr val="black"/>
            </a:innerShdw>
          </a:effectLst>
        </p:spPr>
      </p:pic>
      <p:pic>
        <p:nvPicPr>
          <p:cNvPr id="13" name="Foto 3">
            <a:extLst>
              <a:ext uri="{FF2B5EF4-FFF2-40B4-BE49-F238E27FC236}">
                <a16:creationId xmlns:a16="http://schemas.microsoft.com/office/drawing/2014/main" id="{D0251FC3-4B51-4BC0-902B-4B07F38F6E14}"/>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5655600" y="2952000"/>
            <a:ext cx="3929601" cy="2210400"/>
          </a:xfrm>
          <a:prstGeom prst="rect">
            <a:avLst/>
          </a:prstGeom>
          <a:ln w="57150" cap="sq" cmpd="thickThin">
            <a:solidFill>
              <a:schemeClr val="bg1"/>
            </a:solidFill>
            <a:prstDash val="solid"/>
            <a:miter lim="800000"/>
          </a:ln>
          <a:effectLst>
            <a:innerShdw blurRad="444500">
              <a:prstClr val="black"/>
            </a:innerShdw>
          </a:effectLst>
        </p:spPr>
      </p:pic>
      <p:pic>
        <p:nvPicPr>
          <p:cNvPr id="8" name="Rám">
            <a:extLst>
              <a:ext uri="{FF2B5EF4-FFF2-40B4-BE49-F238E27FC236}">
                <a16:creationId xmlns:a16="http://schemas.microsoft.com/office/drawing/2014/main" id="{FCD63FF0-9A00-4F9F-9469-FB7CE8EAB955}"/>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952" y="536"/>
            <a:ext cx="15238095" cy="8571428"/>
          </a:xfrm>
          <a:prstGeom prst="rect">
            <a:avLst/>
          </a:prstGeom>
        </p:spPr>
      </p:pic>
    </p:spTree>
    <p:extLst>
      <p:ext uri="{BB962C8B-B14F-4D97-AF65-F5344CB8AC3E}">
        <p14:creationId xmlns:p14="http://schemas.microsoft.com/office/powerpoint/2010/main" val="2632837434"/>
      </p:ext>
    </p:extLst>
  </p:cSld>
  <p:clrMapOvr>
    <a:masterClrMapping/>
  </p:clrMapOvr>
  <mc:AlternateContent xmlns:mc="http://schemas.openxmlformats.org/markup-compatibility/2006" xmlns:p14="http://schemas.microsoft.com/office/powerpoint/2010/main">
    <mc:Choice Requires="p14">
      <p:transition spd="slow" p14:dur="2000" advClick="0" advTm="18000">
        <p:fade/>
        <p:sndAc>
          <p:stSnd loop="1">
            <p:snd r:embed="rId2" name="Grace Kiing Ming Hui - Rain in Jiang Nan.wav"/>
          </p:stSnd>
        </p:sndAc>
      </p:transition>
    </mc:Choice>
    <mc:Fallback xmlns="">
      <p:transition spd="slow" advClick="0" advTm="18000">
        <p:fade/>
        <p:sndAc>
          <p:stSnd loop="1">
            <p:snd r:embed="rId7" name="Grace Kiing Ming Hui - Rain in Jiang Nan.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1500"/>
                                        <p:tgtEl>
                                          <p:spTgt spid="4"/>
                                        </p:tgtEl>
                                      </p:cBhvr>
                                    </p:animEffect>
                                  </p:childTnLst>
                                </p:cTn>
                              </p:par>
                            </p:childTnLst>
                          </p:cTn>
                        </p:par>
                        <p:par>
                          <p:cTn id="8" fill="hold">
                            <p:stCondLst>
                              <p:cond delay="1500"/>
                            </p:stCondLst>
                            <p:childTnLst>
                              <p:par>
                                <p:cTn id="9" presetID="42" presetClass="entr" presetSubtype="0" fill="hold" nodeType="afterEffect">
                                  <p:stCondLst>
                                    <p:cond delay="0"/>
                                  </p:stCondLst>
                                  <p:childTnLst>
                                    <p:set>
                                      <p:cBhvr>
                                        <p:cTn id="10" dur="1" fill="hold">
                                          <p:stCondLst>
                                            <p:cond delay="0"/>
                                          </p:stCondLst>
                                        </p:cTn>
                                        <p:tgtEl>
                                          <p:spTgt spid="13"/>
                                        </p:tgtEl>
                                        <p:attrNameLst>
                                          <p:attrName>style.visibility</p:attrName>
                                        </p:attrNameLst>
                                      </p:cBhvr>
                                      <p:to>
                                        <p:strVal val="visible"/>
                                      </p:to>
                                    </p:set>
                                    <p:animEffect transition="in" filter="fade">
                                      <p:cBhvr>
                                        <p:cTn id="11" dur="2000"/>
                                        <p:tgtEl>
                                          <p:spTgt spid="13"/>
                                        </p:tgtEl>
                                      </p:cBhvr>
                                    </p:animEffect>
                                    <p:anim calcmode="lin" valueType="num">
                                      <p:cBhvr>
                                        <p:cTn id="12" dur="2000" fill="hold"/>
                                        <p:tgtEl>
                                          <p:spTgt spid="13"/>
                                        </p:tgtEl>
                                        <p:attrNameLst>
                                          <p:attrName>ppt_x</p:attrName>
                                        </p:attrNameLst>
                                      </p:cBhvr>
                                      <p:tavLst>
                                        <p:tav tm="0">
                                          <p:val>
                                            <p:strVal val="#ppt_x"/>
                                          </p:val>
                                        </p:tav>
                                        <p:tav tm="100000">
                                          <p:val>
                                            <p:strVal val="#ppt_x"/>
                                          </p:val>
                                        </p:tav>
                                      </p:tavLst>
                                    </p:anim>
                                    <p:anim calcmode="lin" valueType="num">
                                      <p:cBhvr>
                                        <p:cTn id="13" dur="2000" fill="hold"/>
                                        <p:tgtEl>
                                          <p:spTgt spid="13"/>
                                        </p:tgtEl>
                                        <p:attrNameLst>
                                          <p:attrName>ppt_y</p:attrName>
                                        </p:attrNameLst>
                                      </p:cBhvr>
                                      <p:tavLst>
                                        <p:tav tm="0">
                                          <p:val>
                                            <p:strVal val="#ppt_y+.1"/>
                                          </p:val>
                                        </p:tav>
                                        <p:tav tm="100000">
                                          <p:val>
                                            <p:strVal val="#ppt_y"/>
                                          </p:val>
                                        </p:tav>
                                      </p:tavLst>
                                    </p:anim>
                                  </p:childTnLst>
                                </p:cTn>
                              </p:par>
                              <p:par>
                                <p:cTn id="14" presetID="53" presetClass="entr" presetSubtype="528" fill="hold" nodeType="withEffect">
                                  <p:stCondLst>
                                    <p:cond delay="1000"/>
                                  </p:stCondLst>
                                  <p:childTnLst>
                                    <p:set>
                                      <p:cBhvr>
                                        <p:cTn id="15" dur="1" fill="hold">
                                          <p:stCondLst>
                                            <p:cond delay="0"/>
                                          </p:stCondLst>
                                        </p:cTn>
                                        <p:tgtEl>
                                          <p:spTgt spid="16"/>
                                        </p:tgtEl>
                                        <p:attrNameLst>
                                          <p:attrName>style.visibility</p:attrName>
                                        </p:attrNameLst>
                                      </p:cBhvr>
                                      <p:to>
                                        <p:strVal val="visible"/>
                                      </p:to>
                                    </p:set>
                                    <p:anim calcmode="lin" valueType="num">
                                      <p:cBhvr>
                                        <p:cTn id="16" dur="2500" fill="hold"/>
                                        <p:tgtEl>
                                          <p:spTgt spid="16"/>
                                        </p:tgtEl>
                                        <p:attrNameLst>
                                          <p:attrName>ppt_w</p:attrName>
                                        </p:attrNameLst>
                                      </p:cBhvr>
                                      <p:tavLst>
                                        <p:tav tm="0">
                                          <p:val>
                                            <p:fltVal val="0"/>
                                          </p:val>
                                        </p:tav>
                                        <p:tav tm="100000">
                                          <p:val>
                                            <p:strVal val="#ppt_w"/>
                                          </p:val>
                                        </p:tav>
                                      </p:tavLst>
                                    </p:anim>
                                    <p:anim calcmode="lin" valueType="num">
                                      <p:cBhvr>
                                        <p:cTn id="17" dur="2500" fill="hold"/>
                                        <p:tgtEl>
                                          <p:spTgt spid="16"/>
                                        </p:tgtEl>
                                        <p:attrNameLst>
                                          <p:attrName>ppt_h</p:attrName>
                                        </p:attrNameLst>
                                      </p:cBhvr>
                                      <p:tavLst>
                                        <p:tav tm="0">
                                          <p:val>
                                            <p:fltVal val="0"/>
                                          </p:val>
                                        </p:tav>
                                        <p:tav tm="100000">
                                          <p:val>
                                            <p:strVal val="#ppt_h"/>
                                          </p:val>
                                        </p:tav>
                                      </p:tavLst>
                                    </p:anim>
                                    <p:animEffect transition="in" filter="fade">
                                      <p:cBhvr>
                                        <p:cTn id="18" dur="2500"/>
                                        <p:tgtEl>
                                          <p:spTgt spid="16"/>
                                        </p:tgtEl>
                                      </p:cBhvr>
                                    </p:animEffect>
                                    <p:anim calcmode="lin" valueType="num">
                                      <p:cBhvr>
                                        <p:cTn id="19" dur="2500" fill="hold"/>
                                        <p:tgtEl>
                                          <p:spTgt spid="16"/>
                                        </p:tgtEl>
                                        <p:attrNameLst>
                                          <p:attrName>ppt_x</p:attrName>
                                        </p:attrNameLst>
                                      </p:cBhvr>
                                      <p:tavLst>
                                        <p:tav tm="0">
                                          <p:val>
                                            <p:fltVal val="0.5"/>
                                          </p:val>
                                        </p:tav>
                                        <p:tav tm="100000">
                                          <p:val>
                                            <p:strVal val="#ppt_x"/>
                                          </p:val>
                                        </p:tav>
                                      </p:tavLst>
                                    </p:anim>
                                    <p:anim calcmode="lin" valueType="num">
                                      <p:cBhvr>
                                        <p:cTn id="20" dur="2500" fill="hold"/>
                                        <p:tgtEl>
                                          <p:spTgt spid="16"/>
                                        </p:tgtEl>
                                        <p:attrNameLst>
                                          <p:attrName>ppt_y</p:attrName>
                                        </p:attrNameLst>
                                      </p:cBhvr>
                                      <p:tavLst>
                                        <p:tav tm="0">
                                          <p:val>
                                            <p:fltVal val="0.5"/>
                                          </p:val>
                                        </p:tav>
                                        <p:tav tm="100000">
                                          <p:val>
                                            <p:strVal val="#ppt_y"/>
                                          </p:val>
                                        </p:tav>
                                      </p:tavLst>
                                    </p:anim>
                                  </p:childTnLst>
                                </p:cTn>
                              </p:par>
                              <p:par>
                                <p:cTn id="21" presetID="53" presetClass="entr" presetSubtype="528" fill="hold" nodeType="withEffect">
                                  <p:stCondLst>
                                    <p:cond delay="1000"/>
                                  </p:stCondLst>
                                  <p:childTnLst>
                                    <p:set>
                                      <p:cBhvr>
                                        <p:cTn id="22" dur="1" fill="hold">
                                          <p:stCondLst>
                                            <p:cond delay="0"/>
                                          </p:stCondLst>
                                        </p:cTn>
                                        <p:tgtEl>
                                          <p:spTgt spid="17"/>
                                        </p:tgtEl>
                                        <p:attrNameLst>
                                          <p:attrName>style.visibility</p:attrName>
                                        </p:attrNameLst>
                                      </p:cBhvr>
                                      <p:to>
                                        <p:strVal val="visible"/>
                                      </p:to>
                                    </p:set>
                                    <p:anim calcmode="lin" valueType="num">
                                      <p:cBhvr>
                                        <p:cTn id="23" dur="2500" fill="hold"/>
                                        <p:tgtEl>
                                          <p:spTgt spid="17"/>
                                        </p:tgtEl>
                                        <p:attrNameLst>
                                          <p:attrName>ppt_w</p:attrName>
                                        </p:attrNameLst>
                                      </p:cBhvr>
                                      <p:tavLst>
                                        <p:tav tm="0">
                                          <p:val>
                                            <p:fltVal val="0"/>
                                          </p:val>
                                        </p:tav>
                                        <p:tav tm="100000">
                                          <p:val>
                                            <p:strVal val="#ppt_w"/>
                                          </p:val>
                                        </p:tav>
                                      </p:tavLst>
                                    </p:anim>
                                    <p:anim calcmode="lin" valueType="num">
                                      <p:cBhvr>
                                        <p:cTn id="24" dur="2500" fill="hold"/>
                                        <p:tgtEl>
                                          <p:spTgt spid="17"/>
                                        </p:tgtEl>
                                        <p:attrNameLst>
                                          <p:attrName>ppt_h</p:attrName>
                                        </p:attrNameLst>
                                      </p:cBhvr>
                                      <p:tavLst>
                                        <p:tav tm="0">
                                          <p:val>
                                            <p:fltVal val="0"/>
                                          </p:val>
                                        </p:tav>
                                        <p:tav tm="100000">
                                          <p:val>
                                            <p:strVal val="#ppt_h"/>
                                          </p:val>
                                        </p:tav>
                                      </p:tavLst>
                                    </p:anim>
                                    <p:animEffect transition="in" filter="fade">
                                      <p:cBhvr>
                                        <p:cTn id="25" dur="2500"/>
                                        <p:tgtEl>
                                          <p:spTgt spid="17"/>
                                        </p:tgtEl>
                                      </p:cBhvr>
                                    </p:animEffect>
                                    <p:anim calcmode="lin" valueType="num">
                                      <p:cBhvr>
                                        <p:cTn id="26" dur="2500" fill="hold"/>
                                        <p:tgtEl>
                                          <p:spTgt spid="17"/>
                                        </p:tgtEl>
                                        <p:attrNameLst>
                                          <p:attrName>ppt_x</p:attrName>
                                        </p:attrNameLst>
                                      </p:cBhvr>
                                      <p:tavLst>
                                        <p:tav tm="0">
                                          <p:val>
                                            <p:fltVal val="0.5"/>
                                          </p:val>
                                        </p:tav>
                                        <p:tav tm="100000">
                                          <p:val>
                                            <p:strVal val="#ppt_x"/>
                                          </p:val>
                                        </p:tav>
                                      </p:tavLst>
                                    </p:anim>
                                    <p:anim calcmode="lin" valueType="num">
                                      <p:cBhvr>
                                        <p:cTn id="27" dur="2500" fill="hold"/>
                                        <p:tgtEl>
                                          <p:spTgt spid="17"/>
                                        </p:tgtEl>
                                        <p:attrNameLst>
                                          <p:attrName>ppt_y</p:attrName>
                                        </p:attrNameLst>
                                      </p:cBhvr>
                                      <p:tavLst>
                                        <p:tav tm="0">
                                          <p:val>
                                            <p:fltVal val="0.5"/>
                                          </p:val>
                                        </p:tav>
                                        <p:tav tm="100000">
                                          <p:val>
                                            <p:strVal val="#ppt_y"/>
                                          </p:val>
                                        </p:tav>
                                      </p:tavLst>
                                    </p:anim>
                                  </p:childTnLst>
                                </p:cTn>
                              </p:par>
                              <p:par>
                                <p:cTn id="28" presetID="42" presetClass="entr" presetSubtype="0" fill="hold" nodeType="withEffect">
                                  <p:stCondLst>
                                    <p:cond delay="2000"/>
                                  </p:stCondLst>
                                  <p:childTnLst>
                                    <p:set>
                                      <p:cBhvr>
                                        <p:cTn id="29" dur="1" fill="hold">
                                          <p:stCondLst>
                                            <p:cond delay="0"/>
                                          </p:stCondLst>
                                        </p:cTn>
                                        <p:tgtEl>
                                          <p:spTgt spid="18">
                                            <p:txEl>
                                              <p:pRg st="0" end="0"/>
                                            </p:txEl>
                                          </p:spTgt>
                                        </p:tgtEl>
                                        <p:attrNameLst>
                                          <p:attrName>style.visibility</p:attrName>
                                        </p:attrNameLst>
                                      </p:cBhvr>
                                      <p:to>
                                        <p:strVal val="visible"/>
                                      </p:to>
                                    </p:set>
                                    <p:animEffect transition="in" filter="fade">
                                      <p:cBhvr>
                                        <p:cTn id="30" dur="1500"/>
                                        <p:tgtEl>
                                          <p:spTgt spid="18">
                                            <p:txEl>
                                              <p:pRg st="0" end="0"/>
                                            </p:txEl>
                                          </p:spTgt>
                                        </p:tgtEl>
                                      </p:cBhvr>
                                    </p:animEffect>
                                    <p:anim calcmode="lin" valueType="num">
                                      <p:cBhvr>
                                        <p:cTn id="31" dur="1500" fill="hold"/>
                                        <p:tgtEl>
                                          <p:spTgt spid="18">
                                            <p:txEl>
                                              <p:pRg st="0" end="0"/>
                                            </p:txEl>
                                          </p:spTgt>
                                        </p:tgtEl>
                                        <p:attrNameLst>
                                          <p:attrName>ppt_x</p:attrName>
                                        </p:attrNameLst>
                                      </p:cBhvr>
                                      <p:tavLst>
                                        <p:tav tm="0">
                                          <p:val>
                                            <p:strVal val="#ppt_x"/>
                                          </p:val>
                                        </p:tav>
                                        <p:tav tm="100000">
                                          <p:val>
                                            <p:strVal val="#ppt_x"/>
                                          </p:val>
                                        </p:tav>
                                      </p:tavLst>
                                    </p:anim>
                                    <p:anim calcmode="lin" valueType="num">
                                      <p:cBhvr>
                                        <p:cTn id="32" dur="1500" fill="hold"/>
                                        <p:tgtEl>
                                          <p:spTgt spid="18">
                                            <p:txEl>
                                              <p:pRg st="0" end="0"/>
                                            </p:txEl>
                                          </p:spTgt>
                                        </p:tgtEl>
                                        <p:attrNameLst>
                                          <p:attrName>ppt_y</p:attrName>
                                        </p:attrNameLst>
                                      </p:cBhvr>
                                      <p:tavLst>
                                        <p:tav tm="0">
                                          <p:val>
                                            <p:strVal val="#ppt_y+.1"/>
                                          </p:val>
                                        </p:tav>
                                        <p:tav tm="100000">
                                          <p:val>
                                            <p:strVal val="#ppt_y"/>
                                          </p:val>
                                        </p:tav>
                                      </p:tavLst>
                                    </p:anim>
                                  </p:childTnLst>
                                </p:cTn>
                              </p:par>
                            </p:childTnLst>
                          </p:cTn>
                        </p:par>
                        <p:par>
                          <p:cTn id="33" fill="hold">
                            <p:stCondLst>
                              <p:cond delay="5000"/>
                            </p:stCondLst>
                            <p:childTnLst>
                              <p:par>
                                <p:cTn id="34" presetID="52" presetClass="entr" presetSubtype="0" fill="hold" grpId="0" nodeType="afterEffect">
                                  <p:stCondLst>
                                    <p:cond delay="0"/>
                                  </p:stCondLst>
                                  <p:iterate type="wd">
                                    <p:tmPct val="15000"/>
                                  </p:iterate>
                                  <p:childTnLst>
                                    <p:set>
                                      <p:cBhvr>
                                        <p:cTn id="35" dur="1" fill="hold">
                                          <p:stCondLst>
                                            <p:cond delay="0"/>
                                          </p:stCondLst>
                                        </p:cTn>
                                        <p:tgtEl>
                                          <p:spTgt spid="2"/>
                                        </p:tgtEl>
                                        <p:attrNameLst>
                                          <p:attrName>style.visibility</p:attrName>
                                        </p:attrNameLst>
                                      </p:cBhvr>
                                      <p:to>
                                        <p:strVal val="visible"/>
                                      </p:to>
                                    </p:set>
                                    <p:animScale>
                                      <p:cBhvr>
                                        <p:cTn id="36" dur="2000" decel="50000" fill="hold">
                                          <p:stCondLst>
                                            <p:cond delay="0"/>
                                          </p:stCondLst>
                                        </p:cTn>
                                        <p:tgtEl>
                                          <p:spTgt spid="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7" dur="2000" decel="50000" fill="hold">
                                          <p:stCondLst>
                                            <p:cond delay="0"/>
                                          </p:stCondLst>
                                        </p:cTn>
                                        <p:tgtEl>
                                          <p:spTgt spid="2"/>
                                        </p:tgtEl>
                                        <p:attrNameLst>
                                          <p:attrName>ppt_x</p:attrName>
                                          <p:attrName>ppt_y</p:attrName>
                                        </p:attrNameLst>
                                      </p:cBhvr>
                                    </p:animMotion>
                                    <p:animEffect transition="in" filter="fade">
                                      <p:cBhvr>
                                        <p:cTn id="38" dur="2000"/>
                                        <p:tgtEl>
                                          <p:spTgt spid="2"/>
                                        </p:tgtEl>
                                      </p:cBhvr>
                                    </p:animEffect>
                                  </p:childTnLst>
                                </p:cTn>
                              </p:par>
                            </p:childTnLst>
                          </p:cTn>
                        </p:par>
                        <p:par>
                          <p:cTn id="39" fill="hold">
                            <p:stCondLst>
                              <p:cond delay="8200"/>
                            </p:stCondLst>
                            <p:childTnLst>
                              <p:par>
                                <p:cTn id="40" presetID="10" presetClass="exit" presetSubtype="0" fill="hold" grpId="0" nodeType="afterEffect">
                                  <p:stCondLst>
                                    <p:cond delay="500"/>
                                  </p:stCondLst>
                                  <p:iterate type="lt">
                                    <p:tmPct val="0"/>
                                  </p:iterate>
                                  <p:childTnLst>
                                    <p:animEffect transition="out" filter="fade">
                                      <p:cBhvr>
                                        <p:cTn id="41" dur="1000"/>
                                        <p:tgtEl>
                                          <p:spTgt spid="7">
                                            <p:txEl>
                                              <p:pRg st="0" end="0"/>
                                            </p:txEl>
                                          </p:spTgt>
                                        </p:tgtEl>
                                      </p:cBhvr>
                                    </p:animEffect>
                                    <p:set>
                                      <p:cBhvr>
                                        <p:cTn id="42" dur="1" fill="hold">
                                          <p:stCondLst>
                                            <p:cond delay="999"/>
                                          </p:stCondLst>
                                        </p:cTn>
                                        <p:tgtEl>
                                          <p:spTgt spid="7">
                                            <p:txEl>
                                              <p:pRg st="0" end="0"/>
                                            </p:txEl>
                                          </p:spTgt>
                                        </p:tgtEl>
                                        <p:attrNameLst>
                                          <p:attrName>style.visibility</p:attrName>
                                        </p:attrNameLst>
                                      </p:cBhvr>
                                      <p:to>
                                        <p:strVal val="hidden"/>
                                      </p:to>
                                    </p:set>
                                  </p:childTnLst>
                                </p:cTn>
                              </p:par>
                            </p:childTnLst>
                          </p:cTn>
                        </p:par>
                        <p:par>
                          <p:cTn id="43" fill="hold">
                            <p:stCondLst>
                              <p:cond delay="9700"/>
                            </p:stCondLst>
                            <p:childTnLst>
                              <p:par>
                                <p:cTn id="44" presetID="1" presetClass="entr" presetSubtype="0" fill="hold" grpId="0" nodeType="afterEffect">
                                  <p:stCondLst>
                                    <p:cond delay="0"/>
                                  </p:stCondLst>
                                  <p:iterate type="lt">
                                    <p:tmAbs val="300"/>
                                  </p:iterate>
                                  <p:childTnLst>
                                    <p:set>
                                      <p:cBhvr>
                                        <p:cTn id="45" dur="1" fill="hold">
                                          <p:stCondLst>
                                            <p:cond delay="0"/>
                                          </p:stCondLst>
                                        </p:cTn>
                                        <p:tgtEl>
                                          <p:spTgt spid="6"/>
                                        </p:tgtEl>
                                        <p:attrNameLst>
                                          <p:attrName>style.visibility</p:attrName>
                                        </p:attrNameLst>
                                      </p:cBhvr>
                                      <p:to>
                                        <p:strVal val="visible"/>
                                      </p:to>
                                    </p:set>
                                  </p:childTnLst>
                                </p:cTn>
                              </p:par>
                            </p:childTnLst>
                          </p:cTn>
                        </p:par>
                        <p:par>
                          <p:cTn id="46" fill="hold">
                            <p:stCondLst>
                              <p:cond delay="14201"/>
                            </p:stCondLst>
                            <p:childTnLst>
                              <p:par>
                                <p:cTn id="47" presetID="10" presetClass="exit" presetSubtype="0" fill="hold" grpId="1" nodeType="afterEffect">
                                  <p:stCondLst>
                                    <p:cond delay="0"/>
                                  </p:stCondLst>
                                  <p:iterate type="lt">
                                    <p:tmPct val="0"/>
                                  </p:iterate>
                                  <p:childTnLst>
                                    <p:animEffect transition="out" filter="fade">
                                      <p:cBhvr>
                                        <p:cTn id="48" dur="1000"/>
                                        <p:tgtEl>
                                          <p:spTgt spid="6"/>
                                        </p:tgtEl>
                                      </p:cBhvr>
                                    </p:animEffect>
                                    <p:set>
                                      <p:cBhvr>
                                        <p:cTn id="49" dur="1" fill="hold">
                                          <p:stCondLst>
                                            <p:cond delay="999"/>
                                          </p:stCondLst>
                                        </p:cTn>
                                        <p:tgtEl>
                                          <p:spTgt spid="6"/>
                                        </p:tgtEl>
                                        <p:attrNameLst>
                                          <p:attrName>style.visibility</p:attrName>
                                        </p:attrNameLst>
                                      </p:cBhvr>
                                      <p:to>
                                        <p:strVal val="hidden"/>
                                      </p:to>
                                    </p:set>
                                  </p:childTnLst>
                                </p:cTn>
                              </p:par>
                            </p:childTnLst>
                          </p:cTn>
                        </p:par>
                        <p:par>
                          <p:cTn id="50" fill="hold">
                            <p:stCondLst>
                              <p:cond delay="15201"/>
                            </p:stCondLst>
                            <p:childTnLst>
                              <p:par>
                                <p:cTn id="51" presetID="1" presetClass="entr" presetSubtype="0" fill="hold" nodeType="afterEffect">
                                  <p:stCondLst>
                                    <p:cond delay="0"/>
                                  </p:stCondLst>
                                  <p:iterate type="lt">
                                    <p:tmAbs val="300"/>
                                  </p:iterate>
                                  <p:childTnLst>
                                    <p:set>
                                      <p:cBhvr>
                                        <p:cTn id="52"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6" grpId="1"/>
      <p:bldP spid="7" grpId="0" build="allAtOnce"/>
      <p:bldP spid="2" grpId="0"/>
      <p:bldP spid="4"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Miesto">
            <a:extLst>
              <a:ext uri="{FF2B5EF4-FFF2-40B4-BE49-F238E27FC236}">
                <a16:creationId xmlns:a16="http://schemas.microsoft.com/office/drawing/2014/main" id="{B64181BB-C552-4F83-8FE2-8EF27326B63E}"/>
              </a:ext>
            </a:extLst>
          </p:cNvPr>
          <p:cNvSpPr txBox="1"/>
          <p:nvPr/>
        </p:nvSpPr>
        <p:spPr>
          <a:xfrm>
            <a:off x="3188373" y="1653243"/>
            <a:ext cx="8863249" cy="1569660"/>
          </a:xfrm>
          <a:prstGeom prst="rect">
            <a:avLst/>
          </a:prstGeom>
          <a:noFill/>
        </p:spPr>
        <p:txBody>
          <a:bodyPr wrap="square" rtlCol="0">
            <a:prstTxWarp prst="textArchUp">
              <a:avLst>
                <a:gd name="adj" fmla="val 10684300"/>
              </a:avLst>
            </a:prstTxWarp>
            <a:spAutoFit/>
            <a:scene3d>
              <a:camera prst="orthographicFront"/>
              <a:lightRig rig="threePt" dir="t"/>
            </a:scene3d>
            <a:sp3d extrusionH="57150">
              <a:bevelT w="82550" h="38100" prst="coolSlant"/>
            </a:sp3d>
          </a:bodyPr>
          <a:lstStyle/>
          <a:p>
            <a:pPr algn="ctr" defTabSz="510578">
              <a:defRPr/>
            </a:pPr>
            <a:r>
              <a:rPr lang="sk-SK" sz="10500" b="1" u="sng">
                <a:ln>
                  <a:solidFill>
                    <a:prstClr val="black"/>
                  </a:solidFill>
                </a:ln>
                <a:gradFill flip="none" rotWithShape="1">
                  <a:gsLst>
                    <a:gs pos="35000">
                      <a:srgbClr val="005422"/>
                    </a:gs>
                    <a:gs pos="75000">
                      <a:srgbClr val="00BC4C"/>
                    </a:gs>
                  </a:gsLst>
                  <a:lin ang="16200000" scaled="1"/>
                  <a:tileRect/>
                </a:gradFill>
                <a:effectLst>
                  <a:outerShdw blurRad="38100" dist="38100" dir="2700000" algn="tl">
                    <a:srgbClr val="000000">
                      <a:alpha val="43137"/>
                    </a:srgbClr>
                  </a:outerShdw>
                </a:effectLst>
                <a:latin typeface="Artistik" panose="04040505050F02020602" pitchFamily="82" charset="0"/>
              </a:rPr>
              <a:t>SUZHOU</a:t>
            </a:r>
            <a:endParaRPr lang="sk-SK" sz="10500" b="1" u="sng" dirty="0">
              <a:ln>
                <a:solidFill>
                  <a:prstClr val="black"/>
                </a:solidFill>
              </a:ln>
              <a:gradFill flip="none" rotWithShape="1">
                <a:gsLst>
                  <a:gs pos="35000">
                    <a:srgbClr val="005422"/>
                  </a:gs>
                  <a:gs pos="75000">
                    <a:srgbClr val="00BC4C"/>
                  </a:gs>
                </a:gsLst>
                <a:lin ang="16200000" scaled="1"/>
                <a:tileRect/>
              </a:gradFill>
              <a:effectLst>
                <a:outerShdw blurRad="38100" dist="38100" dir="2700000" algn="tl">
                  <a:srgbClr val="000000">
                    <a:alpha val="43137"/>
                  </a:srgbClr>
                </a:outerShdw>
              </a:effectLst>
              <a:latin typeface="Artistik" panose="04040505050F02020602" pitchFamily="82" charset="0"/>
            </a:endParaRPr>
          </a:p>
        </p:txBody>
      </p:sp>
      <p:sp>
        <p:nvSpPr>
          <p:cNvPr id="18" name="Krajina">
            <a:extLst>
              <a:ext uri="{FF2B5EF4-FFF2-40B4-BE49-F238E27FC236}">
                <a16:creationId xmlns:a16="http://schemas.microsoft.com/office/drawing/2014/main" id="{CCD0287C-6E5C-4B58-A867-DDBDD883E5AA}"/>
              </a:ext>
            </a:extLst>
          </p:cNvPr>
          <p:cNvSpPr txBox="1"/>
          <p:nvPr/>
        </p:nvSpPr>
        <p:spPr>
          <a:xfrm>
            <a:off x="5976514" y="6734522"/>
            <a:ext cx="3286965" cy="1323439"/>
          </a:xfrm>
          <a:prstGeom prst="rect">
            <a:avLst/>
          </a:prstGeom>
          <a:noFill/>
          <a:ln w="19050" cmpd="tri">
            <a:noFill/>
          </a:ln>
          <a:effectLst>
            <a:glow rad="63500">
              <a:schemeClr val="accent4">
                <a:satMod val="175000"/>
                <a:alpha val="40000"/>
              </a:schemeClr>
            </a:glow>
            <a:innerShdw blurRad="114300">
              <a:prstClr val="black"/>
            </a:innerShdw>
          </a:effectLst>
        </p:spPr>
        <p:txBody>
          <a:bodyPr wrap="square" rtlCol="0">
            <a:spAutoFit/>
            <a:scene3d>
              <a:camera prst="orthographicFront"/>
              <a:lightRig rig="threePt" dir="t"/>
            </a:scene3d>
            <a:sp3d extrusionH="57150">
              <a:bevelT w="82550" h="38100" prst="coolSlant"/>
            </a:sp3d>
          </a:bodyPr>
          <a:lstStyle/>
          <a:p>
            <a:pPr algn="ctr" defTabSz="510578">
              <a:defRPr/>
            </a:pPr>
            <a:r>
              <a:rPr lang="sk-SK" altLang="ja-JP" sz="8000" b="1">
                <a:ln>
                  <a:solidFill>
                    <a:prstClr val="black"/>
                  </a:solidFill>
                </a:ln>
                <a:gradFill flip="none" rotWithShape="1">
                  <a:gsLst>
                    <a:gs pos="35000">
                      <a:srgbClr val="005422"/>
                    </a:gs>
                    <a:gs pos="75000">
                      <a:srgbClr val="00BC4C"/>
                    </a:gs>
                  </a:gsLst>
                  <a:lin ang="16200000" scaled="1"/>
                  <a:tileRect/>
                </a:gradFill>
                <a:effectLst>
                  <a:outerShdw blurRad="38100" dist="38100" dir="2700000" algn="tl">
                    <a:srgbClr val="000000">
                      <a:alpha val="43137"/>
                    </a:srgbClr>
                  </a:outerShdw>
                </a:effectLst>
                <a:latin typeface="Artistik" panose="04040505050F02020602" pitchFamily="82" charset="0"/>
              </a:rPr>
              <a:t>CHINA</a:t>
            </a:r>
            <a:endParaRPr lang="sk-SK" sz="8000" b="1" dirty="0">
              <a:ln>
                <a:solidFill>
                  <a:prstClr val="black"/>
                </a:solidFill>
              </a:ln>
              <a:gradFill flip="none" rotWithShape="1">
                <a:gsLst>
                  <a:gs pos="35000">
                    <a:srgbClr val="005422"/>
                  </a:gs>
                  <a:gs pos="75000">
                    <a:srgbClr val="00BC4C"/>
                  </a:gs>
                </a:gsLst>
                <a:lin ang="16200000" scaled="1"/>
                <a:tileRect/>
              </a:gradFill>
              <a:effectLst>
                <a:outerShdw blurRad="38100" dist="38100" dir="2700000" algn="tl">
                  <a:srgbClr val="000000">
                    <a:alpha val="43137"/>
                  </a:srgbClr>
                </a:outerShdw>
              </a:effectLst>
              <a:latin typeface="Artistik" panose="04040505050F02020602" pitchFamily="82" charset="0"/>
            </a:endParaRPr>
          </a:p>
        </p:txBody>
      </p:sp>
      <p:sp>
        <p:nvSpPr>
          <p:cNvPr id="16" name="Záhrady">
            <a:extLst>
              <a:ext uri="{FF2B5EF4-FFF2-40B4-BE49-F238E27FC236}">
                <a16:creationId xmlns:a16="http://schemas.microsoft.com/office/drawing/2014/main" id="{8FB062B6-6C96-4968-ACC1-A0A105DB7630}"/>
              </a:ext>
            </a:extLst>
          </p:cNvPr>
          <p:cNvSpPr/>
          <p:nvPr/>
        </p:nvSpPr>
        <p:spPr>
          <a:xfrm>
            <a:off x="5315744" y="2515017"/>
            <a:ext cx="4746135" cy="707886"/>
          </a:xfrm>
          <a:prstGeom prst="rect">
            <a:avLst/>
          </a:prstGeom>
          <a:noFill/>
          <a:ln w="222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sk-SK" sz="4800" b="1">
                <a:ln w="3175">
                  <a:solidFill>
                    <a:schemeClr val="tx1"/>
                  </a:solidFill>
                </a:ln>
                <a:solidFill>
                  <a:srgbClr val="05C855"/>
                </a:solidFill>
                <a:effectLst>
                  <a:outerShdw blurRad="50800" dist="38100" dir="2700000" algn="tl" rotWithShape="0">
                    <a:prstClr val="black">
                      <a:alpha val="70000"/>
                    </a:prstClr>
                  </a:outerShdw>
                </a:effectLst>
                <a:latin typeface="Artistik" panose="04040505050F02020602" pitchFamily="82" charset="0"/>
              </a:rPr>
              <a:t>Classical Gardens</a:t>
            </a:r>
            <a:endParaRPr lang="sk-SK" sz="4800" b="1" dirty="0">
              <a:ln w="3175">
                <a:solidFill>
                  <a:schemeClr val="tx1"/>
                </a:solidFill>
              </a:ln>
              <a:solidFill>
                <a:srgbClr val="05C855"/>
              </a:solidFill>
              <a:effectLst>
                <a:outerShdw blurRad="50800" dist="38100" dir="2700000" algn="tl" rotWithShape="0">
                  <a:prstClr val="black">
                    <a:alpha val="70000"/>
                  </a:prstClr>
                </a:outerShdw>
              </a:effectLst>
              <a:latin typeface="Artistik" panose="04040505050F02020602" pitchFamily="82" charset="0"/>
            </a:endParaRPr>
          </a:p>
        </p:txBody>
      </p:sp>
      <p:sp>
        <p:nvSpPr>
          <p:cNvPr id="20" name="Ovál 1">
            <a:extLst>
              <a:ext uri="{FF2B5EF4-FFF2-40B4-BE49-F238E27FC236}">
                <a16:creationId xmlns:a16="http://schemas.microsoft.com/office/drawing/2014/main" id="{B897C290-0558-4591-A760-E570DE9F6C78}"/>
              </a:ext>
            </a:extLst>
          </p:cNvPr>
          <p:cNvSpPr/>
          <p:nvPr/>
        </p:nvSpPr>
        <p:spPr>
          <a:xfrm>
            <a:off x="1072723" y="792000"/>
            <a:ext cx="2483795" cy="2995164"/>
          </a:xfrm>
          <a:prstGeom prst="ellipse">
            <a:avLst/>
          </a:prstGeom>
          <a:solidFill>
            <a:srgbClr val="06801D"/>
          </a:solidFill>
          <a:ln>
            <a:solidFill>
              <a:schemeClr val="tx1"/>
            </a:solid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pic>
        <p:nvPicPr>
          <p:cNvPr id="21" name="Znak">
            <a:extLst>
              <a:ext uri="{FF2B5EF4-FFF2-40B4-BE49-F238E27FC236}">
                <a16:creationId xmlns:a16="http://schemas.microsoft.com/office/drawing/2014/main" id="{551AAE7E-3460-41DA-B4F2-812D6BF96A8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683507" y="1606014"/>
            <a:ext cx="1262225" cy="1375826"/>
          </a:xfrm>
          <a:prstGeom prst="rect">
            <a:avLst/>
          </a:prstGeom>
          <a:effectLst>
            <a:outerShdw blurRad="25400" dist="25400" dir="2700000" algn="tl" rotWithShape="0">
              <a:prstClr val="black">
                <a:alpha val="40000"/>
              </a:prstClr>
            </a:outerShdw>
          </a:effectLst>
        </p:spPr>
      </p:pic>
      <p:sp>
        <p:nvSpPr>
          <p:cNvPr id="22" name="Ovál 2">
            <a:extLst>
              <a:ext uri="{FF2B5EF4-FFF2-40B4-BE49-F238E27FC236}">
                <a16:creationId xmlns:a16="http://schemas.microsoft.com/office/drawing/2014/main" id="{8D0FBA7B-CDF8-4608-AF8D-ADF56AEA072D}"/>
              </a:ext>
            </a:extLst>
          </p:cNvPr>
          <p:cNvSpPr/>
          <p:nvPr/>
        </p:nvSpPr>
        <p:spPr>
          <a:xfrm>
            <a:off x="11683480" y="791964"/>
            <a:ext cx="2484000" cy="2995200"/>
          </a:xfrm>
          <a:prstGeom prst="ellipse">
            <a:avLst/>
          </a:prstGeom>
          <a:solidFill>
            <a:srgbClr val="06801D"/>
          </a:solidFill>
          <a:ln>
            <a:solidFill>
              <a:schemeClr val="tx1"/>
            </a:solid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pic>
        <p:nvPicPr>
          <p:cNvPr id="23" name="Vlajka">
            <a:extLst>
              <a:ext uri="{FF2B5EF4-FFF2-40B4-BE49-F238E27FC236}">
                <a16:creationId xmlns:a16="http://schemas.microsoft.com/office/drawing/2014/main" id="{4F3A3680-3A70-4A6A-AA90-F718210BE5F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rot="21287513">
            <a:off x="12215471" y="1481536"/>
            <a:ext cx="1600793" cy="1563130"/>
          </a:xfrm>
          <a:prstGeom prst="rect">
            <a:avLst/>
          </a:prstGeom>
          <a:effectLst>
            <a:outerShdw blurRad="50800" dist="50800" dir="5400000" algn="ctr" rotWithShape="0">
              <a:sysClr val="windowText" lastClr="000000"/>
            </a:outerShdw>
          </a:effectLst>
        </p:spPr>
      </p:pic>
      <p:grpSp>
        <p:nvGrpSpPr>
          <p:cNvPr id="3" name="Skupina 2">
            <a:extLst>
              <a:ext uri="{FF2B5EF4-FFF2-40B4-BE49-F238E27FC236}">
                <a16:creationId xmlns:a16="http://schemas.microsoft.com/office/drawing/2014/main" id="{DAAF79A5-91AC-4398-8BD0-952E9850F5E3}"/>
              </a:ext>
            </a:extLst>
          </p:cNvPr>
          <p:cNvGrpSpPr/>
          <p:nvPr/>
        </p:nvGrpSpPr>
        <p:grpSpPr>
          <a:xfrm>
            <a:off x="2368800" y="2952000"/>
            <a:ext cx="10506800" cy="3218400"/>
            <a:chOff x="2368800" y="2952000"/>
            <a:chExt cx="10506800" cy="3218400"/>
          </a:xfrm>
        </p:grpSpPr>
        <p:pic>
          <p:nvPicPr>
            <p:cNvPr id="19" name="Foto 4b">
              <a:extLst>
                <a:ext uri="{FF2B5EF4-FFF2-40B4-BE49-F238E27FC236}">
                  <a16:creationId xmlns:a16="http://schemas.microsoft.com/office/drawing/2014/main" id="{22B1B1F1-9FF0-42E1-918B-6ED1F8B92901}"/>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rot="900000">
              <a:off x="8946000" y="3960000"/>
              <a:ext cx="3929600" cy="2210400"/>
            </a:xfrm>
            <a:prstGeom prst="rect">
              <a:avLst/>
            </a:prstGeom>
            <a:ln w="57150" cap="sq" cmpd="thickThin">
              <a:solidFill>
                <a:schemeClr val="bg1"/>
              </a:solidFill>
              <a:prstDash val="solid"/>
              <a:miter lim="800000"/>
            </a:ln>
            <a:effectLst>
              <a:innerShdw blurRad="444500">
                <a:prstClr val="black"/>
              </a:innerShdw>
            </a:effectLst>
          </p:spPr>
        </p:pic>
        <p:pic>
          <p:nvPicPr>
            <p:cNvPr id="24" name="Foto 4a">
              <a:extLst>
                <a:ext uri="{FF2B5EF4-FFF2-40B4-BE49-F238E27FC236}">
                  <a16:creationId xmlns:a16="http://schemas.microsoft.com/office/drawing/2014/main" id="{A2EB7097-4C0C-4771-8CE5-E55AC27650D2}"/>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rot="20700000">
              <a:off x="2368800" y="3960000"/>
              <a:ext cx="3929600" cy="2210400"/>
            </a:xfrm>
            <a:prstGeom prst="rect">
              <a:avLst/>
            </a:prstGeom>
            <a:ln w="57150" cap="sq" cmpd="thickThin">
              <a:solidFill>
                <a:schemeClr val="bg1"/>
              </a:solidFill>
              <a:prstDash val="solid"/>
              <a:miter lim="800000"/>
            </a:ln>
            <a:effectLst>
              <a:innerShdw blurRad="444500">
                <a:prstClr val="black"/>
              </a:innerShdw>
            </a:effectLst>
          </p:spPr>
        </p:pic>
        <p:pic>
          <p:nvPicPr>
            <p:cNvPr id="25" name="Foto 3">
              <a:extLst>
                <a:ext uri="{FF2B5EF4-FFF2-40B4-BE49-F238E27FC236}">
                  <a16:creationId xmlns:a16="http://schemas.microsoft.com/office/drawing/2014/main" id="{EF87CD39-0826-4E45-AD56-2A54422F62F4}"/>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5655600" y="2952000"/>
              <a:ext cx="3929601" cy="2210400"/>
            </a:xfrm>
            <a:prstGeom prst="rect">
              <a:avLst/>
            </a:prstGeom>
            <a:ln w="57150" cap="sq" cmpd="thickThin">
              <a:solidFill>
                <a:schemeClr val="bg1"/>
              </a:solidFill>
              <a:prstDash val="solid"/>
              <a:miter lim="800000"/>
            </a:ln>
            <a:effectLst>
              <a:innerShdw blurRad="444500">
                <a:prstClr val="black"/>
              </a:innerShdw>
            </a:effectLst>
          </p:spPr>
        </p:pic>
      </p:grpSp>
      <p:pic>
        <p:nvPicPr>
          <p:cNvPr id="13" name="Rám">
            <a:extLst>
              <a:ext uri="{FF2B5EF4-FFF2-40B4-BE49-F238E27FC236}">
                <a16:creationId xmlns:a16="http://schemas.microsoft.com/office/drawing/2014/main" id="{8AAA3ED3-83A4-4DA0-9536-2B1790D194AF}"/>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952" y="536"/>
            <a:ext cx="15238095" cy="8571428"/>
          </a:xfrm>
          <a:prstGeom prst="rect">
            <a:avLst/>
          </a:prstGeom>
        </p:spPr>
      </p:pic>
    </p:spTree>
    <p:extLst>
      <p:ext uri="{BB962C8B-B14F-4D97-AF65-F5344CB8AC3E}">
        <p14:creationId xmlns:p14="http://schemas.microsoft.com/office/powerpoint/2010/main" val="1419521695"/>
      </p:ext>
    </p:extLst>
  </p:cSld>
  <p:clrMapOvr>
    <a:masterClrMapping/>
  </p:clrMapOvr>
  <mc:AlternateContent xmlns:mc="http://schemas.openxmlformats.org/markup-compatibility/2006" xmlns:p14="http://schemas.microsoft.com/office/powerpoint/2010/main">
    <mc:Choice Requires="p14">
      <p:transition spd="slow" p14:dur="2000" advClick="0" advTm="12000">
        <p:fade/>
      </p:transition>
    </mc:Choice>
    <mc:Fallback xmlns="">
      <p:transition spd="slow" advClick="0" advTm="1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500"/>
                                  </p:stCondLst>
                                  <p:iterate type="lt">
                                    <p:tmAbs val="400"/>
                                  </p:iterate>
                                  <p:childTnLst>
                                    <p:set>
                                      <p:cBhvr>
                                        <p:cTn id="6" dur="1" fill="hold">
                                          <p:stCondLst>
                                            <p:cond delay="0"/>
                                          </p:stCondLst>
                                        </p:cTn>
                                        <p:tgtEl>
                                          <p:spTgt spid="15"/>
                                        </p:tgtEl>
                                        <p:attrNameLst>
                                          <p:attrName>style.visibility</p:attrName>
                                        </p:attrNameLst>
                                      </p:cBhvr>
                                      <p:to>
                                        <p:strVal val="visible"/>
                                      </p:to>
                                    </p:set>
                                  </p:childTnLst>
                                </p:cTn>
                              </p:par>
                            </p:childTnLst>
                          </p:cTn>
                        </p:par>
                        <p:par>
                          <p:cTn id="7" fill="hold">
                            <p:stCondLst>
                              <p:cond delay="2501"/>
                            </p:stCondLst>
                            <p:childTnLst>
                              <p:par>
                                <p:cTn id="8" presetID="42" presetClass="entr" presetSubtype="0" fill="hold" grpId="0" nodeType="afterEffect">
                                  <p:stCondLst>
                                    <p:cond delay="0"/>
                                  </p:stCondLst>
                                  <p:childTnLst>
                                    <p:set>
                                      <p:cBhvr>
                                        <p:cTn id="9" dur="1" fill="hold">
                                          <p:stCondLst>
                                            <p:cond delay="0"/>
                                          </p:stCondLst>
                                        </p:cTn>
                                        <p:tgtEl>
                                          <p:spTgt spid="16"/>
                                        </p:tgtEl>
                                        <p:attrNameLst>
                                          <p:attrName>style.visibility</p:attrName>
                                        </p:attrNameLst>
                                      </p:cBhvr>
                                      <p:to>
                                        <p:strVal val="visible"/>
                                      </p:to>
                                    </p:set>
                                    <p:animEffect transition="in" filter="fade">
                                      <p:cBhvr>
                                        <p:cTn id="10" dur="2000"/>
                                        <p:tgtEl>
                                          <p:spTgt spid="16"/>
                                        </p:tgtEl>
                                      </p:cBhvr>
                                    </p:animEffect>
                                    <p:anim calcmode="lin" valueType="num">
                                      <p:cBhvr>
                                        <p:cTn id="11" dur="2000" fill="hold"/>
                                        <p:tgtEl>
                                          <p:spTgt spid="16"/>
                                        </p:tgtEl>
                                        <p:attrNameLst>
                                          <p:attrName>ppt_x</p:attrName>
                                        </p:attrNameLst>
                                      </p:cBhvr>
                                      <p:tavLst>
                                        <p:tav tm="0">
                                          <p:val>
                                            <p:strVal val="#ppt_x"/>
                                          </p:val>
                                        </p:tav>
                                        <p:tav tm="100000">
                                          <p:val>
                                            <p:strVal val="#ppt_x"/>
                                          </p:val>
                                        </p:tav>
                                      </p:tavLst>
                                    </p:anim>
                                    <p:anim calcmode="lin" valueType="num">
                                      <p:cBhvr>
                                        <p:cTn id="12" dur="2000" fill="hold"/>
                                        <p:tgtEl>
                                          <p:spTgt spid="16"/>
                                        </p:tgtEl>
                                        <p:attrNameLst>
                                          <p:attrName>ppt_y</p:attrName>
                                        </p:attrNameLst>
                                      </p:cBhvr>
                                      <p:tavLst>
                                        <p:tav tm="0">
                                          <p:val>
                                            <p:strVal val="#ppt_y+.1"/>
                                          </p:val>
                                        </p:tav>
                                        <p:tav tm="100000">
                                          <p:val>
                                            <p:strVal val="#ppt_y"/>
                                          </p:val>
                                        </p:tav>
                                      </p:tavLst>
                                    </p:anim>
                                  </p:childTnLst>
                                </p:cTn>
                              </p:par>
                              <p:par>
                                <p:cTn id="13" presetID="42" presetClass="path" presetSubtype="0" accel="50000" decel="50000" fill="hold" nodeType="withEffect">
                                  <p:stCondLst>
                                    <p:cond delay="750"/>
                                  </p:stCondLst>
                                  <p:childTnLst>
                                    <p:animMotion origin="layout" path="M -4.16667E-6 2.96296E-6 L -0.00177 0.08259 " pathEditMode="relative" rAng="0" ptsTypes="AA">
                                      <p:cBhvr>
                                        <p:cTn id="14" dur="2000" fill="hold"/>
                                        <p:tgtEl>
                                          <p:spTgt spid="3"/>
                                        </p:tgtEl>
                                        <p:attrNameLst>
                                          <p:attrName>ppt_x</p:attrName>
                                          <p:attrName>ppt_y</p:attrName>
                                        </p:attrNameLst>
                                      </p:cBhvr>
                                      <p:rCtr x="-94" y="4130"/>
                                    </p:animMotion>
                                  </p:childTnLst>
                                </p:cTn>
                              </p:par>
                            </p:childTnLst>
                          </p:cTn>
                        </p:par>
                        <p:par>
                          <p:cTn id="15" fill="hold">
                            <p:stCondLst>
                              <p:cond delay="5251"/>
                            </p:stCondLst>
                            <p:childTnLst>
                              <p:par>
                                <p:cTn id="16" presetID="53" presetClass="entr" presetSubtype="16" fill="hold" grpId="0" nodeType="afterEffect">
                                  <p:stCondLst>
                                    <p:cond delay="0"/>
                                  </p:stCondLst>
                                  <p:childTnLst>
                                    <p:set>
                                      <p:cBhvr>
                                        <p:cTn id="17" dur="1" fill="hold">
                                          <p:stCondLst>
                                            <p:cond delay="0"/>
                                          </p:stCondLst>
                                        </p:cTn>
                                        <p:tgtEl>
                                          <p:spTgt spid="20"/>
                                        </p:tgtEl>
                                        <p:attrNameLst>
                                          <p:attrName>style.visibility</p:attrName>
                                        </p:attrNameLst>
                                      </p:cBhvr>
                                      <p:to>
                                        <p:strVal val="visible"/>
                                      </p:to>
                                    </p:set>
                                    <p:anim calcmode="lin" valueType="num">
                                      <p:cBhvr>
                                        <p:cTn id="18" dur="2000" fill="hold"/>
                                        <p:tgtEl>
                                          <p:spTgt spid="20"/>
                                        </p:tgtEl>
                                        <p:attrNameLst>
                                          <p:attrName>ppt_w</p:attrName>
                                        </p:attrNameLst>
                                      </p:cBhvr>
                                      <p:tavLst>
                                        <p:tav tm="0">
                                          <p:val>
                                            <p:fltVal val="0"/>
                                          </p:val>
                                        </p:tav>
                                        <p:tav tm="100000">
                                          <p:val>
                                            <p:strVal val="#ppt_w"/>
                                          </p:val>
                                        </p:tav>
                                      </p:tavLst>
                                    </p:anim>
                                    <p:anim calcmode="lin" valueType="num">
                                      <p:cBhvr>
                                        <p:cTn id="19" dur="2000" fill="hold"/>
                                        <p:tgtEl>
                                          <p:spTgt spid="20"/>
                                        </p:tgtEl>
                                        <p:attrNameLst>
                                          <p:attrName>ppt_h</p:attrName>
                                        </p:attrNameLst>
                                      </p:cBhvr>
                                      <p:tavLst>
                                        <p:tav tm="0">
                                          <p:val>
                                            <p:fltVal val="0"/>
                                          </p:val>
                                        </p:tav>
                                        <p:tav tm="100000">
                                          <p:val>
                                            <p:strVal val="#ppt_h"/>
                                          </p:val>
                                        </p:tav>
                                      </p:tavLst>
                                    </p:anim>
                                    <p:animEffect transition="in" filter="fade">
                                      <p:cBhvr>
                                        <p:cTn id="20" dur="2000"/>
                                        <p:tgtEl>
                                          <p:spTgt spid="20"/>
                                        </p:tgtEl>
                                      </p:cBhvr>
                                    </p:animEffect>
                                  </p:childTnLst>
                                </p:cTn>
                              </p:par>
                              <p:par>
                                <p:cTn id="21" presetID="53" presetClass="entr" presetSubtype="16" fill="hold" grpId="0" nodeType="withEffect">
                                  <p:stCondLst>
                                    <p:cond delay="0"/>
                                  </p:stCondLst>
                                  <p:childTnLst>
                                    <p:set>
                                      <p:cBhvr>
                                        <p:cTn id="22" dur="1" fill="hold">
                                          <p:stCondLst>
                                            <p:cond delay="0"/>
                                          </p:stCondLst>
                                        </p:cTn>
                                        <p:tgtEl>
                                          <p:spTgt spid="22"/>
                                        </p:tgtEl>
                                        <p:attrNameLst>
                                          <p:attrName>style.visibility</p:attrName>
                                        </p:attrNameLst>
                                      </p:cBhvr>
                                      <p:to>
                                        <p:strVal val="visible"/>
                                      </p:to>
                                    </p:set>
                                    <p:anim calcmode="lin" valueType="num">
                                      <p:cBhvr>
                                        <p:cTn id="23" dur="2000" fill="hold"/>
                                        <p:tgtEl>
                                          <p:spTgt spid="22"/>
                                        </p:tgtEl>
                                        <p:attrNameLst>
                                          <p:attrName>ppt_w</p:attrName>
                                        </p:attrNameLst>
                                      </p:cBhvr>
                                      <p:tavLst>
                                        <p:tav tm="0">
                                          <p:val>
                                            <p:fltVal val="0"/>
                                          </p:val>
                                        </p:tav>
                                        <p:tav tm="100000">
                                          <p:val>
                                            <p:strVal val="#ppt_w"/>
                                          </p:val>
                                        </p:tav>
                                      </p:tavLst>
                                    </p:anim>
                                    <p:anim calcmode="lin" valueType="num">
                                      <p:cBhvr>
                                        <p:cTn id="24" dur="2000" fill="hold"/>
                                        <p:tgtEl>
                                          <p:spTgt spid="22"/>
                                        </p:tgtEl>
                                        <p:attrNameLst>
                                          <p:attrName>ppt_h</p:attrName>
                                        </p:attrNameLst>
                                      </p:cBhvr>
                                      <p:tavLst>
                                        <p:tav tm="0">
                                          <p:val>
                                            <p:fltVal val="0"/>
                                          </p:val>
                                        </p:tav>
                                        <p:tav tm="100000">
                                          <p:val>
                                            <p:strVal val="#ppt_h"/>
                                          </p:val>
                                        </p:tav>
                                      </p:tavLst>
                                    </p:anim>
                                    <p:animEffect transition="in" filter="fade">
                                      <p:cBhvr>
                                        <p:cTn id="25" dur="2000"/>
                                        <p:tgtEl>
                                          <p:spTgt spid="22"/>
                                        </p:tgtEl>
                                      </p:cBhvr>
                                    </p:animEffect>
                                  </p:childTnLst>
                                </p:cTn>
                              </p:par>
                              <p:par>
                                <p:cTn id="26" presetID="53" presetClass="entr" presetSubtype="528" fill="hold" nodeType="withEffect">
                                  <p:stCondLst>
                                    <p:cond delay="1000"/>
                                  </p:stCondLst>
                                  <p:childTnLst>
                                    <p:set>
                                      <p:cBhvr>
                                        <p:cTn id="27" dur="1" fill="hold">
                                          <p:stCondLst>
                                            <p:cond delay="0"/>
                                          </p:stCondLst>
                                        </p:cTn>
                                        <p:tgtEl>
                                          <p:spTgt spid="21"/>
                                        </p:tgtEl>
                                        <p:attrNameLst>
                                          <p:attrName>style.visibility</p:attrName>
                                        </p:attrNameLst>
                                      </p:cBhvr>
                                      <p:to>
                                        <p:strVal val="visible"/>
                                      </p:to>
                                    </p:set>
                                    <p:anim calcmode="lin" valueType="num">
                                      <p:cBhvr>
                                        <p:cTn id="28" dur="2000" fill="hold"/>
                                        <p:tgtEl>
                                          <p:spTgt spid="21"/>
                                        </p:tgtEl>
                                        <p:attrNameLst>
                                          <p:attrName>ppt_w</p:attrName>
                                        </p:attrNameLst>
                                      </p:cBhvr>
                                      <p:tavLst>
                                        <p:tav tm="0">
                                          <p:val>
                                            <p:fltVal val="0"/>
                                          </p:val>
                                        </p:tav>
                                        <p:tav tm="100000">
                                          <p:val>
                                            <p:strVal val="#ppt_w"/>
                                          </p:val>
                                        </p:tav>
                                      </p:tavLst>
                                    </p:anim>
                                    <p:anim calcmode="lin" valueType="num">
                                      <p:cBhvr>
                                        <p:cTn id="29" dur="2000" fill="hold"/>
                                        <p:tgtEl>
                                          <p:spTgt spid="21"/>
                                        </p:tgtEl>
                                        <p:attrNameLst>
                                          <p:attrName>ppt_h</p:attrName>
                                        </p:attrNameLst>
                                      </p:cBhvr>
                                      <p:tavLst>
                                        <p:tav tm="0">
                                          <p:val>
                                            <p:fltVal val="0"/>
                                          </p:val>
                                        </p:tav>
                                        <p:tav tm="100000">
                                          <p:val>
                                            <p:strVal val="#ppt_h"/>
                                          </p:val>
                                        </p:tav>
                                      </p:tavLst>
                                    </p:anim>
                                    <p:animEffect transition="in" filter="fade">
                                      <p:cBhvr>
                                        <p:cTn id="30" dur="2000"/>
                                        <p:tgtEl>
                                          <p:spTgt spid="21"/>
                                        </p:tgtEl>
                                      </p:cBhvr>
                                    </p:animEffect>
                                    <p:anim calcmode="lin" valueType="num">
                                      <p:cBhvr>
                                        <p:cTn id="31" dur="2000" fill="hold"/>
                                        <p:tgtEl>
                                          <p:spTgt spid="21"/>
                                        </p:tgtEl>
                                        <p:attrNameLst>
                                          <p:attrName>ppt_x</p:attrName>
                                        </p:attrNameLst>
                                      </p:cBhvr>
                                      <p:tavLst>
                                        <p:tav tm="0">
                                          <p:val>
                                            <p:fltVal val="0.5"/>
                                          </p:val>
                                        </p:tav>
                                        <p:tav tm="100000">
                                          <p:val>
                                            <p:strVal val="#ppt_x"/>
                                          </p:val>
                                        </p:tav>
                                      </p:tavLst>
                                    </p:anim>
                                    <p:anim calcmode="lin" valueType="num">
                                      <p:cBhvr>
                                        <p:cTn id="32" dur="2000" fill="hold"/>
                                        <p:tgtEl>
                                          <p:spTgt spid="21"/>
                                        </p:tgtEl>
                                        <p:attrNameLst>
                                          <p:attrName>ppt_y</p:attrName>
                                        </p:attrNameLst>
                                      </p:cBhvr>
                                      <p:tavLst>
                                        <p:tav tm="0">
                                          <p:val>
                                            <p:fltVal val="0.5"/>
                                          </p:val>
                                        </p:tav>
                                        <p:tav tm="100000">
                                          <p:val>
                                            <p:strVal val="#ppt_y"/>
                                          </p:val>
                                        </p:tav>
                                      </p:tavLst>
                                    </p:anim>
                                  </p:childTnLst>
                                </p:cTn>
                              </p:par>
                              <p:par>
                                <p:cTn id="33" presetID="53" presetClass="entr" presetSubtype="528" fill="hold" nodeType="withEffect">
                                  <p:stCondLst>
                                    <p:cond delay="1000"/>
                                  </p:stCondLst>
                                  <p:childTnLst>
                                    <p:set>
                                      <p:cBhvr>
                                        <p:cTn id="34" dur="1" fill="hold">
                                          <p:stCondLst>
                                            <p:cond delay="0"/>
                                          </p:stCondLst>
                                        </p:cTn>
                                        <p:tgtEl>
                                          <p:spTgt spid="23"/>
                                        </p:tgtEl>
                                        <p:attrNameLst>
                                          <p:attrName>style.visibility</p:attrName>
                                        </p:attrNameLst>
                                      </p:cBhvr>
                                      <p:to>
                                        <p:strVal val="visible"/>
                                      </p:to>
                                    </p:set>
                                    <p:anim calcmode="lin" valueType="num">
                                      <p:cBhvr>
                                        <p:cTn id="35" dur="2000" fill="hold"/>
                                        <p:tgtEl>
                                          <p:spTgt spid="23"/>
                                        </p:tgtEl>
                                        <p:attrNameLst>
                                          <p:attrName>ppt_w</p:attrName>
                                        </p:attrNameLst>
                                      </p:cBhvr>
                                      <p:tavLst>
                                        <p:tav tm="0">
                                          <p:val>
                                            <p:fltVal val="0"/>
                                          </p:val>
                                        </p:tav>
                                        <p:tav tm="100000">
                                          <p:val>
                                            <p:strVal val="#ppt_w"/>
                                          </p:val>
                                        </p:tav>
                                      </p:tavLst>
                                    </p:anim>
                                    <p:anim calcmode="lin" valueType="num">
                                      <p:cBhvr>
                                        <p:cTn id="36" dur="2000" fill="hold"/>
                                        <p:tgtEl>
                                          <p:spTgt spid="23"/>
                                        </p:tgtEl>
                                        <p:attrNameLst>
                                          <p:attrName>ppt_h</p:attrName>
                                        </p:attrNameLst>
                                      </p:cBhvr>
                                      <p:tavLst>
                                        <p:tav tm="0">
                                          <p:val>
                                            <p:fltVal val="0"/>
                                          </p:val>
                                        </p:tav>
                                        <p:tav tm="100000">
                                          <p:val>
                                            <p:strVal val="#ppt_h"/>
                                          </p:val>
                                        </p:tav>
                                      </p:tavLst>
                                    </p:anim>
                                    <p:animEffect transition="in" filter="fade">
                                      <p:cBhvr>
                                        <p:cTn id="37" dur="2000"/>
                                        <p:tgtEl>
                                          <p:spTgt spid="23"/>
                                        </p:tgtEl>
                                      </p:cBhvr>
                                    </p:animEffect>
                                    <p:anim calcmode="lin" valueType="num">
                                      <p:cBhvr>
                                        <p:cTn id="38" dur="2000" fill="hold"/>
                                        <p:tgtEl>
                                          <p:spTgt spid="23"/>
                                        </p:tgtEl>
                                        <p:attrNameLst>
                                          <p:attrName>ppt_x</p:attrName>
                                        </p:attrNameLst>
                                      </p:cBhvr>
                                      <p:tavLst>
                                        <p:tav tm="0">
                                          <p:val>
                                            <p:fltVal val="0.5"/>
                                          </p:val>
                                        </p:tav>
                                        <p:tav tm="100000">
                                          <p:val>
                                            <p:strVal val="#ppt_x"/>
                                          </p:val>
                                        </p:tav>
                                      </p:tavLst>
                                    </p:anim>
                                    <p:anim calcmode="lin" valueType="num">
                                      <p:cBhvr>
                                        <p:cTn id="39" dur="2000" fill="hold"/>
                                        <p:tgtEl>
                                          <p:spTgt spid="23"/>
                                        </p:tgtEl>
                                        <p:attrNameLst>
                                          <p:attrName>ppt_y</p:attrName>
                                        </p:attrNameLst>
                                      </p:cBhvr>
                                      <p:tavLst>
                                        <p:tav tm="0">
                                          <p:val>
                                            <p:fltVal val="0.5"/>
                                          </p:val>
                                        </p:tav>
                                        <p:tav tm="100000">
                                          <p:val>
                                            <p:strVal val="#ppt_y"/>
                                          </p:val>
                                        </p:tav>
                                      </p:tavLst>
                                    </p:anim>
                                  </p:childTnLst>
                                </p:cTn>
                              </p:par>
                            </p:childTnLst>
                          </p:cTn>
                        </p:par>
                        <p:par>
                          <p:cTn id="40" fill="hold">
                            <p:stCondLst>
                              <p:cond delay="8251"/>
                            </p:stCondLst>
                            <p:childTnLst>
                              <p:par>
                                <p:cTn id="41" presetID="53" presetClass="entr" presetSubtype="16" fill="hold" grpId="0" nodeType="afterEffect">
                                  <p:stCondLst>
                                    <p:cond delay="0"/>
                                  </p:stCondLst>
                                  <p:childTnLst>
                                    <p:set>
                                      <p:cBhvr>
                                        <p:cTn id="42" dur="1" fill="hold">
                                          <p:stCondLst>
                                            <p:cond delay="0"/>
                                          </p:stCondLst>
                                        </p:cTn>
                                        <p:tgtEl>
                                          <p:spTgt spid="18"/>
                                        </p:tgtEl>
                                        <p:attrNameLst>
                                          <p:attrName>style.visibility</p:attrName>
                                        </p:attrNameLst>
                                      </p:cBhvr>
                                      <p:to>
                                        <p:strVal val="visible"/>
                                      </p:to>
                                    </p:set>
                                    <p:anim calcmode="lin" valueType="num">
                                      <p:cBhvr>
                                        <p:cTn id="43" dur="2000" fill="hold"/>
                                        <p:tgtEl>
                                          <p:spTgt spid="18"/>
                                        </p:tgtEl>
                                        <p:attrNameLst>
                                          <p:attrName>ppt_w</p:attrName>
                                        </p:attrNameLst>
                                      </p:cBhvr>
                                      <p:tavLst>
                                        <p:tav tm="0">
                                          <p:val>
                                            <p:fltVal val="0"/>
                                          </p:val>
                                        </p:tav>
                                        <p:tav tm="100000">
                                          <p:val>
                                            <p:strVal val="#ppt_w"/>
                                          </p:val>
                                        </p:tav>
                                      </p:tavLst>
                                    </p:anim>
                                    <p:anim calcmode="lin" valueType="num">
                                      <p:cBhvr>
                                        <p:cTn id="44" dur="2000" fill="hold"/>
                                        <p:tgtEl>
                                          <p:spTgt spid="18"/>
                                        </p:tgtEl>
                                        <p:attrNameLst>
                                          <p:attrName>ppt_h</p:attrName>
                                        </p:attrNameLst>
                                      </p:cBhvr>
                                      <p:tavLst>
                                        <p:tav tm="0">
                                          <p:val>
                                            <p:fltVal val="0"/>
                                          </p:val>
                                        </p:tav>
                                        <p:tav tm="100000">
                                          <p:val>
                                            <p:strVal val="#ppt_h"/>
                                          </p:val>
                                        </p:tav>
                                      </p:tavLst>
                                    </p:anim>
                                    <p:animEffect transition="in" filter="fade">
                                      <p:cBhvr>
                                        <p:cTn id="45" dur="20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8" grpId="0"/>
      <p:bldP spid="16" grpId="0"/>
      <p:bldP spid="20" grpId="0" animBg="1"/>
      <p:bldP spid="22"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Mapa">
            <a:extLst>
              <a:ext uri="{FF2B5EF4-FFF2-40B4-BE49-F238E27FC236}">
                <a16:creationId xmlns:a16="http://schemas.microsoft.com/office/drawing/2014/main" id="{065B49D9-A756-4E9D-BEC2-AAAF7B0E9DD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sp>
        <p:nvSpPr>
          <p:cNvPr id="22" name="Krajina">
            <a:extLst>
              <a:ext uri="{FF2B5EF4-FFF2-40B4-BE49-F238E27FC236}">
                <a16:creationId xmlns:a16="http://schemas.microsoft.com/office/drawing/2014/main" id="{BD1DCE6E-A25F-4AB0-8FE3-335F40A24D9A}"/>
              </a:ext>
            </a:extLst>
          </p:cNvPr>
          <p:cNvSpPr txBox="1"/>
          <p:nvPr/>
        </p:nvSpPr>
        <p:spPr>
          <a:xfrm>
            <a:off x="850353" y="6217520"/>
            <a:ext cx="4248472" cy="1200329"/>
          </a:xfrm>
          <a:prstGeom prst="rect">
            <a:avLst/>
          </a:prstGeom>
          <a:noFill/>
        </p:spPr>
        <p:txBody>
          <a:bodyPr wrap="square" rtlCol="0">
            <a:spAutoFit/>
            <a:scene3d>
              <a:camera prst="orthographicFront"/>
              <a:lightRig rig="threePt" dir="t"/>
            </a:scene3d>
            <a:sp3d prstMaterial="matte"/>
          </a:bodyPr>
          <a:lstStyle/>
          <a:p>
            <a:pPr algn="ctr" defTabSz="510578">
              <a:defRPr/>
            </a:pPr>
            <a:r>
              <a:rPr lang="sk-SK" sz="7200" b="1">
                <a:ln w="3175">
                  <a:solidFill>
                    <a:schemeClr val="tx1"/>
                  </a:solidFill>
                </a:ln>
                <a:solidFill>
                  <a:srgbClr val="05C855"/>
                </a:solidFill>
                <a:effectLst>
                  <a:outerShdw blurRad="50800" dist="38100" dir="2700000" algn="tl" rotWithShape="0">
                    <a:prstClr val="black">
                      <a:alpha val="70000"/>
                    </a:prstClr>
                  </a:outerShdw>
                </a:effectLst>
                <a:latin typeface="Artistik" panose="04040505050F02020602" pitchFamily="82" charset="0"/>
              </a:rPr>
              <a:t>CHINA</a:t>
            </a:r>
          </a:p>
        </p:txBody>
      </p:sp>
      <p:pic>
        <p:nvPicPr>
          <p:cNvPr id="11" name="Globus">
            <a:extLst>
              <a:ext uri="{FF2B5EF4-FFF2-40B4-BE49-F238E27FC236}">
                <a16:creationId xmlns:a16="http://schemas.microsoft.com/office/drawing/2014/main" id="{91657BE5-C823-4A25-A3D2-916A9F36D7B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14575" y="303499"/>
            <a:ext cx="2875394" cy="3364210"/>
          </a:xfrm>
          <a:prstGeom prst="rect">
            <a:avLst/>
          </a:prstGeom>
          <a:effectLst>
            <a:outerShdw blurRad="76200" dist="50800" dir="2700000" algn="tl" rotWithShape="0">
              <a:prstClr val="black">
                <a:alpha val="40000"/>
              </a:prstClr>
            </a:outerShdw>
          </a:effectLst>
        </p:spPr>
      </p:pic>
      <p:sp>
        <p:nvSpPr>
          <p:cNvPr id="13" name="Nápis GLOB">
            <a:extLst>
              <a:ext uri="{FF2B5EF4-FFF2-40B4-BE49-F238E27FC236}">
                <a16:creationId xmlns:a16="http://schemas.microsoft.com/office/drawing/2014/main" id="{F7815127-F644-4162-A91C-976EB9A44586}"/>
              </a:ext>
            </a:extLst>
          </p:cNvPr>
          <p:cNvSpPr/>
          <p:nvPr/>
        </p:nvSpPr>
        <p:spPr>
          <a:xfrm>
            <a:off x="1427312" y="1246984"/>
            <a:ext cx="609462" cy="241980"/>
          </a:xfrm>
          <a:prstGeom prst="rect">
            <a:avLst/>
          </a:prstGeom>
          <a:solidFill>
            <a:srgbClr val="F9D798"/>
          </a:solidFill>
          <a:ln w="6350" cap="flat" cmpd="sng" algn="ctr">
            <a:solidFill>
              <a:sysClr val="windowText" lastClr="000000"/>
            </a:solidFill>
            <a:prstDash val="solid"/>
            <a:miter lim="800000"/>
          </a:ln>
          <a:effectLst/>
        </p:spPr>
        <p:txBody>
          <a:bodyPr wrap="none" tIns="36000" bIns="36000" rtlCol="0" anchor="ctr">
            <a:spAutoFit/>
          </a:bodyPr>
          <a:lstStyle/>
          <a:p>
            <a:pPr algn="ctr" defTabSz="1143000"/>
            <a:r>
              <a:rPr lang="sk-SK" sz="1100" b="1" kern="0">
                <a:solidFill>
                  <a:prstClr val="black"/>
                </a:solidFill>
                <a:latin typeface="Nadianne" panose="03020902050305070206" pitchFamily="66" charset="0"/>
                <a:ea typeface="Tahoma" panose="020B0604030504040204" pitchFamily="34" charset="0"/>
                <a:cs typeface="Tahoma" panose="020B0604030504040204" pitchFamily="34" charset="0"/>
              </a:rPr>
              <a:t>China</a:t>
            </a:r>
          </a:p>
        </p:txBody>
      </p:sp>
      <p:sp>
        <p:nvSpPr>
          <p:cNvPr id="15" name="Miesto">
            <a:extLst>
              <a:ext uri="{FF2B5EF4-FFF2-40B4-BE49-F238E27FC236}">
                <a16:creationId xmlns:a16="http://schemas.microsoft.com/office/drawing/2014/main" id="{848B2786-6D0F-4E27-946C-115FC64B9153}"/>
              </a:ext>
            </a:extLst>
          </p:cNvPr>
          <p:cNvSpPr/>
          <p:nvPr/>
        </p:nvSpPr>
        <p:spPr>
          <a:xfrm>
            <a:off x="11292408" y="5294362"/>
            <a:ext cx="851516" cy="288147"/>
          </a:xfrm>
          <a:prstGeom prst="rect">
            <a:avLst/>
          </a:prstGeom>
          <a:solidFill>
            <a:srgbClr val="F9D798"/>
          </a:solidFill>
          <a:ln w="6350" cap="flat" cmpd="sng" algn="ctr">
            <a:solidFill>
              <a:sysClr val="windowText" lastClr="000000"/>
            </a:solidFill>
            <a:prstDash val="solid"/>
            <a:miter lim="800000"/>
          </a:ln>
          <a:effectLst/>
        </p:spPr>
        <p:txBody>
          <a:bodyPr wrap="none" tIns="36000" bIns="36000" rtlCol="0" anchor="ctr">
            <a:spAutoFit/>
          </a:bodyPr>
          <a:lstStyle/>
          <a:p>
            <a:pPr algn="ctr" defTabSz="1143000">
              <a:defRPr/>
            </a:pPr>
            <a:r>
              <a:rPr lang="sk-SK" sz="1400" b="1" kern="0">
                <a:solidFill>
                  <a:prstClr val="black"/>
                </a:solidFill>
                <a:latin typeface="Nadianne" panose="03020902050305070206" pitchFamily="66" charset="0"/>
                <a:ea typeface="Tahoma" panose="020B0604030504040204" pitchFamily="34" charset="0"/>
                <a:cs typeface="Tahoma" panose="020B0604030504040204" pitchFamily="34" charset="0"/>
              </a:rPr>
              <a:t>Suzhou</a:t>
            </a:r>
          </a:p>
        </p:txBody>
      </p:sp>
      <p:sp>
        <p:nvSpPr>
          <p:cNvPr id="16" name="Hviezda">
            <a:extLst>
              <a:ext uri="{FF2B5EF4-FFF2-40B4-BE49-F238E27FC236}">
                <a16:creationId xmlns:a16="http://schemas.microsoft.com/office/drawing/2014/main" id="{DF1065B3-21A1-4C8D-A646-751AADF42544}"/>
              </a:ext>
            </a:extLst>
          </p:cNvPr>
          <p:cNvSpPr/>
          <p:nvPr/>
        </p:nvSpPr>
        <p:spPr>
          <a:xfrm>
            <a:off x="12084496" y="5006330"/>
            <a:ext cx="381185" cy="361287"/>
          </a:xfrm>
          <a:prstGeom prst="star4">
            <a:avLst>
              <a:gd name="adj" fmla="val 14116"/>
            </a:avLst>
          </a:prstGeom>
          <a:solidFill>
            <a:srgbClr val="FF0000"/>
          </a:solidFill>
          <a:ln w="12700" cap="flat" cmpd="sng" algn="ctr">
            <a:solidFill>
              <a:sysClr val="windowText" lastClr="000000"/>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sk-SK" sz="1800" b="0" i="0" u="none" strike="noStrike" kern="0" cap="none" spc="0" normalizeH="0" baseline="0" noProof="0">
              <a:ln>
                <a:noFill/>
              </a:ln>
              <a:solidFill>
                <a:prstClr val="white"/>
              </a:solidFill>
              <a:effectLst/>
              <a:uLnTx/>
              <a:uFillTx/>
            </a:endParaRPr>
          </a:p>
        </p:txBody>
      </p:sp>
      <p:sp>
        <p:nvSpPr>
          <p:cNvPr id="2" name="GPS">
            <a:extLst>
              <a:ext uri="{FF2B5EF4-FFF2-40B4-BE49-F238E27FC236}">
                <a16:creationId xmlns:a16="http://schemas.microsoft.com/office/drawing/2014/main" id="{2660E44D-51F8-4262-AF9D-8B8CAA567E53}"/>
              </a:ext>
            </a:extLst>
          </p:cNvPr>
          <p:cNvSpPr/>
          <p:nvPr/>
        </p:nvSpPr>
        <p:spPr>
          <a:xfrm>
            <a:off x="1211288" y="7382594"/>
            <a:ext cx="3600400" cy="396000"/>
          </a:xfrm>
          <a:prstGeom prst="roundRect">
            <a:avLst>
              <a:gd name="adj" fmla="val 50000"/>
            </a:avLst>
          </a:prstGeom>
          <a:solidFill>
            <a:srgbClr val="008F3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b="1"/>
              <a:t>GPS   N 31°18’15‘‘   E 120°35’43‘</a:t>
            </a:r>
          </a:p>
        </p:txBody>
      </p:sp>
      <p:pic>
        <p:nvPicPr>
          <p:cNvPr id="9" name="Rám">
            <a:extLst>
              <a:ext uri="{FF2B5EF4-FFF2-40B4-BE49-F238E27FC236}">
                <a16:creationId xmlns:a16="http://schemas.microsoft.com/office/drawing/2014/main" id="{4025EA25-2841-438D-BBDE-AB5365F8F35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52" y="536"/>
            <a:ext cx="15238095" cy="8571428"/>
          </a:xfrm>
          <a:prstGeom prst="rect">
            <a:avLst/>
          </a:prstGeom>
        </p:spPr>
      </p:pic>
    </p:spTree>
    <p:extLst>
      <p:ext uri="{BB962C8B-B14F-4D97-AF65-F5344CB8AC3E}">
        <p14:creationId xmlns:p14="http://schemas.microsoft.com/office/powerpoint/2010/main" val="161954458"/>
      </p:ext>
    </p:extLst>
  </p:cSld>
  <p:clrMapOvr>
    <a:masterClrMapping/>
  </p:clrMapOvr>
  <mc:AlternateContent xmlns:mc="http://schemas.openxmlformats.org/markup-compatibility/2006" xmlns:p14="http://schemas.microsoft.com/office/powerpoint/2010/main">
    <mc:Choice Requires="p14">
      <p:transition spd="slow" p14:dur="2000" advClick="0" advTm="18000">
        <p:fade/>
      </p:transition>
    </mc:Choice>
    <mc:Fallback xmlns="">
      <p:transition spd="slow" advClick="0" advTm="1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2500"/>
                                        <p:tgtEl>
                                          <p:spTgt spid="11"/>
                                        </p:tgtEl>
                                      </p:cBhvr>
                                    </p:animEffect>
                                  </p:childTnLst>
                                </p:cTn>
                              </p:par>
                              <p:par>
                                <p:cTn id="8" presetID="53" presetClass="entr" presetSubtype="16" fill="hold" grpId="0" nodeType="withEffect">
                                  <p:stCondLst>
                                    <p:cond delay="2000"/>
                                  </p:stCondLst>
                                  <p:childTnLst>
                                    <p:set>
                                      <p:cBhvr>
                                        <p:cTn id="9" dur="1" fill="hold">
                                          <p:stCondLst>
                                            <p:cond delay="0"/>
                                          </p:stCondLst>
                                        </p:cTn>
                                        <p:tgtEl>
                                          <p:spTgt spid="13"/>
                                        </p:tgtEl>
                                        <p:attrNameLst>
                                          <p:attrName>style.visibility</p:attrName>
                                        </p:attrNameLst>
                                      </p:cBhvr>
                                      <p:to>
                                        <p:strVal val="visible"/>
                                      </p:to>
                                    </p:set>
                                    <p:anim calcmode="lin" valueType="num">
                                      <p:cBhvr>
                                        <p:cTn id="10" dur="1500" fill="hold"/>
                                        <p:tgtEl>
                                          <p:spTgt spid="13"/>
                                        </p:tgtEl>
                                        <p:attrNameLst>
                                          <p:attrName>ppt_w</p:attrName>
                                        </p:attrNameLst>
                                      </p:cBhvr>
                                      <p:tavLst>
                                        <p:tav tm="0">
                                          <p:val>
                                            <p:fltVal val="0"/>
                                          </p:val>
                                        </p:tav>
                                        <p:tav tm="100000">
                                          <p:val>
                                            <p:strVal val="#ppt_w"/>
                                          </p:val>
                                        </p:tav>
                                      </p:tavLst>
                                    </p:anim>
                                    <p:anim calcmode="lin" valueType="num">
                                      <p:cBhvr>
                                        <p:cTn id="11" dur="1500" fill="hold"/>
                                        <p:tgtEl>
                                          <p:spTgt spid="13"/>
                                        </p:tgtEl>
                                        <p:attrNameLst>
                                          <p:attrName>ppt_h</p:attrName>
                                        </p:attrNameLst>
                                      </p:cBhvr>
                                      <p:tavLst>
                                        <p:tav tm="0">
                                          <p:val>
                                            <p:fltVal val="0"/>
                                          </p:val>
                                        </p:tav>
                                        <p:tav tm="100000">
                                          <p:val>
                                            <p:strVal val="#ppt_h"/>
                                          </p:val>
                                        </p:tav>
                                      </p:tavLst>
                                    </p:anim>
                                    <p:animEffect transition="in" filter="fade">
                                      <p:cBhvr>
                                        <p:cTn id="12" dur="1500"/>
                                        <p:tgtEl>
                                          <p:spTgt spid="13"/>
                                        </p:tgtEl>
                                      </p:cBhvr>
                                    </p:animEffect>
                                  </p:childTnLst>
                                </p:cTn>
                              </p:par>
                            </p:childTnLst>
                          </p:cTn>
                        </p:par>
                        <p:par>
                          <p:cTn id="13" fill="hold">
                            <p:stCondLst>
                              <p:cond delay="3500"/>
                            </p:stCondLst>
                            <p:childTnLst>
                              <p:par>
                                <p:cTn id="14" presetID="22" presetClass="entr" presetSubtype="8" fill="hold" nodeType="afterEffect">
                                  <p:stCondLst>
                                    <p:cond delay="500"/>
                                  </p:stCondLst>
                                  <p:childTnLst>
                                    <p:set>
                                      <p:cBhvr>
                                        <p:cTn id="15" dur="1" fill="hold">
                                          <p:stCondLst>
                                            <p:cond delay="0"/>
                                          </p:stCondLst>
                                        </p:cTn>
                                        <p:tgtEl>
                                          <p:spTgt spid="6"/>
                                        </p:tgtEl>
                                        <p:attrNameLst>
                                          <p:attrName>style.visibility</p:attrName>
                                        </p:attrNameLst>
                                      </p:cBhvr>
                                      <p:to>
                                        <p:strVal val="visible"/>
                                      </p:to>
                                    </p:set>
                                    <p:animEffect transition="in" filter="wipe(left)">
                                      <p:cBhvr>
                                        <p:cTn id="16" dur="2500"/>
                                        <p:tgtEl>
                                          <p:spTgt spid="6"/>
                                        </p:tgtEl>
                                      </p:cBhvr>
                                    </p:animEffect>
                                  </p:childTnLst>
                                </p:cTn>
                              </p:par>
                            </p:childTnLst>
                          </p:cTn>
                        </p:par>
                        <p:par>
                          <p:cTn id="17" fill="hold">
                            <p:stCondLst>
                              <p:cond delay="6500"/>
                            </p:stCondLst>
                            <p:childTnLst>
                              <p:par>
                                <p:cTn id="18" presetID="42" presetClass="entr" presetSubtype="0" fill="hold" grpId="0" nodeType="afterEffect">
                                  <p:stCondLst>
                                    <p:cond delay="500"/>
                                  </p:stCondLst>
                                  <p:childTnLst>
                                    <p:set>
                                      <p:cBhvr>
                                        <p:cTn id="19" dur="1" fill="hold">
                                          <p:stCondLst>
                                            <p:cond delay="0"/>
                                          </p:stCondLst>
                                        </p:cTn>
                                        <p:tgtEl>
                                          <p:spTgt spid="22"/>
                                        </p:tgtEl>
                                        <p:attrNameLst>
                                          <p:attrName>style.visibility</p:attrName>
                                        </p:attrNameLst>
                                      </p:cBhvr>
                                      <p:to>
                                        <p:strVal val="visible"/>
                                      </p:to>
                                    </p:set>
                                    <p:animEffect transition="in" filter="fade">
                                      <p:cBhvr>
                                        <p:cTn id="20" dur="1500"/>
                                        <p:tgtEl>
                                          <p:spTgt spid="22"/>
                                        </p:tgtEl>
                                      </p:cBhvr>
                                    </p:animEffect>
                                    <p:anim calcmode="lin" valueType="num">
                                      <p:cBhvr>
                                        <p:cTn id="21" dur="1500" fill="hold"/>
                                        <p:tgtEl>
                                          <p:spTgt spid="22"/>
                                        </p:tgtEl>
                                        <p:attrNameLst>
                                          <p:attrName>ppt_x</p:attrName>
                                        </p:attrNameLst>
                                      </p:cBhvr>
                                      <p:tavLst>
                                        <p:tav tm="0">
                                          <p:val>
                                            <p:strVal val="#ppt_x"/>
                                          </p:val>
                                        </p:tav>
                                        <p:tav tm="100000">
                                          <p:val>
                                            <p:strVal val="#ppt_x"/>
                                          </p:val>
                                        </p:tav>
                                      </p:tavLst>
                                    </p:anim>
                                    <p:anim calcmode="lin" valueType="num">
                                      <p:cBhvr>
                                        <p:cTn id="22" dur="1500" fill="hold"/>
                                        <p:tgtEl>
                                          <p:spTgt spid="22"/>
                                        </p:tgtEl>
                                        <p:attrNameLst>
                                          <p:attrName>ppt_y</p:attrName>
                                        </p:attrNameLst>
                                      </p:cBhvr>
                                      <p:tavLst>
                                        <p:tav tm="0">
                                          <p:val>
                                            <p:strVal val="#ppt_y+.1"/>
                                          </p:val>
                                        </p:tav>
                                        <p:tav tm="100000">
                                          <p:val>
                                            <p:strVal val="#ppt_y"/>
                                          </p:val>
                                        </p:tav>
                                      </p:tavLst>
                                    </p:anim>
                                  </p:childTnLst>
                                </p:cTn>
                              </p:par>
                            </p:childTnLst>
                          </p:cTn>
                        </p:par>
                        <p:par>
                          <p:cTn id="23" fill="hold">
                            <p:stCondLst>
                              <p:cond delay="8500"/>
                            </p:stCondLst>
                            <p:childTnLst>
                              <p:par>
                                <p:cTn id="24" presetID="10" presetClass="entr" presetSubtype="0" fill="hold" grpId="0" nodeType="afterEffect">
                                  <p:stCondLst>
                                    <p:cond delay="0"/>
                                  </p:stCondLst>
                                  <p:childTnLst>
                                    <p:set>
                                      <p:cBhvr>
                                        <p:cTn id="25" dur="1" fill="hold">
                                          <p:stCondLst>
                                            <p:cond delay="0"/>
                                          </p:stCondLst>
                                        </p:cTn>
                                        <p:tgtEl>
                                          <p:spTgt spid="2"/>
                                        </p:tgtEl>
                                        <p:attrNameLst>
                                          <p:attrName>style.visibility</p:attrName>
                                        </p:attrNameLst>
                                      </p:cBhvr>
                                      <p:to>
                                        <p:strVal val="visible"/>
                                      </p:to>
                                    </p:set>
                                    <p:animEffect transition="in" filter="fade">
                                      <p:cBhvr>
                                        <p:cTn id="26" dur="1500"/>
                                        <p:tgtEl>
                                          <p:spTgt spid="2"/>
                                        </p:tgtEl>
                                      </p:cBhvr>
                                    </p:animEffect>
                                  </p:childTnLst>
                                </p:cTn>
                              </p:par>
                            </p:childTnLst>
                          </p:cTn>
                        </p:par>
                        <p:par>
                          <p:cTn id="27" fill="hold">
                            <p:stCondLst>
                              <p:cond delay="10000"/>
                            </p:stCondLst>
                            <p:childTnLst>
                              <p:par>
                                <p:cTn id="28" presetID="15" presetClass="entr" presetSubtype="0" fill="hold" grpId="0" nodeType="afterEffect">
                                  <p:stCondLst>
                                    <p:cond delay="0"/>
                                  </p:stCondLst>
                                  <p:childTnLst>
                                    <p:set>
                                      <p:cBhvr>
                                        <p:cTn id="29" dur="1" fill="hold">
                                          <p:stCondLst>
                                            <p:cond delay="0"/>
                                          </p:stCondLst>
                                        </p:cTn>
                                        <p:tgtEl>
                                          <p:spTgt spid="16"/>
                                        </p:tgtEl>
                                        <p:attrNameLst>
                                          <p:attrName>style.visibility</p:attrName>
                                        </p:attrNameLst>
                                      </p:cBhvr>
                                      <p:to>
                                        <p:strVal val="visible"/>
                                      </p:to>
                                    </p:set>
                                    <p:anim calcmode="lin" valueType="num">
                                      <p:cBhvr>
                                        <p:cTn id="30" dur="2500" fill="hold"/>
                                        <p:tgtEl>
                                          <p:spTgt spid="16"/>
                                        </p:tgtEl>
                                        <p:attrNameLst>
                                          <p:attrName>ppt_w</p:attrName>
                                        </p:attrNameLst>
                                      </p:cBhvr>
                                      <p:tavLst>
                                        <p:tav tm="0">
                                          <p:val>
                                            <p:fltVal val="0"/>
                                          </p:val>
                                        </p:tav>
                                        <p:tav tm="100000">
                                          <p:val>
                                            <p:strVal val="#ppt_w"/>
                                          </p:val>
                                        </p:tav>
                                      </p:tavLst>
                                    </p:anim>
                                    <p:anim calcmode="lin" valueType="num">
                                      <p:cBhvr>
                                        <p:cTn id="31" dur="2500" fill="hold"/>
                                        <p:tgtEl>
                                          <p:spTgt spid="16"/>
                                        </p:tgtEl>
                                        <p:attrNameLst>
                                          <p:attrName>ppt_h</p:attrName>
                                        </p:attrNameLst>
                                      </p:cBhvr>
                                      <p:tavLst>
                                        <p:tav tm="0">
                                          <p:val>
                                            <p:fltVal val="0"/>
                                          </p:val>
                                        </p:tav>
                                        <p:tav tm="100000">
                                          <p:val>
                                            <p:strVal val="#ppt_h"/>
                                          </p:val>
                                        </p:tav>
                                      </p:tavLst>
                                    </p:anim>
                                    <p:anim calcmode="lin" valueType="num">
                                      <p:cBhvr>
                                        <p:cTn id="32" dur="2500" fill="hold"/>
                                        <p:tgtEl>
                                          <p:spTgt spid="16"/>
                                        </p:tgtEl>
                                        <p:attrNameLst>
                                          <p:attrName>ppt_x</p:attrName>
                                        </p:attrNameLst>
                                      </p:cBhvr>
                                      <p:tavLst>
                                        <p:tav tm="0" fmla="#ppt_x+(cos(-2*pi*(1-$))*-#ppt_x-sin(-2*pi*(1-$))*(1-#ppt_y))*(1-$)">
                                          <p:val>
                                            <p:fltVal val="0"/>
                                          </p:val>
                                        </p:tav>
                                        <p:tav tm="100000">
                                          <p:val>
                                            <p:fltVal val="1"/>
                                          </p:val>
                                        </p:tav>
                                      </p:tavLst>
                                    </p:anim>
                                    <p:anim calcmode="lin" valueType="num">
                                      <p:cBhvr>
                                        <p:cTn id="33" dur="2500" fill="hold"/>
                                        <p:tgtEl>
                                          <p:spTgt spid="16"/>
                                        </p:tgtEl>
                                        <p:attrNameLst>
                                          <p:attrName>ppt_y</p:attrName>
                                        </p:attrNameLst>
                                      </p:cBhvr>
                                      <p:tavLst>
                                        <p:tav tm="0" fmla="#ppt_y+(sin(-2*pi*(1-$))*-#ppt_x+cos(-2*pi*(1-$))*(1-#ppt_y))*(1-$)">
                                          <p:val>
                                            <p:fltVal val="0"/>
                                          </p:val>
                                        </p:tav>
                                        <p:tav tm="100000">
                                          <p:val>
                                            <p:fltVal val="1"/>
                                          </p:val>
                                        </p:tav>
                                      </p:tavLst>
                                    </p:anim>
                                  </p:childTnLst>
                                </p:cTn>
                              </p:par>
                              <p:par>
                                <p:cTn id="34" presetID="10" presetClass="entr" presetSubtype="0" fill="hold" grpId="0" nodeType="withEffect">
                                  <p:stCondLst>
                                    <p:cond delay="2500"/>
                                  </p:stCondLst>
                                  <p:childTnLst>
                                    <p:set>
                                      <p:cBhvr>
                                        <p:cTn id="35" dur="1" fill="hold">
                                          <p:stCondLst>
                                            <p:cond delay="0"/>
                                          </p:stCondLst>
                                        </p:cTn>
                                        <p:tgtEl>
                                          <p:spTgt spid="15"/>
                                        </p:tgtEl>
                                        <p:attrNameLst>
                                          <p:attrName>style.visibility</p:attrName>
                                        </p:attrNameLst>
                                      </p:cBhvr>
                                      <p:to>
                                        <p:strVal val="visible"/>
                                      </p:to>
                                    </p:set>
                                    <p:animEffect transition="in" filter="fade">
                                      <p:cBhvr>
                                        <p:cTn id="36" dur="1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P spid="13" grpId="0" animBg="1"/>
      <p:bldP spid="15" grpId="0" animBg="1"/>
      <p:bldP spid="16" grpId="0" animBg="1"/>
      <p:bldP spid="2"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S">
            <a:extLst>
              <a:ext uri="{FF2B5EF4-FFF2-40B4-BE49-F238E27FC236}">
                <a16:creationId xmlns:a16="http://schemas.microsoft.com/office/drawing/2014/main" id="{68E55C17-7DA7-4C8B-B233-2071B8554978}"/>
              </a:ext>
            </a:extLst>
          </p:cNvPr>
          <p:cNvSpPr txBox="1"/>
          <p:nvPr/>
        </p:nvSpPr>
        <p:spPr>
          <a:xfrm>
            <a:off x="828000" y="5544000"/>
            <a:ext cx="12780000" cy="2063436"/>
          </a:xfrm>
          <a:prstGeom prst="rect">
            <a:avLst/>
          </a:prstGeom>
          <a:solidFill>
            <a:schemeClr val="accent6">
              <a:lumMod val="40000"/>
              <a:lumOff val="60000"/>
            </a:schemeClr>
          </a:solidFill>
          <a:ln w="31750">
            <a:solidFill>
              <a:schemeClr val="tx1"/>
            </a:solidFill>
          </a:ln>
          <a:effectLst>
            <a:outerShdw blurRad="76200" dist="76200" dir="2700000" algn="tl" rotWithShape="0">
              <a:sysClr val="windowText" lastClr="000000">
                <a:alpha val="75000"/>
              </a:sysClr>
            </a:outerShdw>
          </a:effectLst>
        </p:spPr>
        <p:txBody>
          <a:bodyPr wrap="square" lIns="180000" tIns="0" rIns="180000" bIns="108000" rtlCol="0">
            <a:spAutoFit/>
          </a:bodyPr>
          <a:lstStyle>
            <a:defPPr>
              <a:defRPr lang="en-US"/>
            </a:defPPr>
            <a:lvl1pPr marR="0" lvl="0" indent="0" algn="just" defTabSz="857234" fontAlgn="auto">
              <a:lnSpc>
                <a:spcPct val="100000"/>
              </a:lnSpc>
              <a:spcBef>
                <a:spcPts val="0"/>
              </a:spcBef>
              <a:spcAft>
                <a:spcPts val="0"/>
              </a:spcAft>
              <a:buClrTx/>
              <a:buSzTx/>
              <a:buFontTx/>
              <a:buNone/>
              <a:tabLst/>
              <a:defRPr kumimoji="0" sz="2000" b="0" i="0" u="none" strike="noStrike" kern="0" cap="none" spc="0" normalizeH="0" baseline="0">
                <a:ln>
                  <a:noFill/>
                </a:ln>
                <a:solidFill>
                  <a:prstClr val="black"/>
                </a:solidFill>
                <a:effectLst/>
                <a:uLnTx/>
                <a:uFillTx/>
                <a:latin typeface="Courgette" panose="02000603070400060004" pitchFamily="2" charset="-18"/>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lvl="0">
              <a:defRPr/>
            </a:pPr>
            <a:r>
              <a:rPr kumimoji="0" lang="sk-SK" sz="3200" b="0" i="1" u="none" strike="noStrike" kern="0" cap="none" spc="0" normalizeH="0" baseline="0" noProof="0">
                <a:ln>
                  <a:solidFill>
                    <a:prstClr val="black">
                      <a:alpha val="50000"/>
                    </a:prstClr>
                  </a:solidFill>
                </a:ln>
                <a:solidFill>
                  <a:srgbClr val="FF0000"/>
                </a:solidFill>
                <a:effectLst/>
                <a:uLnTx/>
                <a:uFillTx/>
                <a:latin typeface="Merlin CE" pitchFamily="2" charset="0"/>
                <a:ea typeface="+mn-ea"/>
                <a:cs typeface="+mn-cs"/>
              </a:rPr>
              <a:t>   </a:t>
            </a:r>
            <a:r>
              <a:rPr kumimoji="0" lang="sk-SK" sz="3200" b="0" i="1" u="none" strike="noStrike" kern="0" cap="none" spc="0" normalizeH="0" baseline="0" noProof="0">
                <a:ln>
                  <a:solidFill>
                    <a:prstClr val="black">
                      <a:alpha val="50000"/>
                    </a:prstClr>
                  </a:solidFill>
                </a:ln>
                <a:solidFill>
                  <a:srgbClr val="FF0000"/>
                </a:solidFill>
                <a:effectLst/>
                <a:uLnTx/>
                <a:uFillTx/>
                <a:latin typeface="Cancun" pitchFamily="2" charset="0"/>
                <a:ea typeface="+mn-ea"/>
                <a:cs typeface="+mn-cs"/>
              </a:rPr>
              <a:t>S</a:t>
            </a:r>
            <a:r>
              <a:rPr lang="sk-SK" sz="1900" b="1" i="1">
                <a:latin typeface="Tekton Pro" panose="020F0603020208020904" pitchFamily="34" charset="-18"/>
              </a:rPr>
              <a:t>uzhou je mesto nachádzajúce sa vo východnej Číne, asi 100 km západne od Šanghaja. Leží na dolnom toku rieky Yangtze a má viac než 7,5 miliónov obyvateľov. Mesto preslávili klasické krajinné záhrady, ktoré boli zapísané na zoznam svetového dedičstva UNESCO. Tieto záhrady predstavujú vývoj dizajnu čínskych krajiných záhrad za obdobie viac ako dvetisíc rokov. Stali sa štandardom v oblasti čínskeho záhradného dizajnu. Základom bola predstava krajiny, napodobňujúca prírodné scenérie, skaly, kopce a rieky so strategicky umiestnenými pavilónmi a pagodami. Elegantnú estetiku, jemný štýl a vlastnosti týchto záhrad často napodobňovali rôzne záhrady v iných častiach Číny. Dnes je v Suzhou 69 zachovaných záhrad a všetky sú označené ako chránené lokality národného dedičstva.</a:t>
            </a:r>
            <a:endParaRPr kumimoji="0" lang="sk-SK" sz="1900" b="1" i="1" u="none" strike="noStrike" kern="0" cap="none" spc="0" normalizeH="0" baseline="0" noProof="0">
              <a:ln>
                <a:noFill/>
              </a:ln>
              <a:solidFill>
                <a:prstClr val="black"/>
              </a:solidFill>
              <a:effectLst/>
              <a:uLnTx/>
              <a:uFillTx/>
              <a:latin typeface="Tekton Pro" panose="020F0603020208020904" pitchFamily="34" charset="-18"/>
            </a:endParaRPr>
          </a:p>
        </p:txBody>
      </p:sp>
      <p:pic>
        <p:nvPicPr>
          <p:cNvPr id="6" name="Vlajka S">
            <a:extLst>
              <a:ext uri="{FF2B5EF4-FFF2-40B4-BE49-F238E27FC236}">
                <a16:creationId xmlns:a16="http://schemas.microsoft.com/office/drawing/2014/main" id="{3564BBEF-6244-4ABC-AAA0-2212F14477A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40000" y="5400000"/>
            <a:ext cx="637796" cy="425198"/>
          </a:xfrm>
          <a:prstGeom prst="ellipse">
            <a:avLst/>
          </a:prstGeom>
          <a:ln w="25400" cap="rnd">
            <a:solidFill>
              <a:schemeClr val="bg1"/>
            </a:solidFill>
          </a:ln>
          <a:effectLst>
            <a:outerShdw blurRad="76200" dist="76200" dir="2700000" algn="tl" rotWithShape="0">
              <a:prstClr val="black"/>
            </a:outerShdw>
          </a:effectLst>
          <a:scene3d>
            <a:camera prst="orthographicFront"/>
            <a:lightRig rig="contrasting" dir="t">
              <a:rot lat="0" lon="0" rev="3000000"/>
            </a:lightRig>
          </a:scene3d>
          <a:sp3d contourW="7620">
            <a:bevelT w="95250" h="31750" prst="coolSlant"/>
            <a:contourClr>
              <a:srgbClr val="333333"/>
            </a:contourClr>
          </a:sp3d>
        </p:spPr>
      </p:pic>
      <p:sp>
        <p:nvSpPr>
          <p:cNvPr id="5" name="Text Š">
            <a:extLst>
              <a:ext uri="{FF2B5EF4-FFF2-40B4-BE49-F238E27FC236}">
                <a16:creationId xmlns:a16="http://schemas.microsoft.com/office/drawing/2014/main" id="{69BD74CA-C6B9-4D3F-BF0B-D954F675ED6B}"/>
              </a:ext>
            </a:extLst>
          </p:cNvPr>
          <p:cNvSpPr txBox="1"/>
          <p:nvPr/>
        </p:nvSpPr>
        <p:spPr>
          <a:xfrm>
            <a:off x="1260000" y="3060000"/>
            <a:ext cx="12780000" cy="2355824"/>
          </a:xfrm>
          <a:prstGeom prst="rect">
            <a:avLst/>
          </a:prstGeom>
          <a:solidFill>
            <a:schemeClr val="accent6">
              <a:lumMod val="40000"/>
              <a:lumOff val="60000"/>
            </a:schemeClr>
          </a:solidFill>
          <a:ln w="31750">
            <a:solidFill>
              <a:schemeClr val="tx1"/>
            </a:solidFill>
          </a:ln>
          <a:effectLst>
            <a:outerShdw blurRad="76200" dist="76200" dir="2700000" algn="tl" rotWithShape="0">
              <a:sysClr val="windowText" lastClr="000000">
                <a:alpha val="75000"/>
              </a:sysClr>
            </a:outerShdw>
          </a:effectLst>
        </p:spPr>
        <p:txBody>
          <a:bodyPr wrap="square" lIns="180000" tIns="0" rIns="180000" bIns="108000" rtlCol="0">
            <a:spAutoFit/>
          </a:bodyPr>
          <a:lstStyle>
            <a:defPPr>
              <a:defRPr lang="en-US"/>
            </a:defPPr>
            <a:lvl1pPr marR="0" lvl="0" indent="0" algn="just" defTabSz="857234" fontAlgn="auto">
              <a:lnSpc>
                <a:spcPct val="100000"/>
              </a:lnSpc>
              <a:spcBef>
                <a:spcPts val="0"/>
              </a:spcBef>
              <a:spcAft>
                <a:spcPts val="0"/>
              </a:spcAft>
              <a:buClrTx/>
              <a:buSzTx/>
              <a:buFontTx/>
              <a:buNone/>
              <a:tabLst/>
              <a:defRPr kumimoji="0" sz="2000" b="0" i="0" u="none" strike="noStrike" kern="0" cap="none" spc="0" normalizeH="0" baseline="0">
                <a:ln>
                  <a:noFill/>
                </a:ln>
                <a:solidFill>
                  <a:prstClr val="black"/>
                </a:solidFill>
                <a:effectLst/>
                <a:uLnTx/>
                <a:uFillTx/>
                <a:latin typeface="Courgette" panose="02000603070400060004" pitchFamily="2" charset="-18"/>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lvl="0">
              <a:defRPr/>
            </a:pPr>
            <a:r>
              <a:rPr kumimoji="0" lang="sk-SK" sz="3200" b="0" i="1" u="none" strike="noStrike" kern="0" cap="none" spc="0" normalizeH="0" baseline="0" noProof="0">
                <a:ln>
                  <a:solidFill>
                    <a:prstClr val="black">
                      <a:alpha val="50000"/>
                    </a:prstClr>
                  </a:solidFill>
                </a:ln>
                <a:solidFill>
                  <a:srgbClr val="FF0000"/>
                </a:solidFill>
                <a:effectLst/>
                <a:uLnTx/>
                <a:uFillTx/>
                <a:latin typeface="Merlin CE" pitchFamily="2" charset="0"/>
                <a:ea typeface="+mn-ea"/>
                <a:cs typeface="+mn-cs"/>
              </a:rPr>
              <a:t>   </a:t>
            </a:r>
            <a:r>
              <a:rPr kumimoji="0" lang="sk-SK" sz="3200" b="0" i="1" u="none" strike="noStrike" kern="0" cap="none" spc="0" normalizeH="0" baseline="0" noProof="0">
                <a:ln>
                  <a:solidFill>
                    <a:prstClr val="black">
                      <a:alpha val="50000"/>
                    </a:prstClr>
                  </a:solidFill>
                </a:ln>
                <a:solidFill>
                  <a:srgbClr val="FF0000"/>
                </a:solidFill>
                <a:effectLst/>
                <a:uLnTx/>
                <a:uFillTx/>
                <a:latin typeface="Cancun" pitchFamily="2" charset="0"/>
                <a:ea typeface="+mn-ea"/>
                <a:cs typeface="+mn-cs"/>
              </a:rPr>
              <a:t>S</a:t>
            </a:r>
            <a:r>
              <a:rPr lang="es-ES" sz="1900" b="1" i="1">
                <a:latin typeface="Tekton Pro" panose="020F0603020208020904" pitchFamily="34" charset="-18"/>
              </a:rPr>
              <a:t>uzhou es una ciudad ubicada en el este de China, a unos 100 km al oeste de Shanghai. Se encuentra en la parte baja del río Yangtze y tiene más de </a:t>
            </a:r>
            <a:r>
              <a:rPr lang="sk-SK" sz="1900" b="1" i="1">
                <a:latin typeface="Tekton Pro" panose="020F0603020208020904" pitchFamily="34" charset="-18"/>
              </a:rPr>
              <a:t>7,5</a:t>
            </a:r>
            <a:r>
              <a:rPr lang="es-ES" sz="1900" b="1" i="1">
                <a:latin typeface="Tekton Pro" panose="020F0603020208020904" pitchFamily="34" charset="-18"/>
              </a:rPr>
              <a:t> millones de habitantes. La ciudad es famosa por sus jardines paisajísticos clásicos, que han sido inscritos en la Lista del Patrimonio Mundial de la UNESCO. Estos jardines representan el desarrollo del diseño de los jardines paisajísticos chinos durante un período de más de dos mil años. Se han convertido en el estándar en el diseño de jardines chinos. La base fue la idea del paisaje, imitando paisajes naturales, rocas, cerros y ríos con pabellones y pagodas estratégicamente ubicados. La estética elegante, el estilo delicado y las características de estos jardines a menudo han imitado varios jardines en otras partes de China. Hoy en día, Suzhou tiene 69 jardines preservados y todos están designados como Patrimonio de la Nacional.</a:t>
            </a:r>
            <a:endParaRPr kumimoji="0" lang="es-ES" sz="1900" b="1" i="1" u="none" strike="noStrike" kern="0" cap="none" spc="0" normalizeH="0" baseline="0" noProof="0">
              <a:ln>
                <a:noFill/>
              </a:ln>
              <a:solidFill>
                <a:prstClr val="black"/>
              </a:solidFill>
              <a:effectLst/>
              <a:uLnTx/>
              <a:uFillTx/>
              <a:latin typeface="Tekton Pro" panose="020F0603020208020904" pitchFamily="34" charset="-18"/>
            </a:endParaRPr>
          </a:p>
        </p:txBody>
      </p:sp>
      <p:pic>
        <p:nvPicPr>
          <p:cNvPr id="8" name="Vklajka Š">
            <a:hlinkClick r:id="" action="ppaction://noaction"/>
            <a:extLst>
              <a:ext uri="{FF2B5EF4-FFF2-40B4-BE49-F238E27FC236}">
                <a16:creationId xmlns:a16="http://schemas.microsoft.com/office/drawing/2014/main" id="{BA8DAB79-D11A-4D28-8A77-A6958434566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72000" y="2916000"/>
            <a:ext cx="637796" cy="425195"/>
          </a:xfrm>
          <a:prstGeom prst="ellipse">
            <a:avLst/>
          </a:prstGeom>
          <a:ln w="25400" cap="rnd">
            <a:solidFill>
              <a:schemeClr val="bg1"/>
            </a:solidFill>
          </a:ln>
          <a:effectLst>
            <a:outerShdw blurRad="76200" dist="76200" dir="2700000" algn="tl" rotWithShape="0">
              <a:prstClr val="black"/>
            </a:outerShdw>
          </a:effectLst>
          <a:scene3d>
            <a:camera prst="orthographicFront"/>
            <a:lightRig rig="contrasting" dir="t">
              <a:rot lat="0" lon="0" rev="3000000"/>
            </a:lightRig>
          </a:scene3d>
          <a:sp3d contourW="7620">
            <a:bevelT w="95250" h="31750" prst="coolSlant"/>
            <a:contourClr>
              <a:srgbClr val="333333"/>
            </a:contourClr>
          </a:sp3d>
        </p:spPr>
      </p:pic>
      <p:sp>
        <p:nvSpPr>
          <p:cNvPr id="4" name="Text A">
            <a:extLst>
              <a:ext uri="{FF2B5EF4-FFF2-40B4-BE49-F238E27FC236}">
                <a16:creationId xmlns:a16="http://schemas.microsoft.com/office/drawing/2014/main" id="{5D95823E-A869-48C3-B065-E285FE33A232}"/>
              </a:ext>
            </a:extLst>
          </p:cNvPr>
          <p:cNvSpPr txBox="1"/>
          <p:nvPr/>
        </p:nvSpPr>
        <p:spPr>
          <a:xfrm>
            <a:off x="1692000" y="576000"/>
            <a:ext cx="12780000" cy="2355824"/>
          </a:xfrm>
          <a:prstGeom prst="rect">
            <a:avLst/>
          </a:prstGeom>
          <a:solidFill>
            <a:schemeClr val="accent6">
              <a:lumMod val="40000"/>
              <a:lumOff val="60000"/>
            </a:schemeClr>
          </a:solidFill>
          <a:ln w="31750">
            <a:solidFill>
              <a:schemeClr val="tx1"/>
            </a:solidFill>
          </a:ln>
          <a:effectLst>
            <a:outerShdw blurRad="76200" dist="76200" dir="2700000" algn="tl" rotWithShape="0">
              <a:sysClr val="windowText" lastClr="000000">
                <a:alpha val="75000"/>
              </a:sysClr>
            </a:outerShdw>
          </a:effectLst>
        </p:spPr>
        <p:txBody>
          <a:bodyPr wrap="square" lIns="180000" tIns="0" rIns="180000" bIns="108000" rtlCol="0">
            <a:spAutoFit/>
          </a:bodyPr>
          <a:lstStyle>
            <a:defPPr>
              <a:defRPr lang="en-US"/>
            </a:defPPr>
            <a:lvl1pPr marR="0" lvl="0" indent="0" algn="just" defTabSz="857234" fontAlgn="auto">
              <a:lnSpc>
                <a:spcPct val="100000"/>
              </a:lnSpc>
              <a:spcBef>
                <a:spcPts val="0"/>
              </a:spcBef>
              <a:spcAft>
                <a:spcPts val="0"/>
              </a:spcAft>
              <a:buClrTx/>
              <a:buSzTx/>
              <a:buFontTx/>
              <a:buNone/>
              <a:tabLst/>
              <a:defRPr kumimoji="0" sz="2000" b="0" i="0" u="none" strike="noStrike" kern="0" cap="none" spc="0" normalizeH="0" baseline="0">
                <a:ln>
                  <a:noFill/>
                </a:ln>
                <a:solidFill>
                  <a:prstClr val="black"/>
                </a:solidFill>
                <a:effectLst/>
                <a:uLnTx/>
                <a:uFillTx/>
                <a:latin typeface="Courgette" panose="02000603070400060004" pitchFamily="2" charset="-18"/>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lvl="0">
              <a:defRPr/>
            </a:pPr>
            <a:r>
              <a:rPr kumimoji="0" lang="sk-SK" sz="3200" b="0" i="1" u="none" strike="noStrike" kern="0" cap="none" spc="0" normalizeH="0" baseline="0" noProof="0">
                <a:ln>
                  <a:solidFill>
                    <a:prstClr val="black">
                      <a:alpha val="50000"/>
                    </a:prstClr>
                  </a:solidFill>
                </a:ln>
                <a:solidFill>
                  <a:srgbClr val="FF0000"/>
                </a:solidFill>
                <a:effectLst/>
                <a:uLnTx/>
                <a:uFillTx/>
                <a:latin typeface="Merlin CE" pitchFamily="2" charset="0"/>
                <a:ea typeface="+mn-ea"/>
                <a:cs typeface="+mn-cs"/>
              </a:rPr>
              <a:t>   </a:t>
            </a:r>
            <a:r>
              <a:rPr kumimoji="0" lang="sk-SK" sz="3200" b="0" i="1" u="none" strike="noStrike" kern="0" cap="none" spc="0" normalizeH="0" baseline="0" noProof="0">
                <a:ln>
                  <a:solidFill>
                    <a:prstClr val="black">
                      <a:alpha val="50000"/>
                    </a:prstClr>
                  </a:solidFill>
                </a:ln>
                <a:solidFill>
                  <a:srgbClr val="FF0000"/>
                </a:solidFill>
                <a:effectLst/>
                <a:uLnTx/>
                <a:uFillTx/>
                <a:latin typeface="Cancun" pitchFamily="2" charset="0"/>
                <a:ea typeface="+mn-ea"/>
                <a:cs typeface="+mn-cs"/>
              </a:rPr>
              <a:t>S</a:t>
            </a:r>
            <a:r>
              <a:rPr lang="en-US" sz="1900" b="1" i="1">
                <a:latin typeface="Tekton Pro" panose="020F0603020208020904" pitchFamily="34" charset="-18"/>
              </a:rPr>
              <a:t>uzhou is a city located in eastern China, about 100 km west of Shanghai. It lies on the lower reaches of the Yangtze River and has more than </a:t>
            </a:r>
            <a:r>
              <a:rPr lang="sk-SK" sz="1900" b="1" i="1">
                <a:latin typeface="Tekton Pro" panose="020F0603020208020904" pitchFamily="34" charset="-18"/>
              </a:rPr>
              <a:t>7,5</a:t>
            </a:r>
            <a:r>
              <a:rPr lang="en-US" sz="1900" b="1" i="1">
                <a:latin typeface="Tekton Pro" panose="020F0603020208020904" pitchFamily="34" charset="-18"/>
              </a:rPr>
              <a:t> million inhabitants. The city is famous for its classic landscape gardens, which have been inscribed on the UNESCO World Heritage List. These gardens represent the development of the design of Chinese landscape gardens over a period of more than two thousand years. They have become the standard in Chinese garden design. The basis was the idea of the landscape, imitating natural scenery, rocks, hills and rivers with strategically located pavilions and pagodas. The elegant aesthetics, delicate style and features of these gardens have often imitated various gardens in other parts of China. Today, Suzhou has 69 preserved gardens and all are designated as National Heritage Sites.</a:t>
            </a:r>
            <a:endParaRPr kumimoji="0" lang="en-US" sz="1900" b="1" i="1" u="none" strike="noStrike" kern="0" cap="none" spc="0" normalizeH="0" baseline="0" noProof="0">
              <a:ln>
                <a:noFill/>
              </a:ln>
              <a:solidFill>
                <a:prstClr val="black"/>
              </a:solidFill>
              <a:effectLst/>
              <a:uLnTx/>
              <a:uFillTx/>
              <a:latin typeface="Tekton Pro" panose="020F0603020208020904" pitchFamily="34" charset="-18"/>
            </a:endParaRPr>
          </a:p>
        </p:txBody>
      </p:sp>
      <p:pic>
        <p:nvPicPr>
          <p:cNvPr id="7" name="Vlajka A">
            <a:hlinkClick r:id="" action="ppaction://noaction"/>
            <a:extLst>
              <a:ext uri="{FF2B5EF4-FFF2-40B4-BE49-F238E27FC236}">
                <a16:creationId xmlns:a16="http://schemas.microsoft.com/office/drawing/2014/main" id="{6AF5A7E7-367D-4424-BB1F-275A0A0751C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402352" y="432000"/>
            <a:ext cx="637796" cy="425198"/>
          </a:xfrm>
          <a:prstGeom prst="ellipse">
            <a:avLst/>
          </a:prstGeom>
          <a:ln w="25400" cap="rnd">
            <a:solidFill>
              <a:schemeClr val="bg1"/>
            </a:solidFill>
          </a:ln>
          <a:effectLst>
            <a:outerShdw blurRad="76200" dist="76200" dir="2700000" algn="tl" rotWithShape="0">
              <a:prstClr val="black"/>
            </a:outerShdw>
          </a:effectLst>
          <a:scene3d>
            <a:camera prst="orthographicFront"/>
            <a:lightRig rig="contrasting" dir="t">
              <a:rot lat="0" lon="0" rev="3000000"/>
            </a:lightRig>
          </a:scene3d>
          <a:sp3d contourW="7620">
            <a:bevelT w="95250" h="31750" prst="coolSlant"/>
            <a:contourClr>
              <a:srgbClr val="333333"/>
            </a:contourClr>
          </a:sp3d>
        </p:spPr>
      </p:pic>
      <p:pic>
        <p:nvPicPr>
          <p:cNvPr id="10" name="Rám">
            <a:extLst>
              <a:ext uri="{FF2B5EF4-FFF2-40B4-BE49-F238E27FC236}">
                <a16:creationId xmlns:a16="http://schemas.microsoft.com/office/drawing/2014/main" id="{5D9B2B93-743F-489D-85E5-9CA79474E1D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52" y="536"/>
            <a:ext cx="15238095" cy="8571428"/>
          </a:xfrm>
          <a:prstGeom prst="rect">
            <a:avLst/>
          </a:prstGeom>
        </p:spPr>
      </p:pic>
      <p:sp>
        <p:nvSpPr>
          <p:cNvPr id="11" name="Kruh">
            <a:extLst>
              <a:ext uri="{FF2B5EF4-FFF2-40B4-BE49-F238E27FC236}">
                <a16:creationId xmlns:a16="http://schemas.microsoft.com/office/drawing/2014/main" id="{68B79B20-5684-4836-9195-20CB2D32C405}"/>
              </a:ext>
            </a:extLst>
          </p:cNvPr>
          <p:cNvSpPr/>
          <p:nvPr/>
        </p:nvSpPr>
        <p:spPr>
          <a:xfrm>
            <a:off x="14062663" y="7454602"/>
            <a:ext cx="744770" cy="701198"/>
          </a:xfrm>
          <a:prstGeom prst="ellipse">
            <a:avLst/>
          </a:prstGeom>
          <a:solidFill>
            <a:srgbClr val="06801D"/>
          </a:solidFill>
          <a:ln w="19050" cap="flat" cmpd="sng" algn="ctr">
            <a:solidFill>
              <a:schemeClr val="tx1"/>
            </a:solidFill>
            <a:prstDash val="solid"/>
          </a:ln>
          <a:effectLst>
            <a:outerShdw blurRad="50800" dist="38100" dir="2700000" algn="tl" rotWithShape="0">
              <a:prstClr val="black">
                <a:alpha val="70000"/>
              </a:prstClr>
            </a:outerShdw>
          </a:effectLst>
        </p:spPr>
        <p:txBody>
          <a:bodyPr rtlCol="0" anchor="ctr"/>
          <a:lstStyle/>
          <a:p>
            <a:pPr marL="0" marR="0" lvl="0" indent="0" algn="ctr" defTabSz="1143000" rtl="0" eaLnBrk="1" fontAlgn="auto" latinLnBrk="0" hangingPunct="1">
              <a:lnSpc>
                <a:spcPct val="100000"/>
              </a:lnSpc>
              <a:spcBef>
                <a:spcPts val="0"/>
              </a:spcBef>
              <a:spcAft>
                <a:spcPts val="0"/>
              </a:spcAft>
              <a:buClrTx/>
              <a:buSzTx/>
              <a:buFontTx/>
              <a:buNone/>
              <a:tabLst/>
              <a:defRPr/>
            </a:pPr>
            <a:endParaRPr kumimoji="0" lang="sk-SK" sz="2250" b="0" i="0" u="none" strike="noStrike" kern="0" cap="none" spc="0" normalizeH="0" baseline="0" noProof="0">
              <a:ln>
                <a:noFill/>
              </a:ln>
              <a:solidFill>
                <a:prstClr val="white"/>
              </a:solidFill>
              <a:effectLst/>
              <a:uLnTx/>
              <a:uFillTx/>
              <a:latin typeface="Calibri" panose="020F0502020204030204"/>
              <a:ea typeface="+mn-ea"/>
              <a:cs typeface="+mn-cs"/>
            </a:endParaRPr>
          </a:p>
        </p:txBody>
      </p:sp>
      <p:pic>
        <p:nvPicPr>
          <p:cNvPr id="12" name="Myš">
            <a:extLst>
              <a:ext uri="{FF2B5EF4-FFF2-40B4-BE49-F238E27FC236}">
                <a16:creationId xmlns:a16="http://schemas.microsoft.com/office/drawing/2014/main" id="{62D4D669-6788-4630-B97A-FD8380021932}"/>
              </a:ext>
            </a:extLst>
          </p:cNvPr>
          <p:cNvPicPr>
            <a:picLocks/>
          </p:cNvPicPr>
          <p:nvPr/>
        </p:nvPicPr>
        <p:blipFill>
          <a:blip r:embed="rId6">
            <a:extLst>
              <a:ext uri="{28A0092B-C50C-407E-A947-70E740481C1C}">
                <a14:useLocalDpi xmlns:a14="http://schemas.microsoft.com/office/drawing/2010/main" val="0"/>
              </a:ext>
            </a:extLst>
          </a:blip>
          <a:srcRect/>
          <a:stretch/>
        </p:blipFill>
        <p:spPr>
          <a:xfrm rot="20708439">
            <a:off x="14200446" y="7594212"/>
            <a:ext cx="469205" cy="469205"/>
          </a:xfrm>
          <a:prstGeom prst="rect">
            <a:avLst/>
          </a:prstGeom>
          <a:noFill/>
          <a:ln>
            <a:noFill/>
          </a:ln>
          <a:effectLst>
            <a:outerShdw blurRad="25400" sx="105000" sy="105000" algn="ctr" rotWithShape="0">
              <a:prstClr val="black">
                <a:alpha val="75000"/>
              </a:prstClr>
            </a:outerShdw>
          </a:effectLst>
        </p:spPr>
      </p:pic>
    </p:spTree>
    <p:extLst>
      <p:ext uri="{BB962C8B-B14F-4D97-AF65-F5344CB8AC3E}">
        <p14:creationId xmlns:p14="http://schemas.microsoft.com/office/powerpoint/2010/main" val="667514445"/>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childTnLst>
                          </p:cTn>
                        </p:par>
                        <p:par>
                          <p:cTn id="10" fill="hold">
                            <p:stCondLst>
                              <p:cond delay="500"/>
                            </p:stCondLst>
                            <p:childTnLst>
                              <p:par>
                                <p:cTn id="11" presetID="22" presetClass="entr" presetSubtype="1" fill="hold" grpId="0"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ipe(up)">
                                      <p:cBhvr>
                                        <p:cTn id="13" dur="1500"/>
                                        <p:tgtEl>
                                          <p:spTgt spid="4"/>
                                        </p:tgtEl>
                                      </p:cBhvr>
                                    </p:animEffect>
                                  </p:childTnLst>
                                </p:cTn>
                              </p:par>
                            </p:childTnLst>
                          </p:cTn>
                        </p:par>
                        <p:par>
                          <p:cTn id="14" fill="hold">
                            <p:stCondLst>
                              <p:cond delay="2000"/>
                            </p:stCondLst>
                            <p:childTnLst>
                              <p:par>
                                <p:cTn id="15" presetID="53" presetClass="entr" presetSubtype="16" fill="hold" nodeType="afterEffect">
                                  <p:stCondLst>
                                    <p:cond delay="500"/>
                                  </p:stCondLst>
                                  <p:childTnLst>
                                    <p:set>
                                      <p:cBhvr>
                                        <p:cTn id="16" dur="1" fill="hold">
                                          <p:stCondLst>
                                            <p:cond delay="0"/>
                                          </p:stCondLst>
                                        </p:cTn>
                                        <p:tgtEl>
                                          <p:spTgt spid="8"/>
                                        </p:tgtEl>
                                        <p:attrNameLst>
                                          <p:attrName>style.visibility</p:attrName>
                                        </p:attrNameLst>
                                      </p:cBhvr>
                                      <p:to>
                                        <p:strVal val="visible"/>
                                      </p:to>
                                    </p:set>
                                    <p:anim calcmode="lin" valueType="num">
                                      <p:cBhvr>
                                        <p:cTn id="17" dur="500" fill="hold"/>
                                        <p:tgtEl>
                                          <p:spTgt spid="8"/>
                                        </p:tgtEl>
                                        <p:attrNameLst>
                                          <p:attrName>ppt_w</p:attrName>
                                        </p:attrNameLst>
                                      </p:cBhvr>
                                      <p:tavLst>
                                        <p:tav tm="0">
                                          <p:val>
                                            <p:fltVal val="0"/>
                                          </p:val>
                                        </p:tav>
                                        <p:tav tm="100000">
                                          <p:val>
                                            <p:strVal val="#ppt_w"/>
                                          </p:val>
                                        </p:tav>
                                      </p:tavLst>
                                    </p:anim>
                                    <p:anim calcmode="lin" valueType="num">
                                      <p:cBhvr>
                                        <p:cTn id="18" dur="500" fill="hold"/>
                                        <p:tgtEl>
                                          <p:spTgt spid="8"/>
                                        </p:tgtEl>
                                        <p:attrNameLst>
                                          <p:attrName>ppt_h</p:attrName>
                                        </p:attrNameLst>
                                      </p:cBhvr>
                                      <p:tavLst>
                                        <p:tav tm="0">
                                          <p:val>
                                            <p:fltVal val="0"/>
                                          </p:val>
                                        </p:tav>
                                        <p:tav tm="100000">
                                          <p:val>
                                            <p:strVal val="#ppt_h"/>
                                          </p:val>
                                        </p:tav>
                                      </p:tavLst>
                                    </p:anim>
                                    <p:animEffect transition="in" filter="fade">
                                      <p:cBhvr>
                                        <p:cTn id="19" dur="500"/>
                                        <p:tgtEl>
                                          <p:spTgt spid="8"/>
                                        </p:tgtEl>
                                      </p:cBhvr>
                                    </p:animEffect>
                                  </p:childTnLst>
                                </p:cTn>
                              </p:par>
                            </p:childTnLst>
                          </p:cTn>
                        </p:par>
                        <p:par>
                          <p:cTn id="20" fill="hold">
                            <p:stCondLst>
                              <p:cond delay="3000"/>
                            </p:stCondLst>
                            <p:childTnLst>
                              <p:par>
                                <p:cTn id="21" presetID="22" presetClass="entr" presetSubtype="1" fill="hold" grpId="0" nodeType="after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wipe(up)">
                                      <p:cBhvr>
                                        <p:cTn id="23" dur="1500"/>
                                        <p:tgtEl>
                                          <p:spTgt spid="5"/>
                                        </p:tgtEl>
                                      </p:cBhvr>
                                    </p:animEffect>
                                  </p:childTnLst>
                                </p:cTn>
                              </p:par>
                            </p:childTnLst>
                          </p:cTn>
                        </p:par>
                        <p:par>
                          <p:cTn id="24" fill="hold">
                            <p:stCondLst>
                              <p:cond delay="4500"/>
                            </p:stCondLst>
                            <p:childTnLst>
                              <p:par>
                                <p:cTn id="25" presetID="53" presetClass="entr" presetSubtype="16" fill="hold" nodeType="afterEffect">
                                  <p:stCondLst>
                                    <p:cond delay="500"/>
                                  </p:stCondLst>
                                  <p:childTnLst>
                                    <p:set>
                                      <p:cBhvr>
                                        <p:cTn id="26" dur="1" fill="hold">
                                          <p:stCondLst>
                                            <p:cond delay="0"/>
                                          </p:stCondLst>
                                        </p:cTn>
                                        <p:tgtEl>
                                          <p:spTgt spid="6"/>
                                        </p:tgtEl>
                                        <p:attrNameLst>
                                          <p:attrName>style.visibility</p:attrName>
                                        </p:attrNameLst>
                                      </p:cBhvr>
                                      <p:to>
                                        <p:strVal val="visible"/>
                                      </p:to>
                                    </p:set>
                                    <p:anim calcmode="lin" valueType="num">
                                      <p:cBhvr>
                                        <p:cTn id="27" dur="500" fill="hold"/>
                                        <p:tgtEl>
                                          <p:spTgt spid="6"/>
                                        </p:tgtEl>
                                        <p:attrNameLst>
                                          <p:attrName>ppt_w</p:attrName>
                                        </p:attrNameLst>
                                      </p:cBhvr>
                                      <p:tavLst>
                                        <p:tav tm="0">
                                          <p:val>
                                            <p:fltVal val="0"/>
                                          </p:val>
                                        </p:tav>
                                        <p:tav tm="100000">
                                          <p:val>
                                            <p:strVal val="#ppt_w"/>
                                          </p:val>
                                        </p:tav>
                                      </p:tavLst>
                                    </p:anim>
                                    <p:anim calcmode="lin" valueType="num">
                                      <p:cBhvr>
                                        <p:cTn id="28" dur="500" fill="hold"/>
                                        <p:tgtEl>
                                          <p:spTgt spid="6"/>
                                        </p:tgtEl>
                                        <p:attrNameLst>
                                          <p:attrName>ppt_h</p:attrName>
                                        </p:attrNameLst>
                                      </p:cBhvr>
                                      <p:tavLst>
                                        <p:tav tm="0">
                                          <p:val>
                                            <p:fltVal val="0"/>
                                          </p:val>
                                        </p:tav>
                                        <p:tav tm="100000">
                                          <p:val>
                                            <p:strVal val="#ppt_h"/>
                                          </p:val>
                                        </p:tav>
                                      </p:tavLst>
                                    </p:anim>
                                    <p:animEffect transition="in" filter="fade">
                                      <p:cBhvr>
                                        <p:cTn id="29" dur="500"/>
                                        <p:tgtEl>
                                          <p:spTgt spid="6"/>
                                        </p:tgtEl>
                                      </p:cBhvr>
                                    </p:animEffect>
                                  </p:childTnLst>
                                </p:cTn>
                              </p:par>
                            </p:childTnLst>
                          </p:cTn>
                        </p:par>
                        <p:par>
                          <p:cTn id="30" fill="hold">
                            <p:stCondLst>
                              <p:cond delay="5500"/>
                            </p:stCondLst>
                            <p:childTnLst>
                              <p:par>
                                <p:cTn id="31" presetID="22" presetClass="entr" presetSubtype="1" fill="hold" grpId="0" nodeType="afterEffect">
                                  <p:stCondLst>
                                    <p:cond delay="0"/>
                                  </p:stCondLst>
                                  <p:childTnLst>
                                    <p:set>
                                      <p:cBhvr>
                                        <p:cTn id="32" dur="1" fill="hold">
                                          <p:stCondLst>
                                            <p:cond delay="0"/>
                                          </p:stCondLst>
                                        </p:cTn>
                                        <p:tgtEl>
                                          <p:spTgt spid="3"/>
                                        </p:tgtEl>
                                        <p:attrNameLst>
                                          <p:attrName>style.visibility</p:attrName>
                                        </p:attrNameLst>
                                      </p:cBhvr>
                                      <p:to>
                                        <p:strVal val="visible"/>
                                      </p:to>
                                    </p:set>
                                    <p:animEffect transition="in" filter="wipe(up)">
                                      <p:cBhvr>
                                        <p:cTn id="33" dur="1500"/>
                                        <p:tgtEl>
                                          <p:spTgt spid="3"/>
                                        </p:tgtEl>
                                      </p:cBhvr>
                                    </p:animEffect>
                                  </p:childTnLst>
                                </p:cTn>
                              </p:par>
                            </p:childTnLst>
                          </p:cTn>
                        </p:par>
                        <p:par>
                          <p:cTn id="34" fill="hold">
                            <p:stCondLst>
                              <p:cond delay="7000"/>
                            </p:stCondLst>
                            <p:childTnLst>
                              <p:par>
                                <p:cTn id="35" presetID="10" presetClass="entr" presetSubtype="0" fill="hold" nodeType="afterEffect">
                                  <p:stCondLst>
                                    <p:cond delay="500"/>
                                  </p:stCondLst>
                                  <p:childTnLst>
                                    <p:set>
                                      <p:cBhvr>
                                        <p:cTn id="36" dur="1" fill="hold">
                                          <p:stCondLst>
                                            <p:cond delay="0"/>
                                          </p:stCondLst>
                                        </p:cTn>
                                        <p:tgtEl>
                                          <p:spTgt spid="12"/>
                                        </p:tgtEl>
                                        <p:attrNameLst>
                                          <p:attrName>style.visibility</p:attrName>
                                        </p:attrNameLst>
                                      </p:cBhvr>
                                      <p:to>
                                        <p:strVal val="visible"/>
                                      </p:to>
                                    </p:set>
                                    <p:animEffect transition="in" filter="fade">
                                      <p:cBhvr>
                                        <p:cTn id="37" dur="1500"/>
                                        <p:tgtEl>
                                          <p:spTgt spid="12"/>
                                        </p:tgtEl>
                                      </p:cBhvr>
                                    </p:animEffect>
                                  </p:childTnLst>
                                </p:cTn>
                              </p:par>
                              <p:par>
                                <p:cTn id="38" presetID="10" presetClass="entr" presetSubtype="0" fill="hold" grpId="0" nodeType="withEffect">
                                  <p:stCondLst>
                                    <p:cond delay="500"/>
                                  </p:stCondLst>
                                  <p:childTnLst>
                                    <p:set>
                                      <p:cBhvr>
                                        <p:cTn id="39" dur="1" fill="hold">
                                          <p:stCondLst>
                                            <p:cond delay="0"/>
                                          </p:stCondLst>
                                        </p:cTn>
                                        <p:tgtEl>
                                          <p:spTgt spid="11"/>
                                        </p:tgtEl>
                                        <p:attrNameLst>
                                          <p:attrName>style.visibility</p:attrName>
                                        </p:attrNameLst>
                                      </p:cBhvr>
                                      <p:to>
                                        <p:strVal val="visible"/>
                                      </p:to>
                                    </p:set>
                                    <p:animEffect transition="in" filter="fade">
                                      <p:cBhvr>
                                        <p:cTn id="40" dur="1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4" grpId="0" animBg="1"/>
      <p:bldP spid="11"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Rám">
            <a:extLst>
              <a:ext uri="{FF2B5EF4-FFF2-40B4-BE49-F238E27FC236}">
                <a16:creationId xmlns:a16="http://schemas.microsoft.com/office/drawing/2014/main" id="{2BE939F1-CAD4-4CE4-9F68-F8C310DBE9D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52" y="536"/>
            <a:ext cx="15238095" cy="8571428"/>
          </a:xfrm>
          <a:prstGeom prst="rect">
            <a:avLst/>
          </a:prstGeom>
        </p:spPr>
      </p:pic>
    </p:spTree>
    <p:extLst>
      <p:ext uri="{BB962C8B-B14F-4D97-AF65-F5344CB8AC3E}">
        <p14:creationId xmlns:p14="http://schemas.microsoft.com/office/powerpoint/2010/main" val="3444936746"/>
      </p:ext>
    </p:extLst>
  </p:cSld>
  <p:clrMapOvr>
    <a:masterClrMapping/>
  </p:clrMapOvr>
  <p:transition spd="slow" advClick="0" advTm="150">
    <p:fade/>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47540551-9BC4-476C-8FD6-E09EC9B412E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 y="0"/>
            <a:ext cx="15239998" cy="8572499"/>
          </a:xfrm>
          <a:prstGeom prst="rect">
            <a:avLst/>
          </a:prstGeom>
        </p:spPr>
      </p:pic>
      <p:pic>
        <p:nvPicPr>
          <p:cNvPr id="5" name="Rám">
            <a:extLst>
              <a:ext uri="{FF2B5EF4-FFF2-40B4-BE49-F238E27FC236}">
                <a16:creationId xmlns:a16="http://schemas.microsoft.com/office/drawing/2014/main" id="{FEDB33EB-AB68-4F5B-8283-75D3065625D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52" y="536"/>
            <a:ext cx="15238095" cy="8571428"/>
          </a:xfrm>
          <a:prstGeom prst="rect">
            <a:avLst/>
          </a:prstGeom>
        </p:spPr>
      </p:pic>
      <p:sp>
        <p:nvSpPr>
          <p:cNvPr id="7" name="Autor">
            <a:extLst>
              <a:ext uri="{FF2B5EF4-FFF2-40B4-BE49-F238E27FC236}">
                <a16:creationId xmlns:a16="http://schemas.microsoft.com/office/drawing/2014/main" id="{123BC737-716F-4352-A5E9-C9B78B1520B2}"/>
              </a:ext>
            </a:extLst>
          </p:cNvPr>
          <p:cNvSpPr/>
          <p:nvPr/>
        </p:nvSpPr>
        <p:spPr>
          <a:xfrm>
            <a:off x="707232" y="469826"/>
            <a:ext cx="2088232" cy="288032"/>
          </a:xfrm>
          <a:prstGeom prst="roundRect">
            <a:avLst>
              <a:gd name="adj" fmla="val 29404"/>
            </a:avLst>
          </a:prstGeom>
          <a:solidFill>
            <a:schemeClr val="bg1">
              <a:lumMod val="50000"/>
            </a:schemeClr>
          </a:solidFill>
          <a:ln w="12700" cap="flat" cmpd="sng" algn="ctr">
            <a:solidFill>
              <a:schemeClr val="tx1"/>
            </a:solidFill>
            <a:prstDash val="solid"/>
            <a:miter lim="800000"/>
          </a:ln>
          <a:effec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defTabSz="400370" eaLnBrk="0" fontAlgn="base" hangingPunct="0">
              <a:spcBef>
                <a:spcPct val="0"/>
              </a:spcBef>
              <a:spcAft>
                <a:spcPct val="0"/>
              </a:spcAft>
              <a:defRPr/>
            </a:pPr>
            <a:r>
              <a:rPr kumimoji="0" lang="sk-SK" sz="1400" b="0" i="0" u="none" strike="noStrike" kern="1200" cap="none" spc="0" normalizeH="0" baseline="0" noProof="0">
                <a:ln>
                  <a:noFill/>
                </a:ln>
                <a:solidFill>
                  <a:schemeClr val="bg1"/>
                </a:solidFill>
                <a:effectLst/>
                <a:uLnTx/>
                <a:uFillTx/>
                <a:latin typeface="ContusTEEMed" pitchFamily="2" charset="0"/>
                <a:cs typeface="EucrosiaUPC" panose="02020603050405020304" pitchFamily="18" charset="-34"/>
              </a:rPr>
              <a:t>Photo © </a:t>
            </a:r>
            <a:r>
              <a:rPr lang="sk-SK" sz="1400">
                <a:solidFill>
                  <a:schemeClr val="bg1"/>
                </a:solidFill>
                <a:latin typeface="ContusTEEMed" pitchFamily="2" charset="0"/>
                <a:cs typeface="EucrosiaUPC" panose="02020603050405020304" pitchFamily="18" charset="-34"/>
              </a:rPr>
              <a:t>C-image 2018</a:t>
            </a:r>
            <a:endParaRPr kumimoji="0" lang="sk-SK" sz="1400" b="0" i="0" u="none" strike="noStrike" kern="1200" cap="none" spc="0" normalizeH="0" baseline="0" noProof="0">
              <a:ln>
                <a:noFill/>
              </a:ln>
              <a:solidFill>
                <a:schemeClr val="bg1"/>
              </a:solidFill>
              <a:effectLst/>
              <a:uLnTx/>
              <a:uFillTx/>
              <a:latin typeface="ContusTEEMed" pitchFamily="2" charset="0"/>
              <a:cs typeface="EucrosiaUPC" panose="02020603050405020304" pitchFamily="18" charset="-34"/>
            </a:endParaRPr>
          </a:p>
        </p:txBody>
      </p:sp>
    </p:spTree>
    <p:extLst>
      <p:ext uri="{BB962C8B-B14F-4D97-AF65-F5344CB8AC3E}">
        <p14:creationId xmlns:p14="http://schemas.microsoft.com/office/powerpoint/2010/main" val="4185196545"/>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47540551-9BC4-476C-8FD6-E09EC9B412E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 y="0"/>
            <a:ext cx="15239998" cy="8572499"/>
          </a:xfrm>
          <a:prstGeom prst="rect">
            <a:avLst/>
          </a:prstGeom>
        </p:spPr>
      </p:pic>
      <p:pic>
        <p:nvPicPr>
          <p:cNvPr id="5" name="Rám">
            <a:extLst>
              <a:ext uri="{FF2B5EF4-FFF2-40B4-BE49-F238E27FC236}">
                <a16:creationId xmlns:a16="http://schemas.microsoft.com/office/drawing/2014/main" id="{FEDB33EB-AB68-4F5B-8283-75D3065625D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52" y="536"/>
            <a:ext cx="15238095" cy="8571428"/>
          </a:xfrm>
          <a:prstGeom prst="rect">
            <a:avLst/>
          </a:prstGeom>
        </p:spPr>
      </p:pic>
      <p:sp>
        <p:nvSpPr>
          <p:cNvPr id="6" name="Autor">
            <a:extLst>
              <a:ext uri="{FF2B5EF4-FFF2-40B4-BE49-F238E27FC236}">
                <a16:creationId xmlns:a16="http://schemas.microsoft.com/office/drawing/2014/main" id="{4E9E8EA3-F09F-4CB6-9983-D088B07C31DD}"/>
              </a:ext>
            </a:extLst>
          </p:cNvPr>
          <p:cNvSpPr/>
          <p:nvPr/>
        </p:nvSpPr>
        <p:spPr>
          <a:xfrm>
            <a:off x="707232" y="469826"/>
            <a:ext cx="1908000" cy="288000"/>
          </a:xfrm>
          <a:prstGeom prst="roundRect">
            <a:avLst>
              <a:gd name="adj" fmla="val 29404"/>
            </a:avLst>
          </a:prstGeom>
          <a:solidFill>
            <a:schemeClr val="bg1">
              <a:lumMod val="50000"/>
            </a:schemeClr>
          </a:solidFill>
          <a:ln w="12700" cap="flat" cmpd="sng" algn="ctr">
            <a:solidFill>
              <a:schemeClr val="tx1"/>
            </a:solidFill>
            <a:prstDash val="solid"/>
            <a:miter lim="800000"/>
          </a:ln>
          <a:effec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defTabSz="400370" eaLnBrk="0" fontAlgn="base" hangingPunct="0">
              <a:spcBef>
                <a:spcPct val="0"/>
              </a:spcBef>
              <a:spcAft>
                <a:spcPct val="0"/>
              </a:spcAft>
              <a:defRPr/>
            </a:pPr>
            <a:r>
              <a:rPr kumimoji="0" lang="sk-SK" sz="1400" b="0" i="0" u="none" strike="noStrike" kern="1200" cap="none" spc="0" normalizeH="0" baseline="0" noProof="0">
                <a:ln>
                  <a:noFill/>
                </a:ln>
                <a:solidFill>
                  <a:schemeClr val="bg1"/>
                </a:solidFill>
                <a:effectLst/>
                <a:uLnTx/>
                <a:uFillTx/>
                <a:latin typeface="ContusTEEMed" pitchFamily="2" charset="0"/>
                <a:cs typeface="EucrosiaUPC" panose="02020603050405020304" pitchFamily="18" charset="-34"/>
              </a:rPr>
              <a:t>Photo © Sekerka D</a:t>
            </a:r>
          </a:p>
        </p:txBody>
      </p:sp>
    </p:spTree>
    <p:extLst>
      <p:ext uri="{BB962C8B-B14F-4D97-AF65-F5344CB8AC3E}">
        <p14:creationId xmlns:p14="http://schemas.microsoft.com/office/powerpoint/2010/main" val="818007734"/>
      </p:ext>
    </p:extLst>
  </p:cSld>
  <p:clrMapOvr>
    <a:masterClrMapping/>
  </p:clrMapOvr>
  <mc:AlternateContent xmlns:mc="http://schemas.openxmlformats.org/markup-compatibility/2006" xmlns:p14="http://schemas.microsoft.com/office/powerpoint/2010/main">
    <mc:Choice Requires="p14">
      <p:transition spd="slow" p14:dur="2500" advClick="0" advTm="5000">
        <p:split orient="vert" dir="in"/>
      </p:transition>
    </mc:Choice>
    <mc:Fallback xmlns="">
      <p:transition spd="slow" advClick="0" advTm="5000">
        <p:split orient="vert" dir="in"/>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47540551-9BC4-476C-8FD6-E09EC9B412E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 y="0"/>
            <a:ext cx="15239998" cy="8572499"/>
          </a:xfrm>
          <a:prstGeom prst="rect">
            <a:avLst/>
          </a:prstGeom>
        </p:spPr>
      </p:pic>
      <p:pic>
        <p:nvPicPr>
          <p:cNvPr id="5" name="Rám">
            <a:extLst>
              <a:ext uri="{FF2B5EF4-FFF2-40B4-BE49-F238E27FC236}">
                <a16:creationId xmlns:a16="http://schemas.microsoft.com/office/drawing/2014/main" id="{FEDB33EB-AB68-4F5B-8283-75D3065625D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52" y="536"/>
            <a:ext cx="15238095" cy="8571428"/>
          </a:xfrm>
          <a:prstGeom prst="rect">
            <a:avLst/>
          </a:prstGeom>
        </p:spPr>
      </p:pic>
      <p:sp>
        <p:nvSpPr>
          <p:cNvPr id="7" name="Autor">
            <a:extLst>
              <a:ext uri="{FF2B5EF4-FFF2-40B4-BE49-F238E27FC236}">
                <a16:creationId xmlns:a16="http://schemas.microsoft.com/office/drawing/2014/main" id="{123BC737-716F-4352-A5E9-C9B78B1520B2}"/>
              </a:ext>
            </a:extLst>
          </p:cNvPr>
          <p:cNvSpPr/>
          <p:nvPr/>
        </p:nvSpPr>
        <p:spPr>
          <a:xfrm>
            <a:off x="707232" y="469826"/>
            <a:ext cx="1908000" cy="288000"/>
          </a:xfrm>
          <a:prstGeom prst="roundRect">
            <a:avLst>
              <a:gd name="adj" fmla="val 29404"/>
            </a:avLst>
          </a:prstGeom>
          <a:solidFill>
            <a:schemeClr val="bg1">
              <a:lumMod val="50000"/>
            </a:schemeClr>
          </a:solidFill>
          <a:ln w="12700" cap="flat" cmpd="sng" algn="ctr">
            <a:solidFill>
              <a:schemeClr val="tx1"/>
            </a:solidFill>
            <a:prstDash val="solid"/>
            <a:miter lim="800000"/>
          </a:ln>
          <a:effec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defTabSz="400370" eaLnBrk="0" fontAlgn="base" hangingPunct="0">
              <a:spcBef>
                <a:spcPct val="0"/>
              </a:spcBef>
              <a:spcAft>
                <a:spcPct val="0"/>
              </a:spcAft>
              <a:defRPr/>
            </a:pPr>
            <a:r>
              <a:rPr kumimoji="0" lang="sk-SK" sz="1400" b="0" i="0" u="none" strike="noStrike" kern="1200" cap="none" spc="0" normalizeH="0" baseline="0" noProof="0">
                <a:ln>
                  <a:noFill/>
                </a:ln>
                <a:solidFill>
                  <a:schemeClr val="bg1"/>
                </a:solidFill>
                <a:effectLst/>
                <a:uLnTx/>
                <a:uFillTx/>
                <a:latin typeface="ContusTEEMed" pitchFamily="2" charset="0"/>
                <a:cs typeface="EucrosiaUPC" panose="02020603050405020304" pitchFamily="18" charset="-34"/>
              </a:rPr>
              <a:t>Photo © </a:t>
            </a:r>
            <a:r>
              <a:rPr lang="sk-SK" sz="1400">
                <a:solidFill>
                  <a:schemeClr val="bg1"/>
                </a:solidFill>
                <a:latin typeface="ContusTEEMed" pitchFamily="2" charset="0"/>
                <a:cs typeface="EucrosiaUPC" panose="02020603050405020304" pitchFamily="18" charset="-34"/>
              </a:rPr>
              <a:t>Hudec Ivan</a:t>
            </a:r>
            <a:endParaRPr kumimoji="0" lang="sk-SK" sz="1400" b="0" i="0" u="none" strike="noStrike" kern="1200" cap="none" spc="0" normalizeH="0" baseline="0" noProof="0">
              <a:ln>
                <a:noFill/>
              </a:ln>
              <a:solidFill>
                <a:schemeClr val="bg1"/>
              </a:solidFill>
              <a:effectLst/>
              <a:uLnTx/>
              <a:uFillTx/>
              <a:latin typeface="ContusTEEMed" pitchFamily="2" charset="0"/>
              <a:cs typeface="EucrosiaUPC" panose="02020603050405020304" pitchFamily="18" charset="-34"/>
            </a:endParaRPr>
          </a:p>
        </p:txBody>
      </p:sp>
    </p:spTree>
    <p:extLst>
      <p:ext uri="{BB962C8B-B14F-4D97-AF65-F5344CB8AC3E}">
        <p14:creationId xmlns:p14="http://schemas.microsoft.com/office/powerpoint/2010/main" val="1361505159"/>
      </p:ext>
    </p:extLst>
  </p:cSld>
  <p:clrMapOvr>
    <a:masterClrMapping/>
  </p:clrMapOvr>
  <mc:AlternateContent xmlns:mc="http://schemas.openxmlformats.org/markup-compatibility/2006" xmlns:p14="http://schemas.microsoft.com/office/powerpoint/2010/main">
    <mc:Choice Requires="p14">
      <p:transition spd="slow" p14:dur="2500" advClick="0" advTm="5000">
        <p:split orient="vert" dir="in"/>
      </p:transition>
    </mc:Choice>
    <mc:Fallback xmlns="">
      <p:transition spd="slow" advClick="0" advTm="5000">
        <p:split orient="vert" dir="in"/>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47540551-9BC4-476C-8FD6-E09EC9B412E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 y="0"/>
            <a:ext cx="15239998" cy="8572499"/>
          </a:xfrm>
          <a:prstGeom prst="rect">
            <a:avLst/>
          </a:prstGeom>
        </p:spPr>
      </p:pic>
      <p:pic>
        <p:nvPicPr>
          <p:cNvPr id="5" name="Rám">
            <a:extLst>
              <a:ext uri="{FF2B5EF4-FFF2-40B4-BE49-F238E27FC236}">
                <a16:creationId xmlns:a16="http://schemas.microsoft.com/office/drawing/2014/main" id="{FEDB33EB-AB68-4F5B-8283-75D3065625D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52" y="536"/>
            <a:ext cx="15238095" cy="8571428"/>
          </a:xfrm>
          <a:prstGeom prst="rect">
            <a:avLst/>
          </a:prstGeom>
        </p:spPr>
      </p:pic>
      <p:sp>
        <p:nvSpPr>
          <p:cNvPr id="6" name="Autor">
            <a:extLst>
              <a:ext uri="{FF2B5EF4-FFF2-40B4-BE49-F238E27FC236}">
                <a16:creationId xmlns:a16="http://schemas.microsoft.com/office/drawing/2014/main" id="{A9C3D6D3-337D-402D-8CC3-639CCA91A988}"/>
              </a:ext>
            </a:extLst>
          </p:cNvPr>
          <p:cNvSpPr/>
          <p:nvPr/>
        </p:nvSpPr>
        <p:spPr>
          <a:xfrm>
            <a:off x="707232" y="469826"/>
            <a:ext cx="1908000" cy="288000"/>
          </a:xfrm>
          <a:prstGeom prst="roundRect">
            <a:avLst>
              <a:gd name="adj" fmla="val 29404"/>
            </a:avLst>
          </a:prstGeom>
          <a:solidFill>
            <a:schemeClr val="bg1">
              <a:lumMod val="50000"/>
            </a:schemeClr>
          </a:solidFill>
          <a:ln w="12700" cap="flat" cmpd="sng" algn="ctr">
            <a:solidFill>
              <a:schemeClr val="tx1"/>
            </a:solidFill>
            <a:prstDash val="solid"/>
            <a:miter lim="800000"/>
          </a:ln>
          <a:effec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defTabSz="400370" eaLnBrk="0" fontAlgn="base" hangingPunct="0">
              <a:spcBef>
                <a:spcPct val="0"/>
              </a:spcBef>
              <a:spcAft>
                <a:spcPct val="0"/>
              </a:spcAft>
              <a:defRPr/>
            </a:pPr>
            <a:r>
              <a:rPr kumimoji="0" lang="sk-SK" sz="1400" b="0" i="0" u="none" strike="noStrike" kern="1200" cap="none" spc="0" normalizeH="0" baseline="0" noProof="0">
                <a:ln>
                  <a:noFill/>
                </a:ln>
                <a:solidFill>
                  <a:schemeClr val="bg1"/>
                </a:solidFill>
                <a:effectLst/>
                <a:uLnTx/>
                <a:uFillTx/>
                <a:latin typeface="ContusTEEMed" pitchFamily="2" charset="0"/>
                <a:cs typeface="EucrosiaUPC" panose="02020603050405020304" pitchFamily="18" charset="-34"/>
              </a:rPr>
              <a:t>Photo © Sekerka D</a:t>
            </a:r>
          </a:p>
        </p:txBody>
      </p:sp>
    </p:spTree>
    <p:extLst>
      <p:ext uri="{BB962C8B-B14F-4D97-AF65-F5344CB8AC3E}">
        <p14:creationId xmlns:p14="http://schemas.microsoft.com/office/powerpoint/2010/main" val="3165367980"/>
      </p:ext>
    </p:extLst>
  </p:cSld>
  <p:clrMapOvr>
    <a:masterClrMapping/>
  </p:clrMapOvr>
  <mc:AlternateContent xmlns:mc="http://schemas.openxmlformats.org/markup-compatibility/2006" xmlns:p14="http://schemas.microsoft.com/office/powerpoint/2010/main">
    <mc:Choice Requires="p14">
      <p:transition spd="slow" p14:dur="2500" advClick="0" advTm="5000">
        <p:split orient="vert" dir="in"/>
      </p:transition>
    </mc:Choice>
    <mc:Fallback xmlns="">
      <p:transition spd="slow" advClick="0" advTm="5000">
        <p:split orient="vert" dir="in"/>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47540551-9BC4-476C-8FD6-E09EC9B412E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 y="0"/>
            <a:ext cx="15239998" cy="8572499"/>
          </a:xfrm>
          <a:prstGeom prst="rect">
            <a:avLst/>
          </a:prstGeom>
        </p:spPr>
      </p:pic>
      <p:pic>
        <p:nvPicPr>
          <p:cNvPr id="5" name="Rám">
            <a:extLst>
              <a:ext uri="{FF2B5EF4-FFF2-40B4-BE49-F238E27FC236}">
                <a16:creationId xmlns:a16="http://schemas.microsoft.com/office/drawing/2014/main" id="{FEDB33EB-AB68-4F5B-8283-75D3065625D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52" y="536"/>
            <a:ext cx="15238095" cy="8571428"/>
          </a:xfrm>
          <a:prstGeom prst="rect">
            <a:avLst/>
          </a:prstGeom>
        </p:spPr>
      </p:pic>
      <p:sp>
        <p:nvSpPr>
          <p:cNvPr id="6" name="Autor">
            <a:extLst>
              <a:ext uri="{FF2B5EF4-FFF2-40B4-BE49-F238E27FC236}">
                <a16:creationId xmlns:a16="http://schemas.microsoft.com/office/drawing/2014/main" id="{415AB072-9743-47AC-82AE-0C3666318643}"/>
              </a:ext>
            </a:extLst>
          </p:cNvPr>
          <p:cNvSpPr/>
          <p:nvPr/>
        </p:nvSpPr>
        <p:spPr>
          <a:xfrm>
            <a:off x="707232" y="469826"/>
            <a:ext cx="1908000" cy="288000"/>
          </a:xfrm>
          <a:prstGeom prst="roundRect">
            <a:avLst>
              <a:gd name="adj" fmla="val 29404"/>
            </a:avLst>
          </a:prstGeom>
          <a:solidFill>
            <a:schemeClr val="bg1">
              <a:lumMod val="50000"/>
            </a:schemeClr>
          </a:solidFill>
          <a:ln w="12700" cap="flat" cmpd="sng" algn="ctr">
            <a:solidFill>
              <a:schemeClr val="tx1"/>
            </a:solidFill>
            <a:prstDash val="solid"/>
            <a:miter lim="800000"/>
          </a:ln>
          <a:effec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defTabSz="400370" eaLnBrk="0" fontAlgn="base" hangingPunct="0">
              <a:spcBef>
                <a:spcPct val="0"/>
              </a:spcBef>
              <a:spcAft>
                <a:spcPct val="0"/>
              </a:spcAft>
              <a:defRPr/>
            </a:pPr>
            <a:r>
              <a:rPr kumimoji="0" lang="sk-SK" sz="1400" b="0" i="0" u="none" strike="noStrike" kern="1200" cap="none" spc="0" normalizeH="0" baseline="0" noProof="0">
                <a:ln>
                  <a:noFill/>
                </a:ln>
                <a:solidFill>
                  <a:schemeClr val="bg1"/>
                </a:solidFill>
                <a:effectLst/>
                <a:uLnTx/>
                <a:uFillTx/>
                <a:latin typeface="ContusTEEMed" pitchFamily="2" charset="0"/>
                <a:cs typeface="EucrosiaUPC" panose="02020603050405020304" pitchFamily="18" charset="-34"/>
              </a:rPr>
              <a:t>Photo © Sekerka D</a:t>
            </a:r>
          </a:p>
        </p:txBody>
      </p:sp>
    </p:spTree>
    <p:extLst>
      <p:ext uri="{BB962C8B-B14F-4D97-AF65-F5344CB8AC3E}">
        <p14:creationId xmlns:p14="http://schemas.microsoft.com/office/powerpoint/2010/main" val="1318557452"/>
      </p:ext>
    </p:extLst>
  </p:cSld>
  <p:clrMapOvr>
    <a:masterClrMapping/>
  </p:clrMapOvr>
  <mc:AlternateContent xmlns:mc="http://schemas.openxmlformats.org/markup-compatibility/2006" xmlns:p14="http://schemas.microsoft.com/office/powerpoint/2010/main">
    <mc:Choice Requires="p14">
      <p:transition spd="slow" p14:dur="2500" advClick="0" advTm="5000">
        <p:split orient="vert" dir="in"/>
      </p:transition>
    </mc:Choice>
    <mc:Fallback xmlns="">
      <p:transition spd="slow" advClick="0" advTm="5000">
        <p:split orient="vert" dir="in"/>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47540551-9BC4-476C-8FD6-E09EC9B412E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 y="0"/>
            <a:ext cx="15239998" cy="8572499"/>
          </a:xfrm>
          <a:prstGeom prst="rect">
            <a:avLst/>
          </a:prstGeom>
        </p:spPr>
      </p:pic>
      <p:pic>
        <p:nvPicPr>
          <p:cNvPr id="5" name="Rám">
            <a:extLst>
              <a:ext uri="{FF2B5EF4-FFF2-40B4-BE49-F238E27FC236}">
                <a16:creationId xmlns:a16="http://schemas.microsoft.com/office/drawing/2014/main" id="{FEDB33EB-AB68-4F5B-8283-75D3065625D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52" y="536"/>
            <a:ext cx="15238095" cy="8571428"/>
          </a:xfrm>
          <a:prstGeom prst="rect">
            <a:avLst/>
          </a:prstGeom>
        </p:spPr>
      </p:pic>
      <p:sp>
        <p:nvSpPr>
          <p:cNvPr id="7" name="Autor">
            <a:extLst>
              <a:ext uri="{FF2B5EF4-FFF2-40B4-BE49-F238E27FC236}">
                <a16:creationId xmlns:a16="http://schemas.microsoft.com/office/drawing/2014/main" id="{123BC737-716F-4352-A5E9-C9B78B1520B2}"/>
              </a:ext>
            </a:extLst>
          </p:cNvPr>
          <p:cNvSpPr/>
          <p:nvPr/>
        </p:nvSpPr>
        <p:spPr>
          <a:xfrm>
            <a:off x="707232" y="469826"/>
            <a:ext cx="1908000" cy="288000"/>
          </a:xfrm>
          <a:prstGeom prst="roundRect">
            <a:avLst>
              <a:gd name="adj" fmla="val 29404"/>
            </a:avLst>
          </a:prstGeom>
          <a:solidFill>
            <a:schemeClr val="bg1">
              <a:lumMod val="50000"/>
            </a:schemeClr>
          </a:solidFill>
          <a:ln w="12700" cap="flat" cmpd="sng" algn="ctr">
            <a:solidFill>
              <a:schemeClr val="tx1"/>
            </a:solidFill>
            <a:prstDash val="solid"/>
            <a:miter lim="800000"/>
          </a:ln>
          <a:effec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defTabSz="400370" eaLnBrk="0" fontAlgn="base" hangingPunct="0">
              <a:spcBef>
                <a:spcPct val="0"/>
              </a:spcBef>
              <a:spcAft>
                <a:spcPct val="0"/>
              </a:spcAft>
              <a:defRPr/>
            </a:pPr>
            <a:r>
              <a:rPr kumimoji="0" lang="sk-SK" sz="1400" b="0" i="0" u="none" strike="noStrike" kern="1200" cap="none" spc="0" normalizeH="0" baseline="0" noProof="0">
                <a:ln>
                  <a:noFill/>
                </a:ln>
                <a:solidFill>
                  <a:schemeClr val="bg1"/>
                </a:solidFill>
                <a:effectLst/>
                <a:uLnTx/>
                <a:uFillTx/>
                <a:latin typeface="ContusTEEMed" pitchFamily="2" charset="0"/>
                <a:cs typeface="EucrosiaUPC" panose="02020603050405020304" pitchFamily="18" charset="-34"/>
              </a:rPr>
              <a:t>Photo © </a:t>
            </a:r>
            <a:r>
              <a:rPr lang="sk-SK" sz="1400">
                <a:solidFill>
                  <a:schemeClr val="bg1"/>
                </a:solidFill>
                <a:latin typeface="ContusTEEMed" pitchFamily="2" charset="0"/>
                <a:cs typeface="EucrosiaUPC" panose="02020603050405020304" pitchFamily="18" charset="-34"/>
              </a:rPr>
              <a:t>Hudec Ivan</a:t>
            </a:r>
            <a:endParaRPr kumimoji="0" lang="sk-SK" sz="1400" b="0" i="0" u="none" strike="noStrike" kern="1200" cap="none" spc="0" normalizeH="0" baseline="0" noProof="0">
              <a:ln>
                <a:noFill/>
              </a:ln>
              <a:solidFill>
                <a:schemeClr val="bg1"/>
              </a:solidFill>
              <a:effectLst/>
              <a:uLnTx/>
              <a:uFillTx/>
              <a:latin typeface="ContusTEEMed" pitchFamily="2" charset="0"/>
              <a:cs typeface="EucrosiaUPC" panose="02020603050405020304" pitchFamily="18" charset="-34"/>
            </a:endParaRPr>
          </a:p>
        </p:txBody>
      </p:sp>
    </p:spTree>
    <p:extLst>
      <p:ext uri="{BB962C8B-B14F-4D97-AF65-F5344CB8AC3E}">
        <p14:creationId xmlns:p14="http://schemas.microsoft.com/office/powerpoint/2010/main" val="1087101396"/>
      </p:ext>
    </p:extLst>
  </p:cSld>
  <p:clrMapOvr>
    <a:masterClrMapping/>
  </p:clrMapOvr>
  <mc:AlternateContent xmlns:mc="http://schemas.openxmlformats.org/markup-compatibility/2006" xmlns:p14="http://schemas.microsoft.com/office/powerpoint/2010/main">
    <mc:Choice Requires="p14">
      <p:transition spd="slow" p14:dur="2500" advClick="0" advTm="5000">
        <p:split orient="vert" dir="in"/>
      </p:transition>
    </mc:Choice>
    <mc:Fallback xmlns="">
      <p:transition spd="slow" advClick="0" advTm="5000">
        <p:split orient="vert" dir="in"/>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47540551-9BC4-476C-8FD6-E09EC9B412E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 y="0"/>
            <a:ext cx="15239998" cy="8572499"/>
          </a:xfrm>
          <a:prstGeom prst="rect">
            <a:avLst/>
          </a:prstGeom>
        </p:spPr>
      </p:pic>
      <p:pic>
        <p:nvPicPr>
          <p:cNvPr id="5" name="Rám">
            <a:extLst>
              <a:ext uri="{FF2B5EF4-FFF2-40B4-BE49-F238E27FC236}">
                <a16:creationId xmlns:a16="http://schemas.microsoft.com/office/drawing/2014/main" id="{FEDB33EB-AB68-4F5B-8283-75D3065625D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52" y="536"/>
            <a:ext cx="15238095" cy="8571428"/>
          </a:xfrm>
          <a:prstGeom prst="rect">
            <a:avLst/>
          </a:prstGeom>
        </p:spPr>
      </p:pic>
      <p:sp>
        <p:nvSpPr>
          <p:cNvPr id="7" name="Autor">
            <a:extLst>
              <a:ext uri="{FF2B5EF4-FFF2-40B4-BE49-F238E27FC236}">
                <a16:creationId xmlns:a16="http://schemas.microsoft.com/office/drawing/2014/main" id="{123BC737-716F-4352-A5E9-C9B78B1520B2}"/>
              </a:ext>
            </a:extLst>
          </p:cNvPr>
          <p:cNvSpPr/>
          <p:nvPr/>
        </p:nvSpPr>
        <p:spPr>
          <a:xfrm>
            <a:off x="707232" y="469826"/>
            <a:ext cx="1908000" cy="288000"/>
          </a:xfrm>
          <a:prstGeom prst="roundRect">
            <a:avLst>
              <a:gd name="adj" fmla="val 29404"/>
            </a:avLst>
          </a:prstGeom>
          <a:solidFill>
            <a:schemeClr val="bg1">
              <a:lumMod val="50000"/>
            </a:schemeClr>
          </a:solidFill>
          <a:ln w="12700" cap="flat" cmpd="sng" algn="ctr">
            <a:solidFill>
              <a:schemeClr val="tx1"/>
            </a:solidFill>
            <a:prstDash val="solid"/>
            <a:miter lim="800000"/>
          </a:ln>
          <a:effec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defTabSz="400370" eaLnBrk="0" fontAlgn="base" hangingPunct="0">
              <a:spcBef>
                <a:spcPct val="0"/>
              </a:spcBef>
              <a:spcAft>
                <a:spcPct val="0"/>
              </a:spcAft>
              <a:defRPr/>
            </a:pPr>
            <a:r>
              <a:rPr kumimoji="0" lang="sk-SK" sz="1400" b="0" i="0" u="none" strike="noStrike" kern="1200" cap="none" spc="0" normalizeH="0" baseline="0" noProof="0">
                <a:ln>
                  <a:noFill/>
                </a:ln>
                <a:solidFill>
                  <a:schemeClr val="bg1"/>
                </a:solidFill>
                <a:effectLst/>
                <a:uLnTx/>
                <a:uFillTx/>
                <a:latin typeface="ContusTEEMed" pitchFamily="2" charset="0"/>
                <a:cs typeface="EucrosiaUPC" panose="02020603050405020304" pitchFamily="18" charset="-34"/>
              </a:rPr>
              <a:t>Photo © </a:t>
            </a:r>
            <a:r>
              <a:rPr lang="sk-SK" sz="1400">
                <a:solidFill>
                  <a:schemeClr val="bg1"/>
                </a:solidFill>
                <a:latin typeface="ContusTEEMed" pitchFamily="2" charset="0"/>
                <a:cs typeface="EucrosiaUPC" panose="02020603050405020304" pitchFamily="18" charset="-34"/>
              </a:rPr>
              <a:t>Hudec Ivan</a:t>
            </a:r>
            <a:endParaRPr kumimoji="0" lang="sk-SK" sz="1400" b="0" i="0" u="none" strike="noStrike" kern="1200" cap="none" spc="0" normalizeH="0" baseline="0" noProof="0">
              <a:ln>
                <a:noFill/>
              </a:ln>
              <a:solidFill>
                <a:schemeClr val="bg1"/>
              </a:solidFill>
              <a:effectLst/>
              <a:uLnTx/>
              <a:uFillTx/>
              <a:latin typeface="ContusTEEMed" pitchFamily="2" charset="0"/>
              <a:cs typeface="EucrosiaUPC" panose="02020603050405020304" pitchFamily="18" charset="-34"/>
            </a:endParaRPr>
          </a:p>
        </p:txBody>
      </p:sp>
    </p:spTree>
    <p:extLst>
      <p:ext uri="{BB962C8B-B14F-4D97-AF65-F5344CB8AC3E}">
        <p14:creationId xmlns:p14="http://schemas.microsoft.com/office/powerpoint/2010/main" val="938632009"/>
      </p:ext>
    </p:extLst>
  </p:cSld>
  <p:clrMapOvr>
    <a:masterClrMapping/>
  </p:clrMapOvr>
  <mc:AlternateContent xmlns:mc="http://schemas.openxmlformats.org/markup-compatibility/2006" xmlns:p14="http://schemas.microsoft.com/office/powerpoint/2010/main">
    <mc:Choice Requires="p14">
      <p:transition spd="slow" p14:dur="2500" advClick="0" advTm="5000">
        <p:split orient="vert" dir="in"/>
      </p:transition>
    </mc:Choice>
    <mc:Fallback xmlns="">
      <p:transition spd="slow" advClick="0" advTm="5000">
        <p:split orient="vert" dir="in"/>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47540551-9BC4-476C-8FD6-E09EC9B412E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 y="0"/>
            <a:ext cx="15239998" cy="8572499"/>
          </a:xfrm>
          <a:prstGeom prst="rect">
            <a:avLst/>
          </a:prstGeom>
        </p:spPr>
      </p:pic>
      <p:pic>
        <p:nvPicPr>
          <p:cNvPr id="5" name="Rám">
            <a:extLst>
              <a:ext uri="{FF2B5EF4-FFF2-40B4-BE49-F238E27FC236}">
                <a16:creationId xmlns:a16="http://schemas.microsoft.com/office/drawing/2014/main" id="{FEDB33EB-AB68-4F5B-8283-75D3065625D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52" y="536"/>
            <a:ext cx="15238095" cy="8571428"/>
          </a:xfrm>
          <a:prstGeom prst="rect">
            <a:avLst/>
          </a:prstGeom>
        </p:spPr>
      </p:pic>
      <p:sp>
        <p:nvSpPr>
          <p:cNvPr id="6" name="Autor">
            <a:extLst>
              <a:ext uri="{FF2B5EF4-FFF2-40B4-BE49-F238E27FC236}">
                <a16:creationId xmlns:a16="http://schemas.microsoft.com/office/drawing/2014/main" id="{1BF422C2-118B-4FF1-A576-CECC45218DD6}"/>
              </a:ext>
            </a:extLst>
          </p:cNvPr>
          <p:cNvSpPr/>
          <p:nvPr/>
        </p:nvSpPr>
        <p:spPr>
          <a:xfrm>
            <a:off x="707232" y="469826"/>
            <a:ext cx="1908000" cy="288000"/>
          </a:xfrm>
          <a:prstGeom prst="roundRect">
            <a:avLst>
              <a:gd name="adj" fmla="val 29404"/>
            </a:avLst>
          </a:prstGeom>
          <a:solidFill>
            <a:schemeClr val="bg1">
              <a:lumMod val="50000"/>
            </a:schemeClr>
          </a:solidFill>
          <a:ln w="12700" cap="flat" cmpd="sng" algn="ctr">
            <a:solidFill>
              <a:schemeClr val="tx1"/>
            </a:solidFill>
            <a:prstDash val="solid"/>
            <a:miter lim="800000"/>
          </a:ln>
          <a:effec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defTabSz="400370" eaLnBrk="0" fontAlgn="base" hangingPunct="0">
              <a:spcBef>
                <a:spcPct val="0"/>
              </a:spcBef>
              <a:spcAft>
                <a:spcPct val="0"/>
              </a:spcAft>
              <a:defRPr/>
            </a:pPr>
            <a:r>
              <a:rPr kumimoji="0" lang="sk-SK" sz="1400" b="0" i="0" u="none" strike="noStrike" kern="1200" cap="none" spc="0" normalizeH="0" baseline="0" noProof="0">
                <a:ln>
                  <a:noFill/>
                </a:ln>
                <a:solidFill>
                  <a:schemeClr val="bg1"/>
                </a:solidFill>
                <a:effectLst/>
                <a:uLnTx/>
                <a:uFillTx/>
                <a:latin typeface="ContusTEEMed" pitchFamily="2" charset="0"/>
                <a:cs typeface="EucrosiaUPC" panose="02020603050405020304" pitchFamily="18" charset="-34"/>
              </a:rPr>
              <a:t>Photo © Sekerka D</a:t>
            </a:r>
          </a:p>
        </p:txBody>
      </p:sp>
    </p:spTree>
    <p:extLst>
      <p:ext uri="{BB962C8B-B14F-4D97-AF65-F5344CB8AC3E}">
        <p14:creationId xmlns:p14="http://schemas.microsoft.com/office/powerpoint/2010/main" val="2656739332"/>
      </p:ext>
    </p:extLst>
  </p:cSld>
  <p:clrMapOvr>
    <a:masterClrMapping/>
  </p:clrMapOvr>
  <mc:AlternateContent xmlns:mc="http://schemas.openxmlformats.org/markup-compatibility/2006" xmlns:p14="http://schemas.microsoft.com/office/powerpoint/2010/main">
    <mc:Choice Requires="p14">
      <p:transition spd="slow" p14:dur="2500" advClick="0" advTm="5000">
        <p:split orient="vert" dir="in"/>
      </p:transition>
    </mc:Choice>
    <mc:Fallback xmlns="">
      <p:transition spd="slow" advClick="0" advTm="5000">
        <p:split orient="vert" dir="in"/>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47540551-9BC4-476C-8FD6-E09EC9B412E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 y="0"/>
            <a:ext cx="15239998" cy="8572499"/>
          </a:xfrm>
          <a:prstGeom prst="rect">
            <a:avLst/>
          </a:prstGeom>
        </p:spPr>
      </p:pic>
      <p:pic>
        <p:nvPicPr>
          <p:cNvPr id="5" name="Rám">
            <a:extLst>
              <a:ext uri="{FF2B5EF4-FFF2-40B4-BE49-F238E27FC236}">
                <a16:creationId xmlns:a16="http://schemas.microsoft.com/office/drawing/2014/main" id="{FEDB33EB-AB68-4F5B-8283-75D3065625D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52" y="536"/>
            <a:ext cx="15238095" cy="8571428"/>
          </a:xfrm>
          <a:prstGeom prst="rect">
            <a:avLst/>
          </a:prstGeom>
        </p:spPr>
      </p:pic>
      <p:sp>
        <p:nvSpPr>
          <p:cNvPr id="6" name="Autor">
            <a:extLst>
              <a:ext uri="{FF2B5EF4-FFF2-40B4-BE49-F238E27FC236}">
                <a16:creationId xmlns:a16="http://schemas.microsoft.com/office/drawing/2014/main" id="{65DFDA08-F67F-4EB9-9C78-01E5400B96A9}"/>
              </a:ext>
            </a:extLst>
          </p:cNvPr>
          <p:cNvSpPr/>
          <p:nvPr/>
        </p:nvSpPr>
        <p:spPr>
          <a:xfrm>
            <a:off x="707232" y="469826"/>
            <a:ext cx="1908000" cy="288000"/>
          </a:xfrm>
          <a:prstGeom prst="roundRect">
            <a:avLst>
              <a:gd name="adj" fmla="val 29404"/>
            </a:avLst>
          </a:prstGeom>
          <a:solidFill>
            <a:schemeClr val="bg1">
              <a:lumMod val="50000"/>
            </a:schemeClr>
          </a:solidFill>
          <a:ln w="12700" cap="flat" cmpd="sng" algn="ctr">
            <a:solidFill>
              <a:schemeClr val="tx1"/>
            </a:solidFill>
            <a:prstDash val="solid"/>
            <a:miter lim="800000"/>
          </a:ln>
          <a:effec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defTabSz="400370" eaLnBrk="0" fontAlgn="base" hangingPunct="0">
              <a:spcBef>
                <a:spcPct val="0"/>
              </a:spcBef>
              <a:spcAft>
                <a:spcPct val="0"/>
              </a:spcAft>
              <a:defRPr/>
            </a:pPr>
            <a:r>
              <a:rPr kumimoji="0" lang="sk-SK" sz="1400" b="0" i="0" u="none" strike="noStrike" kern="1200" cap="none" spc="0" normalizeH="0" baseline="0" noProof="0">
                <a:ln>
                  <a:noFill/>
                </a:ln>
                <a:solidFill>
                  <a:schemeClr val="bg1"/>
                </a:solidFill>
                <a:effectLst/>
                <a:uLnTx/>
                <a:uFillTx/>
                <a:latin typeface="ContusTEEMed" pitchFamily="2" charset="0"/>
                <a:cs typeface="EucrosiaUPC" panose="02020603050405020304" pitchFamily="18" charset="-34"/>
              </a:rPr>
              <a:t>Photo © Sekerka D</a:t>
            </a:r>
          </a:p>
        </p:txBody>
      </p:sp>
    </p:spTree>
    <p:extLst>
      <p:ext uri="{BB962C8B-B14F-4D97-AF65-F5344CB8AC3E}">
        <p14:creationId xmlns:p14="http://schemas.microsoft.com/office/powerpoint/2010/main" val="1587516626"/>
      </p:ext>
    </p:extLst>
  </p:cSld>
  <p:clrMapOvr>
    <a:masterClrMapping/>
  </p:clrMapOvr>
  <mc:AlternateContent xmlns:mc="http://schemas.openxmlformats.org/markup-compatibility/2006" xmlns:p14="http://schemas.microsoft.com/office/powerpoint/2010/main">
    <mc:Choice Requires="p14">
      <p:transition spd="slow" p14:dur="2500" advClick="0" advTm="5000">
        <p:split orient="vert" dir="in"/>
      </p:transition>
    </mc:Choice>
    <mc:Fallback xmlns="">
      <p:transition spd="slow" advClick="0" advTm="5000">
        <p:split orient="vert" dir="in"/>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47540551-9BC4-476C-8FD6-E09EC9B412E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 y="0"/>
            <a:ext cx="15239998" cy="8572499"/>
          </a:xfrm>
          <a:prstGeom prst="rect">
            <a:avLst/>
          </a:prstGeom>
        </p:spPr>
      </p:pic>
      <p:pic>
        <p:nvPicPr>
          <p:cNvPr id="5" name="Rám">
            <a:extLst>
              <a:ext uri="{FF2B5EF4-FFF2-40B4-BE49-F238E27FC236}">
                <a16:creationId xmlns:a16="http://schemas.microsoft.com/office/drawing/2014/main" id="{FEDB33EB-AB68-4F5B-8283-75D3065625D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52" y="536"/>
            <a:ext cx="15238095" cy="8571428"/>
          </a:xfrm>
          <a:prstGeom prst="rect">
            <a:avLst/>
          </a:prstGeom>
        </p:spPr>
      </p:pic>
      <p:sp>
        <p:nvSpPr>
          <p:cNvPr id="7" name="Autor">
            <a:extLst>
              <a:ext uri="{FF2B5EF4-FFF2-40B4-BE49-F238E27FC236}">
                <a16:creationId xmlns:a16="http://schemas.microsoft.com/office/drawing/2014/main" id="{123BC737-716F-4352-A5E9-C9B78B1520B2}"/>
              </a:ext>
            </a:extLst>
          </p:cNvPr>
          <p:cNvSpPr/>
          <p:nvPr/>
        </p:nvSpPr>
        <p:spPr>
          <a:xfrm>
            <a:off x="707232" y="469826"/>
            <a:ext cx="1908000" cy="288000"/>
          </a:xfrm>
          <a:prstGeom prst="roundRect">
            <a:avLst>
              <a:gd name="adj" fmla="val 29404"/>
            </a:avLst>
          </a:prstGeom>
          <a:solidFill>
            <a:schemeClr val="bg1">
              <a:lumMod val="50000"/>
            </a:schemeClr>
          </a:solidFill>
          <a:ln w="12700" cap="flat" cmpd="sng" algn="ctr">
            <a:solidFill>
              <a:schemeClr val="tx1"/>
            </a:solidFill>
            <a:prstDash val="solid"/>
            <a:miter lim="800000"/>
          </a:ln>
          <a:effec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defTabSz="400370" eaLnBrk="0" fontAlgn="base" hangingPunct="0">
              <a:spcBef>
                <a:spcPct val="0"/>
              </a:spcBef>
              <a:spcAft>
                <a:spcPct val="0"/>
              </a:spcAft>
              <a:defRPr/>
            </a:pPr>
            <a:r>
              <a:rPr kumimoji="0" lang="sk-SK" sz="1400" b="0" i="0" u="none" strike="noStrike" kern="1200" cap="none" spc="0" normalizeH="0" baseline="0" noProof="0">
                <a:ln>
                  <a:noFill/>
                </a:ln>
                <a:solidFill>
                  <a:schemeClr val="bg1"/>
                </a:solidFill>
                <a:effectLst/>
                <a:uLnTx/>
                <a:uFillTx/>
                <a:latin typeface="ContusTEEMed" pitchFamily="2" charset="0"/>
                <a:cs typeface="EucrosiaUPC" panose="02020603050405020304" pitchFamily="18" charset="-34"/>
              </a:rPr>
              <a:t>Photo © </a:t>
            </a:r>
            <a:r>
              <a:rPr lang="sk-SK" sz="1400">
                <a:solidFill>
                  <a:schemeClr val="bg1"/>
                </a:solidFill>
                <a:latin typeface="ContusTEEMed" pitchFamily="2" charset="0"/>
                <a:cs typeface="EucrosiaUPC" panose="02020603050405020304" pitchFamily="18" charset="-34"/>
              </a:rPr>
              <a:t>Hudec Ivan</a:t>
            </a:r>
            <a:endParaRPr kumimoji="0" lang="sk-SK" sz="1400" b="0" i="0" u="none" strike="noStrike" kern="1200" cap="none" spc="0" normalizeH="0" baseline="0" noProof="0">
              <a:ln>
                <a:noFill/>
              </a:ln>
              <a:solidFill>
                <a:schemeClr val="bg1"/>
              </a:solidFill>
              <a:effectLst/>
              <a:uLnTx/>
              <a:uFillTx/>
              <a:latin typeface="ContusTEEMed" pitchFamily="2" charset="0"/>
              <a:cs typeface="EucrosiaUPC" panose="02020603050405020304" pitchFamily="18" charset="-34"/>
            </a:endParaRPr>
          </a:p>
        </p:txBody>
      </p:sp>
    </p:spTree>
    <p:extLst>
      <p:ext uri="{BB962C8B-B14F-4D97-AF65-F5344CB8AC3E}">
        <p14:creationId xmlns:p14="http://schemas.microsoft.com/office/powerpoint/2010/main" val="3906896185"/>
      </p:ext>
    </p:extLst>
  </p:cSld>
  <p:clrMapOvr>
    <a:masterClrMapping/>
  </p:clrMapOvr>
  <mc:AlternateContent xmlns:mc="http://schemas.openxmlformats.org/markup-compatibility/2006" xmlns:p14="http://schemas.microsoft.com/office/powerpoint/2010/main">
    <mc:Choice Requires="p14">
      <p:transition spd="slow" p14:dur="2500" advClick="0" advTm="5000">
        <p:split orient="vert" dir="in"/>
      </p:transition>
    </mc:Choice>
    <mc:Fallback xmlns="">
      <p:transition spd="slow" advClick="0" advTm="5000">
        <p:split orient="vert" dir="in"/>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47540551-9BC4-476C-8FD6-E09EC9B412E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 y="0"/>
            <a:ext cx="15239998" cy="8572499"/>
          </a:xfrm>
          <a:prstGeom prst="rect">
            <a:avLst/>
          </a:prstGeom>
        </p:spPr>
      </p:pic>
      <p:pic>
        <p:nvPicPr>
          <p:cNvPr id="5" name="Rám">
            <a:extLst>
              <a:ext uri="{FF2B5EF4-FFF2-40B4-BE49-F238E27FC236}">
                <a16:creationId xmlns:a16="http://schemas.microsoft.com/office/drawing/2014/main" id="{FEDB33EB-AB68-4F5B-8283-75D3065625D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52" y="536"/>
            <a:ext cx="15238095" cy="8571428"/>
          </a:xfrm>
          <a:prstGeom prst="rect">
            <a:avLst/>
          </a:prstGeom>
        </p:spPr>
      </p:pic>
      <p:sp>
        <p:nvSpPr>
          <p:cNvPr id="7" name="Autor">
            <a:extLst>
              <a:ext uri="{FF2B5EF4-FFF2-40B4-BE49-F238E27FC236}">
                <a16:creationId xmlns:a16="http://schemas.microsoft.com/office/drawing/2014/main" id="{123BC737-716F-4352-A5E9-C9B78B1520B2}"/>
              </a:ext>
            </a:extLst>
          </p:cNvPr>
          <p:cNvSpPr/>
          <p:nvPr/>
        </p:nvSpPr>
        <p:spPr>
          <a:xfrm>
            <a:off x="707232" y="469826"/>
            <a:ext cx="1908000" cy="288000"/>
          </a:xfrm>
          <a:prstGeom prst="roundRect">
            <a:avLst>
              <a:gd name="adj" fmla="val 29404"/>
            </a:avLst>
          </a:prstGeom>
          <a:solidFill>
            <a:schemeClr val="bg1">
              <a:lumMod val="50000"/>
            </a:schemeClr>
          </a:solidFill>
          <a:ln w="12700" cap="flat" cmpd="sng" algn="ctr">
            <a:solidFill>
              <a:schemeClr val="tx1"/>
            </a:solidFill>
            <a:prstDash val="solid"/>
            <a:miter lim="800000"/>
          </a:ln>
          <a:effec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defTabSz="400370" eaLnBrk="0" fontAlgn="base" hangingPunct="0">
              <a:spcBef>
                <a:spcPct val="0"/>
              </a:spcBef>
              <a:spcAft>
                <a:spcPct val="0"/>
              </a:spcAft>
              <a:defRPr/>
            </a:pPr>
            <a:r>
              <a:rPr kumimoji="0" lang="sk-SK" sz="1400" b="0" i="0" u="none" strike="noStrike" kern="1200" cap="none" spc="0" normalizeH="0" baseline="0" noProof="0">
                <a:ln>
                  <a:noFill/>
                </a:ln>
                <a:solidFill>
                  <a:schemeClr val="bg1"/>
                </a:solidFill>
                <a:effectLst/>
                <a:uLnTx/>
                <a:uFillTx/>
                <a:latin typeface="ContusTEEMed" pitchFamily="2" charset="0"/>
                <a:cs typeface="EucrosiaUPC" panose="02020603050405020304" pitchFamily="18" charset="-34"/>
              </a:rPr>
              <a:t>Photo © </a:t>
            </a:r>
            <a:r>
              <a:rPr lang="sk-SK" sz="1400">
                <a:solidFill>
                  <a:schemeClr val="bg1"/>
                </a:solidFill>
                <a:latin typeface="ContusTEEMed" pitchFamily="2" charset="0"/>
                <a:cs typeface="EucrosiaUPC" panose="02020603050405020304" pitchFamily="18" charset="-34"/>
              </a:rPr>
              <a:t>Hudec Ivan</a:t>
            </a:r>
            <a:endParaRPr kumimoji="0" lang="sk-SK" sz="1400" b="0" i="0" u="none" strike="noStrike" kern="1200" cap="none" spc="0" normalizeH="0" baseline="0" noProof="0">
              <a:ln>
                <a:noFill/>
              </a:ln>
              <a:solidFill>
                <a:schemeClr val="bg1"/>
              </a:solidFill>
              <a:effectLst/>
              <a:uLnTx/>
              <a:uFillTx/>
              <a:latin typeface="ContusTEEMed" pitchFamily="2" charset="0"/>
              <a:cs typeface="EucrosiaUPC" panose="02020603050405020304" pitchFamily="18" charset="-34"/>
            </a:endParaRPr>
          </a:p>
        </p:txBody>
      </p:sp>
    </p:spTree>
    <p:extLst>
      <p:ext uri="{BB962C8B-B14F-4D97-AF65-F5344CB8AC3E}">
        <p14:creationId xmlns:p14="http://schemas.microsoft.com/office/powerpoint/2010/main" val="2901623227"/>
      </p:ext>
    </p:extLst>
  </p:cSld>
  <p:clrMapOvr>
    <a:masterClrMapping/>
  </p:clrMapOvr>
  <mc:AlternateContent xmlns:mc="http://schemas.openxmlformats.org/markup-compatibility/2006" xmlns:p14="http://schemas.microsoft.com/office/powerpoint/2010/main">
    <mc:Choice Requires="p14">
      <p:transition spd="slow" p14:dur="2500" advClick="0" advTm="5000">
        <p:split orient="vert" dir="in"/>
      </p:transition>
    </mc:Choice>
    <mc:Fallback xmlns="">
      <p:transition spd="slow" advClick="0" advTm="5000">
        <p:split orient="vert" dir="in"/>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47540551-9BC4-476C-8FD6-E09EC9B412E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 y="0"/>
            <a:ext cx="15239998" cy="8572499"/>
          </a:xfrm>
          <a:prstGeom prst="rect">
            <a:avLst/>
          </a:prstGeom>
        </p:spPr>
      </p:pic>
      <p:pic>
        <p:nvPicPr>
          <p:cNvPr id="5" name="Rám">
            <a:extLst>
              <a:ext uri="{FF2B5EF4-FFF2-40B4-BE49-F238E27FC236}">
                <a16:creationId xmlns:a16="http://schemas.microsoft.com/office/drawing/2014/main" id="{FEDB33EB-AB68-4F5B-8283-75D3065625D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52" y="536"/>
            <a:ext cx="15238095" cy="8571428"/>
          </a:xfrm>
          <a:prstGeom prst="rect">
            <a:avLst/>
          </a:prstGeom>
        </p:spPr>
      </p:pic>
      <p:sp>
        <p:nvSpPr>
          <p:cNvPr id="7" name="Autor">
            <a:extLst>
              <a:ext uri="{FF2B5EF4-FFF2-40B4-BE49-F238E27FC236}">
                <a16:creationId xmlns:a16="http://schemas.microsoft.com/office/drawing/2014/main" id="{123BC737-716F-4352-A5E9-C9B78B1520B2}"/>
              </a:ext>
            </a:extLst>
          </p:cNvPr>
          <p:cNvSpPr/>
          <p:nvPr/>
        </p:nvSpPr>
        <p:spPr>
          <a:xfrm>
            <a:off x="707232" y="469826"/>
            <a:ext cx="1908000" cy="288000"/>
          </a:xfrm>
          <a:prstGeom prst="roundRect">
            <a:avLst>
              <a:gd name="adj" fmla="val 29404"/>
            </a:avLst>
          </a:prstGeom>
          <a:solidFill>
            <a:schemeClr val="bg1">
              <a:lumMod val="50000"/>
            </a:schemeClr>
          </a:solidFill>
          <a:ln w="12700" cap="flat" cmpd="sng" algn="ctr">
            <a:solidFill>
              <a:schemeClr val="tx1"/>
            </a:solidFill>
            <a:prstDash val="solid"/>
            <a:miter lim="800000"/>
          </a:ln>
          <a:effec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defTabSz="400370" eaLnBrk="0" fontAlgn="base" hangingPunct="0">
              <a:spcBef>
                <a:spcPct val="0"/>
              </a:spcBef>
              <a:spcAft>
                <a:spcPct val="0"/>
              </a:spcAft>
              <a:defRPr/>
            </a:pPr>
            <a:r>
              <a:rPr kumimoji="0" lang="sk-SK" sz="1400" b="0" i="0" u="none" strike="noStrike" kern="1200" cap="none" spc="0" normalizeH="0" baseline="0" noProof="0">
                <a:ln>
                  <a:noFill/>
                </a:ln>
                <a:solidFill>
                  <a:schemeClr val="bg1"/>
                </a:solidFill>
                <a:effectLst/>
                <a:uLnTx/>
                <a:uFillTx/>
                <a:latin typeface="ContusTEEMed" pitchFamily="2" charset="0"/>
                <a:cs typeface="EucrosiaUPC" panose="02020603050405020304" pitchFamily="18" charset="-34"/>
              </a:rPr>
              <a:t>Photo © </a:t>
            </a:r>
            <a:r>
              <a:rPr lang="sk-SK" sz="1400">
                <a:solidFill>
                  <a:schemeClr val="bg1"/>
                </a:solidFill>
                <a:latin typeface="ContusTEEMed" pitchFamily="2" charset="0"/>
                <a:cs typeface="EucrosiaUPC" panose="02020603050405020304" pitchFamily="18" charset="-34"/>
              </a:rPr>
              <a:t>Hudec Ivan</a:t>
            </a:r>
            <a:endParaRPr kumimoji="0" lang="sk-SK" sz="1400" b="0" i="0" u="none" strike="noStrike" kern="1200" cap="none" spc="0" normalizeH="0" baseline="0" noProof="0">
              <a:ln>
                <a:noFill/>
              </a:ln>
              <a:solidFill>
                <a:schemeClr val="bg1"/>
              </a:solidFill>
              <a:effectLst/>
              <a:uLnTx/>
              <a:uFillTx/>
              <a:latin typeface="ContusTEEMed" pitchFamily="2" charset="0"/>
              <a:cs typeface="EucrosiaUPC" panose="02020603050405020304" pitchFamily="18" charset="-34"/>
            </a:endParaRPr>
          </a:p>
        </p:txBody>
      </p:sp>
    </p:spTree>
    <p:extLst>
      <p:ext uri="{BB962C8B-B14F-4D97-AF65-F5344CB8AC3E}">
        <p14:creationId xmlns:p14="http://schemas.microsoft.com/office/powerpoint/2010/main" val="2311096693"/>
      </p:ext>
    </p:extLst>
  </p:cSld>
  <p:clrMapOvr>
    <a:masterClrMapping/>
  </p:clrMapOvr>
  <mc:AlternateContent xmlns:mc="http://schemas.openxmlformats.org/markup-compatibility/2006" xmlns:p14="http://schemas.microsoft.com/office/powerpoint/2010/main">
    <mc:Choice Requires="p14">
      <p:transition spd="slow" p14:dur="2500" advClick="0" advTm="5000">
        <p:split orient="vert" dir="in"/>
      </p:transition>
    </mc:Choice>
    <mc:Fallback xmlns="">
      <p:transition spd="slow" advClick="0" advTm="5000">
        <p:split orient="vert" dir="in"/>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47540551-9BC4-476C-8FD6-E09EC9B412E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 y="0"/>
            <a:ext cx="15239998" cy="8572499"/>
          </a:xfrm>
          <a:prstGeom prst="rect">
            <a:avLst/>
          </a:prstGeom>
        </p:spPr>
      </p:pic>
      <p:pic>
        <p:nvPicPr>
          <p:cNvPr id="5" name="Rám">
            <a:extLst>
              <a:ext uri="{FF2B5EF4-FFF2-40B4-BE49-F238E27FC236}">
                <a16:creationId xmlns:a16="http://schemas.microsoft.com/office/drawing/2014/main" id="{FEDB33EB-AB68-4F5B-8283-75D3065625D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52" y="536"/>
            <a:ext cx="15238095" cy="8571428"/>
          </a:xfrm>
          <a:prstGeom prst="rect">
            <a:avLst/>
          </a:prstGeom>
        </p:spPr>
      </p:pic>
      <p:sp>
        <p:nvSpPr>
          <p:cNvPr id="7" name="Autor">
            <a:extLst>
              <a:ext uri="{FF2B5EF4-FFF2-40B4-BE49-F238E27FC236}">
                <a16:creationId xmlns:a16="http://schemas.microsoft.com/office/drawing/2014/main" id="{123BC737-716F-4352-A5E9-C9B78B1520B2}"/>
              </a:ext>
            </a:extLst>
          </p:cNvPr>
          <p:cNvSpPr/>
          <p:nvPr/>
        </p:nvSpPr>
        <p:spPr>
          <a:xfrm>
            <a:off x="707232" y="469826"/>
            <a:ext cx="1908000" cy="288000"/>
          </a:xfrm>
          <a:prstGeom prst="roundRect">
            <a:avLst>
              <a:gd name="adj" fmla="val 29404"/>
            </a:avLst>
          </a:prstGeom>
          <a:solidFill>
            <a:schemeClr val="bg1">
              <a:lumMod val="50000"/>
            </a:schemeClr>
          </a:solidFill>
          <a:ln w="12700" cap="flat" cmpd="sng" algn="ctr">
            <a:solidFill>
              <a:schemeClr val="tx1"/>
            </a:solidFill>
            <a:prstDash val="solid"/>
            <a:miter lim="800000"/>
          </a:ln>
          <a:effec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defTabSz="400370" eaLnBrk="0" fontAlgn="base" hangingPunct="0">
              <a:spcBef>
                <a:spcPct val="0"/>
              </a:spcBef>
              <a:spcAft>
                <a:spcPct val="0"/>
              </a:spcAft>
              <a:defRPr/>
            </a:pPr>
            <a:r>
              <a:rPr kumimoji="0" lang="sk-SK" sz="1400" b="0" i="0" u="none" strike="noStrike" kern="1200" cap="none" spc="0" normalizeH="0" baseline="0" noProof="0">
                <a:ln>
                  <a:noFill/>
                </a:ln>
                <a:solidFill>
                  <a:schemeClr val="bg1"/>
                </a:solidFill>
                <a:effectLst/>
                <a:uLnTx/>
                <a:uFillTx/>
                <a:latin typeface="ContusTEEMed" pitchFamily="2" charset="0"/>
                <a:cs typeface="EucrosiaUPC" panose="02020603050405020304" pitchFamily="18" charset="-34"/>
              </a:rPr>
              <a:t>Photo © </a:t>
            </a:r>
            <a:r>
              <a:rPr lang="sk-SK" sz="1400">
                <a:solidFill>
                  <a:schemeClr val="bg1"/>
                </a:solidFill>
                <a:latin typeface="ContusTEEMed" pitchFamily="2" charset="0"/>
                <a:cs typeface="EucrosiaUPC" panose="02020603050405020304" pitchFamily="18" charset="-34"/>
              </a:rPr>
              <a:t>Hudec Ivan</a:t>
            </a:r>
            <a:endParaRPr kumimoji="0" lang="sk-SK" sz="1400" b="0" i="0" u="none" strike="noStrike" kern="1200" cap="none" spc="0" normalizeH="0" baseline="0" noProof="0">
              <a:ln>
                <a:noFill/>
              </a:ln>
              <a:solidFill>
                <a:schemeClr val="bg1"/>
              </a:solidFill>
              <a:effectLst/>
              <a:uLnTx/>
              <a:uFillTx/>
              <a:latin typeface="ContusTEEMed" pitchFamily="2" charset="0"/>
              <a:cs typeface="EucrosiaUPC" panose="02020603050405020304" pitchFamily="18" charset="-34"/>
            </a:endParaRPr>
          </a:p>
        </p:txBody>
      </p:sp>
    </p:spTree>
    <p:extLst>
      <p:ext uri="{BB962C8B-B14F-4D97-AF65-F5344CB8AC3E}">
        <p14:creationId xmlns:p14="http://schemas.microsoft.com/office/powerpoint/2010/main" val="3250547161"/>
      </p:ext>
    </p:extLst>
  </p:cSld>
  <p:clrMapOvr>
    <a:masterClrMapping/>
  </p:clrMapOvr>
  <mc:AlternateContent xmlns:mc="http://schemas.openxmlformats.org/markup-compatibility/2006" xmlns:p14="http://schemas.microsoft.com/office/powerpoint/2010/main">
    <mc:Choice Requires="p14">
      <p:transition spd="slow" p14:dur="2500" advClick="0" advTm="5000">
        <p:split orient="vert" dir="in"/>
      </p:transition>
    </mc:Choice>
    <mc:Fallback xmlns="">
      <p:transition spd="slow" advClick="0" advTm="5000">
        <p:split orient="vert" dir="in"/>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47540551-9BC4-476C-8FD6-E09EC9B412E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 y="0"/>
            <a:ext cx="15239998" cy="8572499"/>
          </a:xfrm>
          <a:prstGeom prst="rect">
            <a:avLst/>
          </a:prstGeom>
        </p:spPr>
      </p:pic>
      <p:pic>
        <p:nvPicPr>
          <p:cNvPr id="5" name="Rám">
            <a:extLst>
              <a:ext uri="{FF2B5EF4-FFF2-40B4-BE49-F238E27FC236}">
                <a16:creationId xmlns:a16="http://schemas.microsoft.com/office/drawing/2014/main" id="{FEDB33EB-AB68-4F5B-8283-75D3065625D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52" y="536"/>
            <a:ext cx="15238095" cy="8571428"/>
          </a:xfrm>
          <a:prstGeom prst="rect">
            <a:avLst/>
          </a:prstGeom>
        </p:spPr>
      </p:pic>
      <p:sp>
        <p:nvSpPr>
          <p:cNvPr id="7" name="Autor">
            <a:extLst>
              <a:ext uri="{FF2B5EF4-FFF2-40B4-BE49-F238E27FC236}">
                <a16:creationId xmlns:a16="http://schemas.microsoft.com/office/drawing/2014/main" id="{123BC737-716F-4352-A5E9-C9B78B1520B2}"/>
              </a:ext>
            </a:extLst>
          </p:cNvPr>
          <p:cNvSpPr/>
          <p:nvPr/>
        </p:nvSpPr>
        <p:spPr>
          <a:xfrm>
            <a:off x="707232" y="469826"/>
            <a:ext cx="1908000" cy="288000"/>
          </a:xfrm>
          <a:prstGeom prst="roundRect">
            <a:avLst>
              <a:gd name="adj" fmla="val 29404"/>
            </a:avLst>
          </a:prstGeom>
          <a:solidFill>
            <a:schemeClr val="bg1">
              <a:lumMod val="50000"/>
            </a:schemeClr>
          </a:solidFill>
          <a:ln w="12700" cap="flat" cmpd="sng" algn="ctr">
            <a:solidFill>
              <a:schemeClr val="tx1"/>
            </a:solidFill>
            <a:prstDash val="solid"/>
            <a:miter lim="800000"/>
          </a:ln>
          <a:effec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defTabSz="400370" eaLnBrk="0" fontAlgn="base" hangingPunct="0">
              <a:spcBef>
                <a:spcPct val="0"/>
              </a:spcBef>
              <a:spcAft>
                <a:spcPct val="0"/>
              </a:spcAft>
              <a:defRPr/>
            </a:pPr>
            <a:r>
              <a:rPr kumimoji="0" lang="sk-SK" sz="1400" b="0" i="0" u="none" strike="noStrike" kern="1200" cap="none" spc="0" normalizeH="0" baseline="0" noProof="0">
                <a:ln>
                  <a:noFill/>
                </a:ln>
                <a:solidFill>
                  <a:schemeClr val="bg1"/>
                </a:solidFill>
                <a:effectLst/>
                <a:uLnTx/>
                <a:uFillTx/>
                <a:latin typeface="ContusTEEMed" pitchFamily="2" charset="0"/>
                <a:cs typeface="EucrosiaUPC" panose="02020603050405020304" pitchFamily="18" charset="-34"/>
              </a:rPr>
              <a:t>Photo © </a:t>
            </a:r>
            <a:r>
              <a:rPr lang="sk-SK" sz="1400">
                <a:solidFill>
                  <a:schemeClr val="bg1"/>
                </a:solidFill>
                <a:latin typeface="ContusTEEMed" pitchFamily="2" charset="0"/>
                <a:cs typeface="EucrosiaUPC" panose="02020603050405020304" pitchFamily="18" charset="-34"/>
              </a:rPr>
              <a:t>Hudec Ivan</a:t>
            </a:r>
            <a:endParaRPr kumimoji="0" lang="sk-SK" sz="1400" b="0" i="0" u="none" strike="noStrike" kern="1200" cap="none" spc="0" normalizeH="0" baseline="0" noProof="0">
              <a:ln>
                <a:noFill/>
              </a:ln>
              <a:solidFill>
                <a:schemeClr val="bg1"/>
              </a:solidFill>
              <a:effectLst/>
              <a:uLnTx/>
              <a:uFillTx/>
              <a:latin typeface="ContusTEEMed" pitchFamily="2" charset="0"/>
              <a:cs typeface="EucrosiaUPC" panose="02020603050405020304" pitchFamily="18" charset="-34"/>
            </a:endParaRPr>
          </a:p>
        </p:txBody>
      </p:sp>
    </p:spTree>
    <p:extLst>
      <p:ext uri="{BB962C8B-B14F-4D97-AF65-F5344CB8AC3E}">
        <p14:creationId xmlns:p14="http://schemas.microsoft.com/office/powerpoint/2010/main" val="2214010070"/>
      </p:ext>
    </p:extLst>
  </p:cSld>
  <p:clrMapOvr>
    <a:masterClrMapping/>
  </p:clrMapOvr>
  <mc:AlternateContent xmlns:mc="http://schemas.openxmlformats.org/markup-compatibility/2006" xmlns:p14="http://schemas.microsoft.com/office/powerpoint/2010/main">
    <mc:Choice Requires="p14">
      <p:transition spd="slow" p14:dur="2500" advClick="0" advTm="5000">
        <p:split orient="vert" dir="in"/>
      </p:transition>
    </mc:Choice>
    <mc:Fallback xmlns="">
      <p:transition spd="slow" advClick="0" advTm="5000">
        <p:split orient="vert" dir="in"/>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47540551-9BC4-476C-8FD6-E09EC9B412E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 y="0"/>
            <a:ext cx="15239998" cy="8572499"/>
          </a:xfrm>
          <a:prstGeom prst="rect">
            <a:avLst/>
          </a:prstGeom>
        </p:spPr>
      </p:pic>
      <p:pic>
        <p:nvPicPr>
          <p:cNvPr id="5" name="Rám">
            <a:extLst>
              <a:ext uri="{FF2B5EF4-FFF2-40B4-BE49-F238E27FC236}">
                <a16:creationId xmlns:a16="http://schemas.microsoft.com/office/drawing/2014/main" id="{FEDB33EB-AB68-4F5B-8283-75D3065625D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52" y="536"/>
            <a:ext cx="15238095" cy="8571428"/>
          </a:xfrm>
          <a:prstGeom prst="rect">
            <a:avLst/>
          </a:prstGeom>
        </p:spPr>
      </p:pic>
      <p:sp>
        <p:nvSpPr>
          <p:cNvPr id="7" name="Autor">
            <a:extLst>
              <a:ext uri="{FF2B5EF4-FFF2-40B4-BE49-F238E27FC236}">
                <a16:creationId xmlns:a16="http://schemas.microsoft.com/office/drawing/2014/main" id="{123BC737-716F-4352-A5E9-C9B78B1520B2}"/>
              </a:ext>
            </a:extLst>
          </p:cNvPr>
          <p:cNvSpPr/>
          <p:nvPr/>
        </p:nvSpPr>
        <p:spPr>
          <a:xfrm>
            <a:off x="707232" y="469826"/>
            <a:ext cx="1908000" cy="288000"/>
          </a:xfrm>
          <a:prstGeom prst="roundRect">
            <a:avLst>
              <a:gd name="adj" fmla="val 29404"/>
            </a:avLst>
          </a:prstGeom>
          <a:solidFill>
            <a:schemeClr val="bg1">
              <a:lumMod val="50000"/>
            </a:schemeClr>
          </a:solidFill>
          <a:ln w="12700" cap="flat" cmpd="sng" algn="ctr">
            <a:solidFill>
              <a:schemeClr val="tx1"/>
            </a:solidFill>
            <a:prstDash val="solid"/>
            <a:miter lim="800000"/>
          </a:ln>
          <a:effec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defTabSz="400370" eaLnBrk="0" fontAlgn="base" hangingPunct="0">
              <a:spcBef>
                <a:spcPct val="0"/>
              </a:spcBef>
              <a:spcAft>
                <a:spcPct val="0"/>
              </a:spcAft>
              <a:defRPr/>
            </a:pPr>
            <a:r>
              <a:rPr kumimoji="0" lang="sk-SK" sz="1400" b="0" i="0" u="none" strike="noStrike" kern="1200" cap="none" spc="0" normalizeH="0" baseline="0" noProof="0">
                <a:ln>
                  <a:noFill/>
                </a:ln>
                <a:solidFill>
                  <a:schemeClr val="bg1"/>
                </a:solidFill>
                <a:effectLst/>
                <a:uLnTx/>
                <a:uFillTx/>
                <a:latin typeface="ContusTEEMed" pitchFamily="2" charset="0"/>
                <a:cs typeface="EucrosiaUPC" panose="02020603050405020304" pitchFamily="18" charset="-34"/>
              </a:rPr>
              <a:t>Photo © </a:t>
            </a:r>
            <a:r>
              <a:rPr lang="sk-SK" sz="1400">
                <a:solidFill>
                  <a:schemeClr val="bg1"/>
                </a:solidFill>
                <a:latin typeface="ContusTEEMed" pitchFamily="2" charset="0"/>
                <a:cs typeface="EucrosiaUPC" panose="02020603050405020304" pitchFamily="18" charset="-34"/>
              </a:rPr>
              <a:t>Hudec Ivan</a:t>
            </a:r>
            <a:endParaRPr kumimoji="0" lang="sk-SK" sz="1400" b="0" i="0" u="none" strike="noStrike" kern="1200" cap="none" spc="0" normalizeH="0" baseline="0" noProof="0">
              <a:ln>
                <a:noFill/>
              </a:ln>
              <a:solidFill>
                <a:schemeClr val="bg1"/>
              </a:solidFill>
              <a:effectLst/>
              <a:uLnTx/>
              <a:uFillTx/>
              <a:latin typeface="ContusTEEMed" pitchFamily="2" charset="0"/>
              <a:cs typeface="EucrosiaUPC" panose="02020603050405020304" pitchFamily="18" charset="-34"/>
            </a:endParaRPr>
          </a:p>
        </p:txBody>
      </p:sp>
    </p:spTree>
    <p:extLst>
      <p:ext uri="{BB962C8B-B14F-4D97-AF65-F5344CB8AC3E}">
        <p14:creationId xmlns:p14="http://schemas.microsoft.com/office/powerpoint/2010/main" val="2667042389"/>
      </p:ext>
    </p:extLst>
  </p:cSld>
  <p:clrMapOvr>
    <a:masterClrMapping/>
  </p:clrMapOvr>
  <mc:AlternateContent xmlns:mc="http://schemas.openxmlformats.org/markup-compatibility/2006" xmlns:p14="http://schemas.microsoft.com/office/powerpoint/2010/main">
    <mc:Choice Requires="p14">
      <p:transition spd="slow" p14:dur="2500" advClick="0" advTm="5000">
        <p:split orient="vert" dir="in"/>
      </p:transition>
    </mc:Choice>
    <mc:Fallback xmlns="">
      <p:transition spd="slow" advClick="0" advTm="5000">
        <p:split orient="vert" dir="in"/>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47540551-9BC4-476C-8FD6-E09EC9B412E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 y="0"/>
            <a:ext cx="15239998" cy="8572499"/>
          </a:xfrm>
          <a:prstGeom prst="rect">
            <a:avLst/>
          </a:prstGeom>
        </p:spPr>
      </p:pic>
      <p:pic>
        <p:nvPicPr>
          <p:cNvPr id="5" name="Rám">
            <a:extLst>
              <a:ext uri="{FF2B5EF4-FFF2-40B4-BE49-F238E27FC236}">
                <a16:creationId xmlns:a16="http://schemas.microsoft.com/office/drawing/2014/main" id="{FEDB33EB-AB68-4F5B-8283-75D3065625D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52" y="536"/>
            <a:ext cx="15238095" cy="8571428"/>
          </a:xfrm>
          <a:prstGeom prst="rect">
            <a:avLst/>
          </a:prstGeom>
        </p:spPr>
      </p:pic>
      <p:sp>
        <p:nvSpPr>
          <p:cNvPr id="7" name="Autor">
            <a:extLst>
              <a:ext uri="{FF2B5EF4-FFF2-40B4-BE49-F238E27FC236}">
                <a16:creationId xmlns:a16="http://schemas.microsoft.com/office/drawing/2014/main" id="{123BC737-716F-4352-A5E9-C9B78B1520B2}"/>
              </a:ext>
            </a:extLst>
          </p:cNvPr>
          <p:cNvSpPr/>
          <p:nvPr/>
        </p:nvSpPr>
        <p:spPr>
          <a:xfrm>
            <a:off x="707232" y="469826"/>
            <a:ext cx="1908000" cy="288000"/>
          </a:xfrm>
          <a:prstGeom prst="roundRect">
            <a:avLst>
              <a:gd name="adj" fmla="val 29404"/>
            </a:avLst>
          </a:prstGeom>
          <a:solidFill>
            <a:schemeClr val="bg1">
              <a:lumMod val="50000"/>
            </a:schemeClr>
          </a:solidFill>
          <a:ln w="12700" cap="flat" cmpd="sng" algn="ctr">
            <a:solidFill>
              <a:schemeClr val="tx1"/>
            </a:solidFill>
            <a:prstDash val="solid"/>
            <a:miter lim="800000"/>
          </a:ln>
          <a:effec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defTabSz="400370" eaLnBrk="0" fontAlgn="base" hangingPunct="0">
              <a:spcBef>
                <a:spcPct val="0"/>
              </a:spcBef>
              <a:spcAft>
                <a:spcPct val="0"/>
              </a:spcAft>
              <a:defRPr/>
            </a:pPr>
            <a:r>
              <a:rPr kumimoji="0" lang="sk-SK" sz="1400" b="0" i="0" u="none" strike="noStrike" kern="1200" cap="none" spc="0" normalizeH="0" baseline="0" noProof="0">
                <a:ln>
                  <a:noFill/>
                </a:ln>
                <a:solidFill>
                  <a:schemeClr val="bg1"/>
                </a:solidFill>
                <a:effectLst/>
                <a:uLnTx/>
                <a:uFillTx/>
                <a:latin typeface="ContusTEEMed" pitchFamily="2" charset="0"/>
                <a:cs typeface="EucrosiaUPC" panose="02020603050405020304" pitchFamily="18" charset="-34"/>
              </a:rPr>
              <a:t>Photo © </a:t>
            </a:r>
            <a:r>
              <a:rPr lang="sk-SK" sz="1400">
                <a:solidFill>
                  <a:schemeClr val="bg1"/>
                </a:solidFill>
                <a:latin typeface="ContusTEEMed" pitchFamily="2" charset="0"/>
                <a:cs typeface="EucrosiaUPC" panose="02020603050405020304" pitchFamily="18" charset="-34"/>
              </a:rPr>
              <a:t>Hudec Ivan</a:t>
            </a:r>
            <a:endParaRPr kumimoji="0" lang="sk-SK" sz="1400" b="0" i="0" u="none" strike="noStrike" kern="1200" cap="none" spc="0" normalizeH="0" baseline="0" noProof="0">
              <a:ln>
                <a:noFill/>
              </a:ln>
              <a:solidFill>
                <a:schemeClr val="bg1"/>
              </a:solidFill>
              <a:effectLst/>
              <a:uLnTx/>
              <a:uFillTx/>
              <a:latin typeface="ContusTEEMed" pitchFamily="2" charset="0"/>
              <a:cs typeface="EucrosiaUPC" panose="02020603050405020304" pitchFamily="18" charset="-34"/>
            </a:endParaRPr>
          </a:p>
        </p:txBody>
      </p:sp>
    </p:spTree>
    <p:extLst>
      <p:ext uri="{BB962C8B-B14F-4D97-AF65-F5344CB8AC3E}">
        <p14:creationId xmlns:p14="http://schemas.microsoft.com/office/powerpoint/2010/main" val="1560726640"/>
      </p:ext>
    </p:extLst>
  </p:cSld>
  <p:clrMapOvr>
    <a:masterClrMapping/>
  </p:clrMapOvr>
  <mc:AlternateContent xmlns:mc="http://schemas.openxmlformats.org/markup-compatibility/2006" xmlns:p14="http://schemas.microsoft.com/office/powerpoint/2010/main">
    <mc:Choice Requires="p14">
      <p:transition spd="slow" p14:dur="2500" advClick="0" advTm="5000">
        <p:split orient="vert" dir="in"/>
      </p:transition>
    </mc:Choice>
    <mc:Fallback xmlns="">
      <p:transition spd="slow" advClick="0" advTm="5000">
        <p:split orient="vert" dir="in"/>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47540551-9BC4-476C-8FD6-E09EC9B412E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 y="0"/>
            <a:ext cx="15239998" cy="8572499"/>
          </a:xfrm>
          <a:prstGeom prst="rect">
            <a:avLst/>
          </a:prstGeom>
        </p:spPr>
      </p:pic>
      <p:pic>
        <p:nvPicPr>
          <p:cNvPr id="5" name="Rám">
            <a:extLst>
              <a:ext uri="{FF2B5EF4-FFF2-40B4-BE49-F238E27FC236}">
                <a16:creationId xmlns:a16="http://schemas.microsoft.com/office/drawing/2014/main" id="{FEDB33EB-AB68-4F5B-8283-75D3065625D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52" y="536"/>
            <a:ext cx="15238095" cy="8571428"/>
          </a:xfrm>
          <a:prstGeom prst="rect">
            <a:avLst/>
          </a:prstGeom>
        </p:spPr>
      </p:pic>
      <p:sp>
        <p:nvSpPr>
          <p:cNvPr id="7" name="Autor">
            <a:extLst>
              <a:ext uri="{FF2B5EF4-FFF2-40B4-BE49-F238E27FC236}">
                <a16:creationId xmlns:a16="http://schemas.microsoft.com/office/drawing/2014/main" id="{123BC737-716F-4352-A5E9-C9B78B1520B2}"/>
              </a:ext>
            </a:extLst>
          </p:cNvPr>
          <p:cNvSpPr/>
          <p:nvPr/>
        </p:nvSpPr>
        <p:spPr>
          <a:xfrm>
            <a:off x="707232" y="469826"/>
            <a:ext cx="1908000" cy="288000"/>
          </a:xfrm>
          <a:prstGeom prst="roundRect">
            <a:avLst>
              <a:gd name="adj" fmla="val 29404"/>
            </a:avLst>
          </a:prstGeom>
          <a:solidFill>
            <a:schemeClr val="bg1">
              <a:lumMod val="50000"/>
            </a:schemeClr>
          </a:solidFill>
          <a:ln w="12700" cap="flat" cmpd="sng" algn="ctr">
            <a:solidFill>
              <a:schemeClr val="tx1"/>
            </a:solidFill>
            <a:prstDash val="solid"/>
            <a:miter lim="800000"/>
          </a:ln>
          <a:effec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defTabSz="400370" eaLnBrk="0" fontAlgn="base" hangingPunct="0">
              <a:spcBef>
                <a:spcPct val="0"/>
              </a:spcBef>
              <a:spcAft>
                <a:spcPct val="0"/>
              </a:spcAft>
              <a:defRPr/>
            </a:pPr>
            <a:r>
              <a:rPr kumimoji="0" lang="sk-SK" sz="1400" b="0" i="0" u="none" strike="noStrike" kern="1200" cap="none" spc="0" normalizeH="0" baseline="0" noProof="0">
                <a:ln>
                  <a:noFill/>
                </a:ln>
                <a:solidFill>
                  <a:schemeClr val="bg1"/>
                </a:solidFill>
                <a:effectLst/>
                <a:uLnTx/>
                <a:uFillTx/>
                <a:latin typeface="ContusTEEMed" pitchFamily="2" charset="0"/>
                <a:cs typeface="EucrosiaUPC" panose="02020603050405020304" pitchFamily="18" charset="-34"/>
              </a:rPr>
              <a:t>Photo © </a:t>
            </a:r>
            <a:r>
              <a:rPr lang="sk-SK" sz="1400">
                <a:solidFill>
                  <a:schemeClr val="bg1"/>
                </a:solidFill>
                <a:latin typeface="ContusTEEMed" pitchFamily="2" charset="0"/>
                <a:cs typeface="EucrosiaUPC" panose="02020603050405020304" pitchFamily="18" charset="-34"/>
              </a:rPr>
              <a:t>Hudec Ivan</a:t>
            </a:r>
            <a:endParaRPr kumimoji="0" lang="sk-SK" sz="1400" b="0" i="0" u="none" strike="noStrike" kern="1200" cap="none" spc="0" normalizeH="0" baseline="0" noProof="0">
              <a:ln>
                <a:noFill/>
              </a:ln>
              <a:solidFill>
                <a:schemeClr val="bg1"/>
              </a:solidFill>
              <a:effectLst/>
              <a:uLnTx/>
              <a:uFillTx/>
              <a:latin typeface="ContusTEEMed" pitchFamily="2" charset="0"/>
              <a:cs typeface="EucrosiaUPC" panose="02020603050405020304" pitchFamily="18" charset="-34"/>
            </a:endParaRPr>
          </a:p>
        </p:txBody>
      </p:sp>
    </p:spTree>
    <p:extLst>
      <p:ext uri="{BB962C8B-B14F-4D97-AF65-F5344CB8AC3E}">
        <p14:creationId xmlns:p14="http://schemas.microsoft.com/office/powerpoint/2010/main" val="440563970"/>
      </p:ext>
    </p:extLst>
  </p:cSld>
  <p:clrMapOvr>
    <a:masterClrMapping/>
  </p:clrMapOvr>
  <mc:AlternateContent xmlns:mc="http://schemas.openxmlformats.org/markup-compatibility/2006" xmlns:p14="http://schemas.microsoft.com/office/powerpoint/2010/main">
    <mc:Choice Requires="p14">
      <p:transition spd="slow" p14:dur="2500" advClick="0" advTm="5000">
        <p:split orient="vert" dir="in"/>
      </p:transition>
    </mc:Choice>
    <mc:Fallback xmlns="">
      <p:transition spd="slow" advClick="0" advTm="5000">
        <p:split orient="vert" dir="in"/>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47540551-9BC4-476C-8FD6-E09EC9B412E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 y="0"/>
            <a:ext cx="15239998" cy="8572499"/>
          </a:xfrm>
          <a:prstGeom prst="rect">
            <a:avLst/>
          </a:prstGeom>
        </p:spPr>
      </p:pic>
      <p:pic>
        <p:nvPicPr>
          <p:cNvPr id="5" name="Rám">
            <a:extLst>
              <a:ext uri="{FF2B5EF4-FFF2-40B4-BE49-F238E27FC236}">
                <a16:creationId xmlns:a16="http://schemas.microsoft.com/office/drawing/2014/main" id="{FEDB33EB-AB68-4F5B-8283-75D3065625D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52" y="536"/>
            <a:ext cx="15238095" cy="8571428"/>
          </a:xfrm>
          <a:prstGeom prst="rect">
            <a:avLst/>
          </a:prstGeom>
        </p:spPr>
      </p:pic>
      <p:sp>
        <p:nvSpPr>
          <p:cNvPr id="7" name="Autor">
            <a:extLst>
              <a:ext uri="{FF2B5EF4-FFF2-40B4-BE49-F238E27FC236}">
                <a16:creationId xmlns:a16="http://schemas.microsoft.com/office/drawing/2014/main" id="{123BC737-716F-4352-A5E9-C9B78B1520B2}"/>
              </a:ext>
            </a:extLst>
          </p:cNvPr>
          <p:cNvSpPr/>
          <p:nvPr/>
        </p:nvSpPr>
        <p:spPr>
          <a:xfrm>
            <a:off x="707232" y="469826"/>
            <a:ext cx="1908000" cy="288000"/>
          </a:xfrm>
          <a:prstGeom prst="roundRect">
            <a:avLst>
              <a:gd name="adj" fmla="val 29404"/>
            </a:avLst>
          </a:prstGeom>
          <a:solidFill>
            <a:schemeClr val="bg1">
              <a:lumMod val="50000"/>
            </a:schemeClr>
          </a:solidFill>
          <a:ln w="12700" cap="flat" cmpd="sng" algn="ctr">
            <a:solidFill>
              <a:schemeClr val="tx1"/>
            </a:solidFill>
            <a:prstDash val="solid"/>
            <a:miter lim="800000"/>
          </a:ln>
          <a:effec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defTabSz="400370" eaLnBrk="0" fontAlgn="base" hangingPunct="0">
              <a:spcBef>
                <a:spcPct val="0"/>
              </a:spcBef>
              <a:spcAft>
                <a:spcPct val="0"/>
              </a:spcAft>
              <a:defRPr/>
            </a:pPr>
            <a:r>
              <a:rPr kumimoji="0" lang="sk-SK" sz="1400" b="0" i="0" u="none" strike="noStrike" kern="1200" cap="none" spc="0" normalizeH="0" baseline="0" noProof="0">
                <a:ln>
                  <a:noFill/>
                </a:ln>
                <a:solidFill>
                  <a:schemeClr val="bg1"/>
                </a:solidFill>
                <a:effectLst/>
                <a:uLnTx/>
                <a:uFillTx/>
                <a:latin typeface="ContusTEEMed" pitchFamily="2" charset="0"/>
                <a:cs typeface="EucrosiaUPC" panose="02020603050405020304" pitchFamily="18" charset="-34"/>
              </a:rPr>
              <a:t>Photo © </a:t>
            </a:r>
            <a:r>
              <a:rPr lang="sk-SK" sz="1400">
                <a:solidFill>
                  <a:schemeClr val="bg1"/>
                </a:solidFill>
                <a:latin typeface="ContusTEEMed" pitchFamily="2" charset="0"/>
                <a:cs typeface="EucrosiaUPC" panose="02020603050405020304" pitchFamily="18" charset="-34"/>
              </a:rPr>
              <a:t>Hudec Ivan</a:t>
            </a:r>
            <a:endParaRPr kumimoji="0" lang="sk-SK" sz="1400" b="0" i="0" u="none" strike="noStrike" kern="1200" cap="none" spc="0" normalizeH="0" baseline="0" noProof="0">
              <a:ln>
                <a:noFill/>
              </a:ln>
              <a:solidFill>
                <a:schemeClr val="bg1"/>
              </a:solidFill>
              <a:effectLst/>
              <a:uLnTx/>
              <a:uFillTx/>
              <a:latin typeface="ContusTEEMed" pitchFamily="2" charset="0"/>
              <a:cs typeface="EucrosiaUPC" panose="02020603050405020304" pitchFamily="18" charset="-34"/>
            </a:endParaRPr>
          </a:p>
        </p:txBody>
      </p:sp>
    </p:spTree>
    <p:extLst>
      <p:ext uri="{BB962C8B-B14F-4D97-AF65-F5344CB8AC3E}">
        <p14:creationId xmlns:p14="http://schemas.microsoft.com/office/powerpoint/2010/main" val="2747340061"/>
      </p:ext>
    </p:extLst>
  </p:cSld>
  <p:clrMapOvr>
    <a:masterClrMapping/>
  </p:clrMapOvr>
  <mc:AlternateContent xmlns:mc="http://schemas.openxmlformats.org/markup-compatibility/2006" xmlns:p14="http://schemas.microsoft.com/office/powerpoint/2010/main">
    <mc:Choice Requires="p14">
      <p:transition spd="slow" p14:dur="2500" advClick="0" advTm="5000">
        <p:split orient="vert" dir="in"/>
      </p:transition>
    </mc:Choice>
    <mc:Fallback xmlns="">
      <p:transition spd="slow" advClick="0" advTm="5000">
        <p:split orient="vert" dir="in"/>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47540551-9BC4-476C-8FD6-E09EC9B412E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 y="0"/>
            <a:ext cx="15239998" cy="8572499"/>
          </a:xfrm>
          <a:prstGeom prst="rect">
            <a:avLst/>
          </a:prstGeom>
        </p:spPr>
      </p:pic>
      <p:pic>
        <p:nvPicPr>
          <p:cNvPr id="5" name="Rám">
            <a:extLst>
              <a:ext uri="{FF2B5EF4-FFF2-40B4-BE49-F238E27FC236}">
                <a16:creationId xmlns:a16="http://schemas.microsoft.com/office/drawing/2014/main" id="{FEDB33EB-AB68-4F5B-8283-75D3065625D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52" y="536"/>
            <a:ext cx="15238095" cy="8571428"/>
          </a:xfrm>
          <a:prstGeom prst="rect">
            <a:avLst/>
          </a:prstGeom>
        </p:spPr>
      </p:pic>
      <p:sp>
        <p:nvSpPr>
          <p:cNvPr id="7" name="Autor">
            <a:extLst>
              <a:ext uri="{FF2B5EF4-FFF2-40B4-BE49-F238E27FC236}">
                <a16:creationId xmlns:a16="http://schemas.microsoft.com/office/drawing/2014/main" id="{123BC737-716F-4352-A5E9-C9B78B1520B2}"/>
              </a:ext>
            </a:extLst>
          </p:cNvPr>
          <p:cNvSpPr/>
          <p:nvPr/>
        </p:nvSpPr>
        <p:spPr>
          <a:xfrm>
            <a:off x="707232" y="469826"/>
            <a:ext cx="1908000" cy="288000"/>
          </a:xfrm>
          <a:prstGeom prst="roundRect">
            <a:avLst>
              <a:gd name="adj" fmla="val 29404"/>
            </a:avLst>
          </a:prstGeom>
          <a:solidFill>
            <a:schemeClr val="bg1">
              <a:lumMod val="50000"/>
            </a:schemeClr>
          </a:solidFill>
          <a:ln w="12700" cap="flat" cmpd="sng" algn="ctr">
            <a:solidFill>
              <a:schemeClr val="tx1"/>
            </a:solidFill>
            <a:prstDash val="solid"/>
            <a:miter lim="800000"/>
          </a:ln>
          <a:effec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defTabSz="400370" eaLnBrk="0" fontAlgn="base" hangingPunct="0">
              <a:spcBef>
                <a:spcPct val="0"/>
              </a:spcBef>
              <a:spcAft>
                <a:spcPct val="0"/>
              </a:spcAft>
              <a:defRPr/>
            </a:pPr>
            <a:r>
              <a:rPr kumimoji="0" lang="sk-SK" sz="1400" b="0" i="0" u="none" strike="noStrike" kern="1200" cap="none" spc="0" normalizeH="0" baseline="0" noProof="0">
                <a:ln>
                  <a:noFill/>
                </a:ln>
                <a:solidFill>
                  <a:schemeClr val="bg1"/>
                </a:solidFill>
                <a:effectLst/>
                <a:uLnTx/>
                <a:uFillTx/>
                <a:latin typeface="ContusTEEMed" pitchFamily="2" charset="0"/>
                <a:cs typeface="EucrosiaUPC" panose="02020603050405020304" pitchFamily="18" charset="-34"/>
              </a:rPr>
              <a:t>Photo © </a:t>
            </a:r>
            <a:r>
              <a:rPr lang="sk-SK" sz="1400">
                <a:solidFill>
                  <a:schemeClr val="bg1"/>
                </a:solidFill>
                <a:latin typeface="ContusTEEMed" pitchFamily="2" charset="0"/>
                <a:cs typeface="EucrosiaUPC" panose="02020603050405020304" pitchFamily="18" charset="-34"/>
              </a:rPr>
              <a:t>Hudec Ivan</a:t>
            </a:r>
            <a:endParaRPr kumimoji="0" lang="sk-SK" sz="1400" b="0" i="0" u="none" strike="noStrike" kern="1200" cap="none" spc="0" normalizeH="0" baseline="0" noProof="0">
              <a:ln>
                <a:noFill/>
              </a:ln>
              <a:solidFill>
                <a:schemeClr val="bg1"/>
              </a:solidFill>
              <a:effectLst/>
              <a:uLnTx/>
              <a:uFillTx/>
              <a:latin typeface="ContusTEEMed" pitchFamily="2" charset="0"/>
              <a:cs typeface="EucrosiaUPC" panose="02020603050405020304" pitchFamily="18" charset="-34"/>
            </a:endParaRPr>
          </a:p>
        </p:txBody>
      </p:sp>
    </p:spTree>
    <p:extLst>
      <p:ext uri="{BB962C8B-B14F-4D97-AF65-F5344CB8AC3E}">
        <p14:creationId xmlns:p14="http://schemas.microsoft.com/office/powerpoint/2010/main" val="3337152343"/>
      </p:ext>
    </p:extLst>
  </p:cSld>
  <p:clrMapOvr>
    <a:masterClrMapping/>
  </p:clrMapOvr>
  <mc:AlternateContent xmlns:mc="http://schemas.openxmlformats.org/markup-compatibility/2006" xmlns:p14="http://schemas.microsoft.com/office/powerpoint/2010/main">
    <mc:Choice Requires="p14">
      <p:transition spd="slow" p14:dur="2500" advClick="0" advTm="5000">
        <p:split orient="vert" dir="in"/>
      </p:transition>
    </mc:Choice>
    <mc:Fallback xmlns="">
      <p:transition spd="slow" advClick="0" advTm="5000">
        <p:split orient="vert" dir="in"/>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47540551-9BC4-476C-8FD6-E09EC9B412E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 y="0"/>
            <a:ext cx="15239998" cy="8572499"/>
          </a:xfrm>
          <a:prstGeom prst="rect">
            <a:avLst/>
          </a:prstGeom>
        </p:spPr>
      </p:pic>
      <p:pic>
        <p:nvPicPr>
          <p:cNvPr id="5" name="Rám">
            <a:extLst>
              <a:ext uri="{FF2B5EF4-FFF2-40B4-BE49-F238E27FC236}">
                <a16:creationId xmlns:a16="http://schemas.microsoft.com/office/drawing/2014/main" id="{FEDB33EB-AB68-4F5B-8283-75D3065625D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52" y="536"/>
            <a:ext cx="15238095" cy="8571428"/>
          </a:xfrm>
          <a:prstGeom prst="rect">
            <a:avLst/>
          </a:prstGeom>
        </p:spPr>
      </p:pic>
      <p:sp>
        <p:nvSpPr>
          <p:cNvPr id="7" name="Autor">
            <a:extLst>
              <a:ext uri="{FF2B5EF4-FFF2-40B4-BE49-F238E27FC236}">
                <a16:creationId xmlns:a16="http://schemas.microsoft.com/office/drawing/2014/main" id="{123BC737-716F-4352-A5E9-C9B78B1520B2}"/>
              </a:ext>
            </a:extLst>
          </p:cNvPr>
          <p:cNvSpPr/>
          <p:nvPr/>
        </p:nvSpPr>
        <p:spPr>
          <a:xfrm>
            <a:off x="707232" y="469826"/>
            <a:ext cx="1908000" cy="288000"/>
          </a:xfrm>
          <a:prstGeom prst="roundRect">
            <a:avLst>
              <a:gd name="adj" fmla="val 29404"/>
            </a:avLst>
          </a:prstGeom>
          <a:solidFill>
            <a:schemeClr val="bg1">
              <a:lumMod val="50000"/>
            </a:schemeClr>
          </a:solidFill>
          <a:ln w="12700" cap="flat" cmpd="sng" algn="ctr">
            <a:solidFill>
              <a:schemeClr val="tx1"/>
            </a:solidFill>
            <a:prstDash val="solid"/>
            <a:miter lim="800000"/>
          </a:ln>
          <a:effec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defTabSz="400370" eaLnBrk="0" fontAlgn="base" hangingPunct="0">
              <a:spcBef>
                <a:spcPct val="0"/>
              </a:spcBef>
              <a:spcAft>
                <a:spcPct val="0"/>
              </a:spcAft>
              <a:defRPr/>
            </a:pPr>
            <a:r>
              <a:rPr kumimoji="0" lang="sk-SK" sz="1400" b="0" i="0" u="none" strike="noStrike" kern="1200" cap="none" spc="0" normalizeH="0" baseline="0" noProof="0">
                <a:ln>
                  <a:noFill/>
                </a:ln>
                <a:solidFill>
                  <a:schemeClr val="bg1"/>
                </a:solidFill>
                <a:effectLst/>
                <a:uLnTx/>
                <a:uFillTx/>
                <a:latin typeface="ContusTEEMed" pitchFamily="2" charset="0"/>
                <a:cs typeface="EucrosiaUPC" panose="02020603050405020304" pitchFamily="18" charset="-34"/>
              </a:rPr>
              <a:t>Photo © </a:t>
            </a:r>
            <a:r>
              <a:rPr lang="sk-SK" sz="1400">
                <a:solidFill>
                  <a:schemeClr val="bg1"/>
                </a:solidFill>
                <a:latin typeface="ContusTEEMed" pitchFamily="2" charset="0"/>
                <a:cs typeface="EucrosiaUPC" panose="02020603050405020304" pitchFamily="18" charset="-34"/>
              </a:rPr>
              <a:t>Hudec Ivan</a:t>
            </a:r>
            <a:endParaRPr kumimoji="0" lang="sk-SK" sz="1400" b="0" i="0" u="none" strike="noStrike" kern="1200" cap="none" spc="0" normalizeH="0" baseline="0" noProof="0">
              <a:ln>
                <a:noFill/>
              </a:ln>
              <a:solidFill>
                <a:schemeClr val="bg1"/>
              </a:solidFill>
              <a:effectLst/>
              <a:uLnTx/>
              <a:uFillTx/>
              <a:latin typeface="ContusTEEMed" pitchFamily="2" charset="0"/>
              <a:cs typeface="EucrosiaUPC" panose="02020603050405020304" pitchFamily="18" charset="-34"/>
            </a:endParaRPr>
          </a:p>
        </p:txBody>
      </p:sp>
    </p:spTree>
    <p:extLst>
      <p:ext uri="{BB962C8B-B14F-4D97-AF65-F5344CB8AC3E}">
        <p14:creationId xmlns:p14="http://schemas.microsoft.com/office/powerpoint/2010/main" val="194266561"/>
      </p:ext>
    </p:extLst>
  </p:cSld>
  <p:clrMapOvr>
    <a:masterClrMapping/>
  </p:clrMapOvr>
  <mc:AlternateContent xmlns:mc="http://schemas.openxmlformats.org/markup-compatibility/2006" xmlns:p14="http://schemas.microsoft.com/office/powerpoint/2010/main">
    <mc:Choice Requires="p14">
      <p:transition spd="slow" p14:dur="2500" advClick="0" advTm="5000">
        <p:split orient="vert" dir="in"/>
      </p:transition>
    </mc:Choice>
    <mc:Fallback xmlns="">
      <p:transition spd="slow" advClick="0" advTm="5000">
        <p:split orient="vert" dir="in"/>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1">
            <a:extLst>
              <a:ext uri="{FF2B5EF4-FFF2-40B4-BE49-F238E27FC236}">
                <a16:creationId xmlns:a16="http://schemas.microsoft.com/office/drawing/2014/main" id="{47540551-9BC4-476C-8FD6-E09EC9B412E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5520" y="1"/>
            <a:ext cx="7429499" cy="8572499"/>
          </a:xfrm>
          <a:prstGeom prst="rect">
            <a:avLst/>
          </a:prstGeom>
        </p:spPr>
      </p:pic>
      <p:pic>
        <p:nvPicPr>
          <p:cNvPr id="3" name="Rám 1">
            <a:extLst>
              <a:ext uri="{FF2B5EF4-FFF2-40B4-BE49-F238E27FC236}">
                <a16:creationId xmlns:a16="http://schemas.microsoft.com/office/drawing/2014/main" id="{6FD92B68-B1AB-4249-9491-5125132DD38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7429500" cy="8572500"/>
          </a:xfrm>
          <a:prstGeom prst="rect">
            <a:avLst/>
          </a:prstGeom>
        </p:spPr>
      </p:pic>
      <p:sp>
        <p:nvSpPr>
          <p:cNvPr id="7" name="Autor 1">
            <a:extLst>
              <a:ext uri="{FF2B5EF4-FFF2-40B4-BE49-F238E27FC236}">
                <a16:creationId xmlns:a16="http://schemas.microsoft.com/office/drawing/2014/main" id="{123BC737-716F-4352-A5E9-C9B78B1520B2}"/>
              </a:ext>
            </a:extLst>
          </p:cNvPr>
          <p:cNvSpPr/>
          <p:nvPr/>
        </p:nvSpPr>
        <p:spPr>
          <a:xfrm>
            <a:off x="707232" y="469826"/>
            <a:ext cx="1908000" cy="288000"/>
          </a:xfrm>
          <a:prstGeom prst="roundRect">
            <a:avLst>
              <a:gd name="adj" fmla="val 29404"/>
            </a:avLst>
          </a:prstGeom>
          <a:solidFill>
            <a:schemeClr val="bg1">
              <a:lumMod val="50000"/>
            </a:schemeClr>
          </a:solidFill>
          <a:ln w="12700" cap="flat" cmpd="sng" algn="ctr">
            <a:solidFill>
              <a:schemeClr val="tx1"/>
            </a:solidFill>
            <a:prstDash val="solid"/>
            <a:miter lim="800000"/>
          </a:ln>
          <a:effec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defTabSz="400370" eaLnBrk="0" fontAlgn="base" hangingPunct="0">
              <a:spcBef>
                <a:spcPct val="0"/>
              </a:spcBef>
              <a:spcAft>
                <a:spcPct val="0"/>
              </a:spcAft>
              <a:defRPr/>
            </a:pPr>
            <a:r>
              <a:rPr kumimoji="0" lang="sk-SK" sz="1400" b="0" i="0" u="none" strike="noStrike" kern="1200" cap="none" spc="0" normalizeH="0" baseline="0" noProof="0">
                <a:ln>
                  <a:noFill/>
                </a:ln>
                <a:solidFill>
                  <a:schemeClr val="bg1"/>
                </a:solidFill>
                <a:effectLst/>
                <a:uLnTx/>
                <a:uFillTx/>
                <a:latin typeface="ContusTEEMed" pitchFamily="2" charset="0"/>
                <a:cs typeface="EucrosiaUPC" panose="02020603050405020304" pitchFamily="18" charset="-34"/>
              </a:rPr>
              <a:t>Photo © Sekerka D</a:t>
            </a:r>
          </a:p>
        </p:txBody>
      </p:sp>
      <p:pic>
        <p:nvPicPr>
          <p:cNvPr id="6" name="Foto 2">
            <a:extLst>
              <a:ext uri="{FF2B5EF4-FFF2-40B4-BE49-F238E27FC236}">
                <a16:creationId xmlns:a16="http://schemas.microsoft.com/office/drawing/2014/main" id="{19AB50B7-D987-4D9C-86AF-256F1FEFA49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7804981" y="14793"/>
            <a:ext cx="7429499" cy="8557706"/>
          </a:xfrm>
          <a:prstGeom prst="rect">
            <a:avLst/>
          </a:prstGeom>
        </p:spPr>
      </p:pic>
      <p:pic>
        <p:nvPicPr>
          <p:cNvPr id="9" name="Rám 2">
            <a:extLst>
              <a:ext uri="{FF2B5EF4-FFF2-40B4-BE49-F238E27FC236}">
                <a16:creationId xmlns:a16="http://schemas.microsoft.com/office/drawing/2014/main" id="{C7908F5F-B8C8-405E-9225-2F39BA92E91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04981" y="1"/>
            <a:ext cx="7435019" cy="8572498"/>
          </a:xfrm>
          <a:prstGeom prst="rect">
            <a:avLst/>
          </a:prstGeom>
        </p:spPr>
      </p:pic>
      <p:sp>
        <p:nvSpPr>
          <p:cNvPr id="8" name="Autor 2">
            <a:extLst>
              <a:ext uri="{FF2B5EF4-FFF2-40B4-BE49-F238E27FC236}">
                <a16:creationId xmlns:a16="http://schemas.microsoft.com/office/drawing/2014/main" id="{825DD6D1-CFCF-48C0-BCBC-FC770F5D68CF}"/>
              </a:ext>
            </a:extLst>
          </p:cNvPr>
          <p:cNvSpPr/>
          <p:nvPr/>
        </p:nvSpPr>
        <p:spPr>
          <a:xfrm>
            <a:off x="8506693" y="469825"/>
            <a:ext cx="1908000" cy="288000"/>
          </a:xfrm>
          <a:prstGeom prst="roundRect">
            <a:avLst>
              <a:gd name="adj" fmla="val 29404"/>
            </a:avLst>
          </a:prstGeom>
          <a:solidFill>
            <a:schemeClr val="bg1">
              <a:lumMod val="50000"/>
            </a:schemeClr>
          </a:solidFill>
          <a:ln w="12700" cap="flat" cmpd="sng" algn="ctr">
            <a:solidFill>
              <a:schemeClr val="tx1"/>
            </a:solidFill>
            <a:prstDash val="solid"/>
            <a:miter lim="800000"/>
          </a:ln>
          <a:effec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defTabSz="400370" eaLnBrk="0" fontAlgn="base" hangingPunct="0">
              <a:spcBef>
                <a:spcPct val="0"/>
              </a:spcBef>
              <a:spcAft>
                <a:spcPct val="0"/>
              </a:spcAft>
              <a:defRPr/>
            </a:pPr>
            <a:r>
              <a:rPr kumimoji="0" lang="sk-SK" sz="1400" b="0" i="0" u="none" strike="noStrike" kern="1200" cap="none" spc="0" normalizeH="0" baseline="0" noProof="0">
                <a:ln>
                  <a:noFill/>
                </a:ln>
                <a:solidFill>
                  <a:schemeClr val="bg1"/>
                </a:solidFill>
                <a:effectLst/>
                <a:uLnTx/>
                <a:uFillTx/>
                <a:latin typeface="ContusTEEMed" pitchFamily="2" charset="0"/>
                <a:cs typeface="EucrosiaUPC" panose="02020603050405020304" pitchFamily="18" charset="-34"/>
              </a:rPr>
              <a:t>Photo © Sekerka D</a:t>
            </a:r>
          </a:p>
        </p:txBody>
      </p:sp>
      <p:pic>
        <p:nvPicPr>
          <p:cNvPr id="15" name="Foto 0">
            <a:extLst>
              <a:ext uri="{FF2B5EF4-FFF2-40B4-BE49-F238E27FC236}">
                <a16:creationId xmlns:a16="http://schemas.microsoft.com/office/drawing/2014/main" id="{D1A4E61D-05C3-40CD-934F-E5D7B4AE64A0}"/>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5239998" cy="8572499"/>
          </a:xfrm>
          <a:prstGeom prst="rect">
            <a:avLst/>
          </a:prstGeom>
        </p:spPr>
      </p:pic>
      <p:pic>
        <p:nvPicPr>
          <p:cNvPr id="5" name="Rám 0">
            <a:extLst>
              <a:ext uri="{FF2B5EF4-FFF2-40B4-BE49-F238E27FC236}">
                <a16:creationId xmlns:a16="http://schemas.microsoft.com/office/drawing/2014/main" id="{FEDB33EB-AB68-4F5B-8283-75D3065625DB}"/>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952" y="536"/>
            <a:ext cx="15238095" cy="8571428"/>
          </a:xfrm>
          <a:prstGeom prst="rect">
            <a:avLst/>
          </a:prstGeom>
        </p:spPr>
      </p:pic>
      <p:sp>
        <p:nvSpPr>
          <p:cNvPr id="16" name="Autor 0">
            <a:extLst>
              <a:ext uri="{FF2B5EF4-FFF2-40B4-BE49-F238E27FC236}">
                <a16:creationId xmlns:a16="http://schemas.microsoft.com/office/drawing/2014/main" id="{C4431DBF-D8A5-4A96-BB5F-C23BC09A4421}"/>
              </a:ext>
            </a:extLst>
          </p:cNvPr>
          <p:cNvSpPr/>
          <p:nvPr/>
        </p:nvSpPr>
        <p:spPr>
          <a:xfrm>
            <a:off x="725975" y="462192"/>
            <a:ext cx="1908000" cy="288000"/>
          </a:xfrm>
          <a:prstGeom prst="roundRect">
            <a:avLst>
              <a:gd name="adj" fmla="val 29404"/>
            </a:avLst>
          </a:prstGeom>
          <a:solidFill>
            <a:schemeClr val="bg1">
              <a:lumMod val="50000"/>
            </a:schemeClr>
          </a:solidFill>
          <a:ln w="12700" cap="flat" cmpd="sng" algn="ctr">
            <a:solidFill>
              <a:schemeClr val="tx1"/>
            </a:solidFill>
            <a:prstDash val="solid"/>
            <a:miter lim="800000"/>
          </a:ln>
          <a:effec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defTabSz="400370" eaLnBrk="0" fontAlgn="base" hangingPunct="0">
              <a:spcBef>
                <a:spcPct val="0"/>
              </a:spcBef>
              <a:spcAft>
                <a:spcPct val="0"/>
              </a:spcAft>
              <a:defRPr/>
            </a:pPr>
            <a:r>
              <a:rPr kumimoji="0" lang="sk-SK" sz="1400" b="0" i="0" u="none" strike="noStrike" kern="1200" cap="none" spc="0" normalizeH="0" baseline="0" noProof="0">
                <a:ln>
                  <a:noFill/>
                </a:ln>
                <a:solidFill>
                  <a:schemeClr val="bg1"/>
                </a:solidFill>
                <a:effectLst/>
                <a:uLnTx/>
                <a:uFillTx/>
                <a:latin typeface="ContusTEEMed" pitchFamily="2" charset="0"/>
                <a:cs typeface="EucrosiaUPC" panose="02020603050405020304" pitchFamily="18" charset="-34"/>
              </a:rPr>
              <a:t>Photo © Sekerka D</a:t>
            </a:r>
          </a:p>
        </p:txBody>
      </p:sp>
      <p:pic>
        <p:nvPicPr>
          <p:cNvPr id="12" name="Foto X">
            <a:extLst>
              <a:ext uri="{FF2B5EF4-FFF2-40B4-BE49-F238E27FC236}">
                <a16:creationId xmlns:a16="http://schemas.microsoft.com/office/drawing/2014/main" id="{79C2BFDE-ACF5-4C0D-9F84-868905A9970F}"/>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21274" y="-14196"/>
            <a:ext cx="15239998" cy="8572499"/>
          </a:xfrm>
          <a:prstGeom prst="rect">
            <a:avLst/>
          </a:prstGeom>
        </p:spPr>
      </p:pic>
      <p:sp>
        <p:nvSpPr>
          <p:cNvPr id="13" name="Autor X">
            <a:extLst>
              <a:ext uri="{FF2B5EF4-FFF2-40B4-BE49-F238E27FC236}">
                <a16:creationId xmlns:a16="http://schemas.microsoft.com/office/drawing/2014/main" id="{C76B142F-9C3C-43E5-B73F-D42FECF4A527}"/>
              </a:ext>
            </a:extLst>
          </p:cNvPr>
          <p:cNvSpPr/>
          <p:nvPr/>
        </p:nvSpPr>
        <p:spPr>
          <a:xfrm>
            <a:off x="728505" y="455630"/>
            <a:ext cx="1908000" cy="288000"/>
          </a:xfrm>
          <a:prstGeom prst="roundRect">
            <a:avLst>
              <a:gd name="adj" fmla="val 29404"/>
            </a:avLst>
          </a:prstGeom>
          <a:solidFill>
            <a:schemeClr val="bg1">
              <a:lumMod val="50000"/>
            </a:schemeClr>
          </a:solidFill>
          <a:ln w="12700" cap="flat" cmpd="sng" algn="ctr">
            <a:solidFill>
              <a:schemeClr val="tx1"/>
            </a:solidFill>
            <a:prstDash val="solid"/>
            <a:miter lim="800000"/>
          </a:ln>
          <a:effec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defTabSz="400370" eaLnBrk="0" fontAlgn="base" hangingPunct="0">
              <a:spcBef>
                <a:spcPct val="0"/>
              </a:spcBef>
              <a:spcAft>
                <a:spcPct val="0"/>
              </a:spcAft>
              <a:defRPr/>
            </a:pPr>
            <a:r>
              <a:rPr kumimoji="0" lang="sk-SK" sz="1400" b="0" i="0" u="none" strike="noStrike" kern="1200" cap="none" spc="0" normalizeH="0" baseline="0" noProof="0">
                <a:ln>
                  <a:noFill/>
                </a:ln>
                <a:solidFill>
                  <a:schemeClr val="bg1"/>
                </a:solidFill>
                <a:effectLst/>
                <a:uLnTx/>
                <a:uFillTx/>
                <a:latin typeface="ContusTEEMed" pitchFamily="2" charset="0"/>
                <a:cs typeface="EucrosiaUPC" panose="02020603050405020304" pitchFamily="18" charset="-34"/>
              </a:rPr>
              <a:t>Photo © </a:t>
            </a:r>
            <a:r>
              <a:rPr lang="sk-SK" sz="1400">
                <a:solidFill>
                  <a:schemeClr val="bg1"/>
                </a:solidFill>
                <a:latin typeface="ContusTEEMed" pitchFamily="2" charset="0"/>
                <a:cs typeface="EucrosiaUPC" panose="02020603050405020304" pitchFamily="18" charset="-34"/>
              </a:rPr>
              <a:t>Hudec Ivan</a:t>
            </a:r>
            <a:endParaRPr kumimoji="0" lang="sk-SK" sz="1400" b="0" i="0" u="none" strike="noStrike" kern="1200" cap="none" spc="0" normalizeH="0" baseline="0" noProof="0">
              <a:ln>
                <a:noFill/>
              </a:ln>
              <a:solidFill>
                <a:schemeClr val="bg1"/>
              </a:solidFill>
              <a:effectLst/>
              <a:uLnTx/>
              <a:uFillTx/>
              <a:latin typeface="ContusTEEMed" pitchFamily="2" charset="0"/>
              <a:cs typeface="EucrosiaUPC" panose="02020603050405020304" pitchFamily="18" charset="-34"/>
            </a:endParaRPr>
          </a:p>
        </p:txBody>
      </p:sp>
      <p:pic>
        <p:nvPicPr>
          <p:cNvPr id="14" name="Rám 0">
            <a:extLst>
              <a:ext uri="{FF2B5EF4-FFF2-40B4-BE49-F238E27FC236}">
                <a16:creationId xmlns:a16="http://schemas.microsoft.com/office/drawing/2014/main" id="{A38B866A-DE01-4DA0-A944-980CAE34462F}"/>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905" y="0"/>
            <a:ext cx="15238095" cy="8571428"/>
          </a:xfrm>
          <a:prstGeom prst="rect">
            <a:avLst/>
          </a:prstGeom>
        </p:spPr>
      </p:pic>
    </p:spTree>
    <p:extLst>
      <p:ext uri="{BB962C8B-B14F-4D97-AF65-F5344CB8AC3E}">
        <p14:creationId xmlns:p14="http://schemas.microsoft.com/office/powerpoint/2010/main" val="1138917181"/>
      </p:ext>
    </p:extLst>
  </p:cSld>
  <p:clrMapOvr>
    <a:masterClrMapping/>
  </p:clrMapOvr>
  <mc:AlternateContent xmlns:mc="http://schemas.openxmlformats.org/markup-compatibility/2006" xmlns:p14="http://schemas.microsoft.com/office/powerpoint/2010/main">
    <mc:Choice Requires="p14">
      <p:transition spd="slow" p14:dur="2500" advClick="0" advTm="23000">
        <p:split orient="vert" dir="in"/>
      </p:transition>
    </mc:Choice>
    <mc:Fallback xmlns="">
      <p:transition spd="slow" advClick="0" advTm="23000">
        <p:split orient="vert" dir="in"/>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21" fill="hold" nodeType="withEffect">
                                  <p:stCondLst>
                                    <p:cond delay="5000"/>
                                  </p:stCondLst>
                                  <p:childTnLst>
                                    <p:animEffect transition="out" filter="barn(inVertical)">
                                      <p:cBhvr>
                                        <p:cTn id="6" dur="2500"/>
                                        <p:tgtEl>
                                          <p:spTgt spid="12"/>
                                        </p:tgtEl>
                                      </p:cBhvr>
                                    </p:animEffect>
                                    <p:set>
                                      <p:cBhvr>
                                        <p:cTn id="7" dur="1" fill="hold">
                                          <p:stCondLst>
                                            <p:cond delay="2499"/>
                                          </p:stCondLst>
                                        </p:cTn>
                                        <p:tgtEl>
                                          <p:spTgt spid="12"/>
                                        </p:tgtEl>
                                        <p:attrNameLst>
                                          <p:attrName>style.visibility</p:attrName>
                                        </p:attrNameLst>
                                      </p:cBhvr>
                                      <p:to>
                                        <p:strVal val="hidden"/>
                                      </p:to>
                                    </p:set>
                                  </p:childTnLst>
                                </p:cTn>
                              </p:par>
                              <p:par>
                                <p:cTn id="8" presetID="10" presetClass="exit" presetSubtype="0" fill="hold" grpId="0" nodeType="withEffect">
                                  <p:stCondLst>
                                    <p:cond delay="4500"/>
                                  </p:stCondLst>
                                  <p:childTnLst>
                                    <p:animEffect transition="out" filter="fade">
                                      <p:cBhvr>
                                        <p:cTn id="9" dur="1000"/>
                                        <p:tgtEl>
                                          <p:spTgt spid="13"/>
                                        </p:tgtEl>
                                      </p:cBhvr>
                                    </p:animEffect>
                                    <p:set>
                                      <p:cBhvr>
                                        <p:cTn id="10" dur="1" fill="hold">
                                          <p:stCondLst>
                                            <p:cond delay="999"/>
                                          </p:stCondLst>
                                        </p:cTn>
                                        <p:tgtEl>
                                          <p:spTgt spid="13"/>
                                        </p:tgtEl>
                                        <p:attrNameLst>
                                          <p:attrName>style.visibility</p:attrName>
                                        </p:attrNameLst>
                                      </p:cBhvr>
                                      <p:to>
                                        <p:strVal val="hidden"/>
                                      </p:to>
                                    </p:set>
                                  </p:childTnLst>
                                </p:cTn>
                              </p:par>
                            </p:childTnLst>
                          </p:cTn>
                        </p:par>
                        <p:par>
                          <p:cTn id="11" fill="hold">
                            <p:stCondLst>
                              <p:cond delay="7500"/>
                            </p:stCondLst>
                            <p:childTnLst>
                              <p:par>
                                <p:cTn id="12" presetID="8" presetClass="emph" presetSubtype="0" accel="33333" fill="hold" nodeType="afterEffect">
                                  <p:stCondLst>
                                    <p:cond delay="5750"/>
                                  </p:stCondLst>
                                  <p:childTnLst>
                                    <p:animRot by="-5400000">
                                      <p:cBhvr>
                                        <p:cTn id="13" dur="4000" fill="hold"/>
                                        <p:tgtEl>
                                          <p:spTgt spid="4"/>
                                        </p:tgtEl>
                                        <p:attrNameLst>
                                          <p:attrName>r</p:attrName>
                                        </p:attrNameLst>
                                      </p:cBhvr>
                                    </p:animRot>
                                  </p:childTnLst>
                                </p:cTn>
                              </p:par>
                              <p:par>
                                <p:cTn id="14" presetID="42" presetClass="path" presetSubtype="0" accel="50000" decel="50000" fill="hold" nodeType="withEffect">
                                  <p:stCondLst>
                                    <p:cond delay="5750"/>
                                  </p:stCondLst>
                                  <p:childTnLst>
                                    <p:animMotion origin="layout" path="M 4.16667E-7 -2.96296E-6 L -0.55807 -2.96296E-6 " pathEditMode="relative" rAng="0" ptsTypes="AA">
                                      <p:cBhvr>
                                        <p:cTn id="15" dur="3000" fill="hold"/>
                                        <p:tgtEl>
                                          <p:spTgt spid="4"/>
                                        </p:tgtEl>
                                        <p:attrNameLst>
                                          <p:attrName>ppt_x</p:attrName>
                                          <p:attrName>ppt_y</p:attrName>
                                        </p:attrNameLst>
                                      </p:cBhvr>
                                      <p:rCtr x="-27904" y="0"/>
                                    </p:animMotion>
                                  </p:childTnLst>
                                </p:cTn>
                              </p:par>
                              <p:par>
                                <p:cTn id="16" presetID="8" presetClass="emph" presetSubtype="0" accel="33333" fill="hold" nodeType="withEffect">
                                  <p:stCondLst>
                                    <p:cond delay="5750"/>
                                  </p:stCondLst>
                                  <p:childTnLst>
                                    <p:animRot by="-5400000">
                                      <p:cBhvr>
                                        <p:cTn id="17" dur="4000" fill="hold"/>
                                        <p:tgtEl>
                                          <p:spTgt spid="3"/>
                                        </p:tgtEl>
                                        <p:attrNameLst>
                                          <p:attrName>r</p:attrName>
                                        </p:attrNameLst>
                                      </p:cBhvr>
                                    </p:animRot>
                                  </p:childTnLst>
                                </p:cTn>
                              </p:par>
                              <p:par>
                                <p:cTn id="18" presetID="42" presetClass="path" presetSubtype="0" accel="50000" decel="50000" fill="hold" nodeType="withEffect">
                                  <p:stCondLst>
                                    <p:cond delay="5750"/>
                                  </p:stCondLst>
                                  <p:childTnLst>
                                    <p:animMotion origin="layout" path="M 0 0 L -0.55802 0 " pathEditMode="relative" rAng="0" ptsTypes="AA">
                                      <p:cBhvr>
                                        <p:cTn id="19" dur="3000" fill="hold"/>
                                        <p:tgtEl>
                                          <p:spTgt spid="3"/>
                                        </p:tgtEl>
                                        <p:attrNameLst>
                                          <p:attrName>ppt_x</p:attrName>
                                          <p:attrName>ppt_y</p:attrName>
                                        </p:attrNameLst>
                                      </p:cBhvr>
                                      <p:rCtr x="-27896" y="0"/>
                                    </p:animMotion>
                                  </p:childTnLst>
                                </p:cTn>
                              </p:par>
                              <p:par>
                                <p:cTn id="20" presetID="10" presetClass="exit" presetSubtype="0" fill="hold" grpId="0" nodeType="withEffect">
                                  <p:stCondLst>
                                    <p:cond delay="5750"/>
                                  </p:stCondLst>
                                  <p:childTnLst>
                                    <p:animEffect transition="out" filter="fade">
                                      <p:cBhvr>
                                        <p:cTn id="21" dur="1000"/>
                                        <p:tgtEl>
                                          <p:spTgt spid="7"/>
                                        </p:tgtEl>
                                      </p:cBhvr>
                                    </p:animEffect>
                                    <p:set>
                                      <p:cBhvr>
                                        <p:cTn id="22" dur="1" fill="hold">
                                          <p:stCondLst>
                                            <p:cond delay="999"/>
                                          </p:stCondLst>
                                        </p:cTn>
                                        <p:tgtEl>
                                          <p:spTgt spid="7"/>
                                        </p:tgtEl>
                                        <p:attrNameLst>
                                          <p:attrName>style.visibility</p:attrName>
                                        </p:attrNameLst>
                                      </p:cBhvr>
                                      <p:to>
                                        <p:strVal val="hidden"/>
                                      </p:to>
                                    </p:set>
                                  </p:childTnLst>
                                </p:cTn>
                              </p:par>
                              <p:par>
                                <p:cTn id="23" presetID="8" presetClass="emph" presetSubtype="0" accel="33333" fill="hold" nodeType="withEffect">
                                  <p:stCondLst>
                                    <p:cond delay="5750"/>
                                  </p:stCondLst>
                                  <p:childTnLst>
                                    <p:animRot by="5400000">
                                      <p:cBhvr>
                                        <p:cTn id="24" dur="4000" fill="hold"/>
                                        <p:tgtEl>
                                          <p:spTgt spid="6"/>
                                        </p:tgtEl>
                                        <p:attrNameLst>
                                          <p:attrName>r</p:attrName>
                                        </p:attrNameLst>
                                      </p:cBhvr>
                                    </p:animRot>
                                  </p:childTnLst>
                                </p:cTn>
                              </p:par>
                              <p:par>
                                <p:cTn id="25" presetID="42" presetClass="path" presetSubtype="0" accel="50000" decel="50000" fill="hold" nodeType="withEffect">
                                  <p:stCondLst>
                                    <p:cond delay="5750"/>
                                  </p:stCondLst>
                                  <p:childTnLst>
                                    <p:animMotion origin="layout" path="M 2.5E-6 -7.40741E-7 L 0.57448 -7.40741E-7 " pathEditMode="relative" rAng="0" ptsTypes="AA">
                                      <p:cBhvr>
                                        <p:cTn id="26" dur="3000" fill="hold"/>
                                        <p:tgtEl>
                                          <p:spTgt spid="6"/>
                                        </p:tgtEl>
                                        <p:attrNameLst>
                                          <p:attrName>ppt_x</p:attrName>
                                          <p:attrName>ppt_y</p:attrName>
                                        </p:attrNameLst>
                                      </p:cBhvr>
                                      <p:rCtr x="28719" y="0"/>
                                    </p:animMotion>
                                  </p:childTnLst>
                                </p:cTn>
                              </p:par>
                              <p:par>
                                <p:cTn id="27" presetID="8" presetClass="emph" presetSubtype="0" accel="33333" fill="hold" nodeType="withEffect">
                                  <p:stCondLst>
                                    <p:cond delay="5750"/>
                                  </p:stCondLst>
                                  <p:childTnLst>
                                    <p:animRot by="5400000">
                                      <p:cBhvr>
                                        <p:cTn id="28" dur="4000" fill="hold"/>
                                        <p:tgtEl>
                                          <p:spTgt spid="9"/>
                                        </p:tgtEl>
                                        <p:attrNameLst>
                                          <p:attrName>r</p:attrName>
                                        </p:attrNameLst>
                                      </p:cBhvr>
                                    </p:animRot>
                                  </p:childTnLst>
                                </p:cTn>
                              </p:par>
                              <p:par>
                                <p:cTn id="29" presetID="42" presetClass="path" presetSubtype="0" accel="50000" decel="50000" fill="hold" nodeType="withEffect">
                                  <p:stCondLst>
                                    <p:cond delay="5750"/>
                                  </p:stCondLst>
                                  <p:childTnLst>
                                    <p:animMotion origin="layout" path="M -1.66667E-6 0 L 0.57448 0 " pathEditMode="relative" rAng="0" ptsTypes="AA">
                                      <p:cBhvr>
                                        <p:cTn id="30" dur="3000" fill="hold"/>
                                        <p:tgtEl>
                                          <p:spTgt spid="9"/>
                                        </p:tgtEl>
                                        <p:attrNameLst>
                                          <p:attrName>ppt_x</p:attrName>
                                          <p:attrName>ppt_y</p:attrName>
                                        </p:attrNameLst>
                                      </p:cBhvr>
                                      <p:rCtr x="28719" y="0"/>
                                    </p:animMotion>
                                  </p:childTnLst>
                                </p:cTn>
                              </p:par>
                              <p:par>
                                <p:cTn id="31" presetID="10" presetClass="exit" presetSubtype="0" fill="hold" grpId="0" nodeType="withEffect">
                                  <p:stCondLst>
                                    <p:cond delay="5750"/>
                                  </p:stCondLst>
                                  <p:childTnLst>
                                    <p:animEffect transition="out" filter="fade">
                                      <p:cBhvr>
                                        <p:cTn id="32" dur="1000"/>
                                        <p:tgtEl>
                                          <p:spTgt spid="8"/>
                                        </p:tgtEl>
                                      </p:cBhvr>
                                    </p:animEffect>
                                    <p:set>
                                      <p:cBhvr>
                                        <p:cTn id="33" dur="1" fill="hold">
                                          <p:stCondLst>
                                            <p:cond delay="999"/>
                                          </p:stCondLst>
                                        </p:cTn>
                                        <p:tgtEl>
                                          <p:spTgt spid="8"/>
                                        </p:tgtEl>
                                        <p:attrNameLst>
                                          <p:attrName>style.visibility</p:attrName>
                                        </p:attrNameLst>
                                      </p:cBhvr>
                                      <p:to>
                                        <p:strVal val="hidden"/>
                                      </p:to>
                                    </p:set>
                                  </p:childTnLst>
                                </p:cTn>
                              </p:par>
                              <p:par>
                                <p:cTn id="34" presetID="16" presetClass="entr" presetSubtype="37" fill="hold" nodeType="withEffect">
                                  <p:stCondLst>
                                    <p:cond delay="5250"/>
                                  </p:stCondLst>
                                  <p:childTnLst>
                                    <p:set>
                                      <p:cBhvr>
                                        <p:cTn id="35" dur="1" fill="hold">
                                          <p:stCondLst>
                                            <p:cond delay="0"/>
                                          </p:stCondLst>
                                        </p:cTn>
                                        <p:tgtEl>
                                          <p:spTgt spid="15"/>
                                        </p:tgtEl>
                                        <p:attrNameLst>
                                          <p:attrName>style.visibility</p:attrName>
                                        </p:attrNameLst>
                                      </p:cBhvr>
                                      <p:to>
                                        <p:strVal val="visible"/>
                                      </p:to>
                                    </p:set>
                                    <p:animEffect transition="in" filter="barn(outVertical)">
                                      <p:cBhvr>
                                        <p:cTn id="36" dur="2500"/>
                                        <p:tgtEl>
                                          <p:spTgt spid="15"/>
                                        </p:tgtEl>
                                      </p:cBhvr>
                                    </p:animEffect>
                                  </p:childTnLst>
                                </p:cTn>
                              </p:par>
                              <p:par>
                                <p:cTn id="37" presetID="10" presetClass="entr" presetSubtype="0" fill="hold" grpId="0" nodeType="withEffect">
                                  <p:stCondLst>
                                    <p:cond delay="6750"/>
                                  </p:stCondLst>
                                  <p:childTnLst>
                                    <p:set>
                                      <p:cBhvr>
                                        <p:cTn id="38" dur="1" fill="hold">
                                          <p:stCondLst>
                                            <p:cond delay="0"/>
                                          </p:stCondLst>
                                        </p:cTn>
                                        <p:tgtEl>
                                          <p:spTgt spid="16"/>
                                        </p:tgtEl>
                                        <p:attrNameLst>
                                          <p:attrName>style.visibility</p:attrName>
                                        </p:attrNameLst>
                                      </p:cBhvr>
                                      <p:to>
                                        <p:strVal val="visible"/>
                                      </p:to>
                                    </p:set>
                                    <p:animEffect transition="in" filter="fade">
                                      <p:cBhvr>
                                        <p:cTn id="39" dur="10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16" grpId="0" animBg="1"/>
      <p:bldP spid="13"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47540551-9BC4-476C-8FD6-E09EC9B412E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 y="0"/>
            <a:ext cx="15239998" cy="8572499"/>
          </a:xfrm>
          <a:prstGeom prst="rect">
            <a:avLst/>
          </a:prstGeom>
        </p:spPr>
      </p:pic>
      <p:pic>
        <p:nvPicPr>
          <p:cNvPr id="5" name="Rám">
            <a:extLst>
              <a:ext uri="{FF2B5EF4-FFF2-40B4-BE49-F238E27FC236}">
                <a16:creationId xmlns:a16="http://schemas.microsoft.com/office/drawing/2014/main" id="{FEDB33EB-AB68-4F5B-8283-75D3065625D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52" y="536"/>
            <a:ext cx="15238095" cy="8571428"/>
          </a:xfrm>
          <a:prstGeom prst="rect">
            <a:avLst/>
          </a:prstGeom>
        </p:spPr>
      </p:pic>
      <p:sp>
        <p:nvSpPr>
          <p:cNvPr id="6" name="Autor">
            <a:extLst>
              <a:ext uri="{FF2B5EF4-FFF2-40B4-BE49-F238E27FC236}">
                <a16:creationId xmlns:a16="http://schemas.microsoft.com/office/drawing/2014/main" id="{8E11DFE7-196E-4111-A697-E45C3DC23F55}"/>
              </a:ext>
            </a:extLst>
          </p:cNvPr>
          <p:cNvSpPr/>
          <p:nvPr/>
        </p:nvSpPr>
        <p:spPr>
          <a:xfrm>
            <a:off x="707232" y="469826"/>
            <a:ext cx="1908000" cy="288000"/>
          </a:xfrm>
          <a:prstGeom prst="roundRect">
            <a:avLst>
              <a:gd name="adj" fmla="val 29404"/>
            </a:avLst>
          </a:prstGeom>
          <a:solidFill>
            <a:schemeClr val="bg1">
              <a:lumMod val="50000"/>
            </a:schemeClr>
          </a:solidFill>
          <a:ln w="12700" cap="flat" cmpd="sng" algn="ctr">
            <a:solidFill>
              <a:schemeClr val="tx1"/>
            </a:solidFill>
            <a:prstDash val="solid"/>
            <a:miter lim="800000"/>
          </a:ln>
          <a:effec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defTabSz="400370" eaLnBrk="0" fontAlgn="base" hangingPunct="0">
              <a:spcBef>
                <a:spcPct val="0"/>
              </a:spcBef>
              <a:spcAft>
                <a:spcPct val="0"/>
              </a:spcAft>
              <a:defRPr/>
            </a:pPr>
            <a:r>
              <a:rPr kumimoji="0" lang="sk-SK" sz="1400" b="0" i="0" u="none" strike="noStrike" kern="1200" cap="none" spc="0" normalizeH="0" baseline="0" noProof="0">
                <a:ln>
                  <a:noFill/>
                </a:ln>
                <a:solidFill>
                  <a:schemeClr val="bg1"/>
                </a:solidFill>
                <a:effectLst/>
                <a:uLnTx/>
                <a:uFillTx/>
                <a:latin typeface="ContusTEEMed" pitchFamily="2" charset="0"/>
                <a:cs typeface="EucrosiaUPC" panose="02020603050405020304" pitchFamily="18" charset="-34"/>
              </a:rPr>
              <a:t>Photo © Sekerka D</a:t>
            </a:r>
          </a:p>
        </p:txBody>
      </p:sp>
    </p:spTree>
    <p:extLst>
      <p:ext uri="{BB962C8B-B14F-4D97-AF65-F5344CB8AC3E}">
        <p14:creationId xmlns:p14="http://schemas.microsoft.com/office/powerpoint/2010/main" val="3002760694"/>
      </p:ext>
    </p:extLst>
  </p:cSld>
  <p:clrMapOvr>
    <a:masterClrMapping/>
  </p:clrMapOvr>
  <mc:AlternateContent xmlns:mc="http://schemas.openxmlformats.org/markup-compatibility/2006" xmlns:p14="http://schemas.microsoft.com/office/powerpoint/2010/main">
    <mc:Choice Requires="p14">
      <p:transition spd="slow" p14:dur="2500" advClick="0" advTm="5000">
        <p:split orient="vert" dir="in"/>
      </p:transition>
    </mc:Choice>
    <mc:Fallback xmlns="">
      <p:transition spd="slow" advClick="0" advTm="5000">
        <p:split orient="vert" dir="in"/>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47540551-9BC4-476C-8FD6-E09EC9B412E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 y="0"/>
            <a:ext cx="15239998" cy="8572499"/>
          </a:xfrm>
          <a:prstGeom prst="rect">
            <a:avLst/>
          </a:prstGeom>
        </p:spPr>
      </p:pic>
      <p:pic>
        <p:nvPicPr>
          <p:cNvPr id="5" name="Rám">
            <a:extLst>
              <a:ext uri="{FF2B5EF4-FFF2-40B4-BE49-F238E27FC236}">
                <a16:creationId xmlns:a16="http://schemas.microsoft.com/office/drawing/2014/main" id="{FEDB33EB-AB68-4F5B-8283-75D3065625D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52" y="536"/>
            <a:ext cx="15238095" cy="8571428"/>
          </a:xfrm>
          <a:prstGeom prst="rect">
            <a:avLst/>
          </a:prstGeom>
        </p:spPr>
      </p:pic>
      <p:sp>
        <p:nvSpPr>
          <p:cNvPr id="6" name="Autor">
            <a:extLst>
              <a:ext uri="{FF2B5EF4-FFF2-40B4-BE49-F238E27FC236}">
                <a16:creationId xmlns:a16="http://schemas.microsoft.com/office/drawing/2014/main" id="{E075C741-7868-4BB0-9247-3B49CACFDD86}"/>
              </a:ext>
            </a:extLst>
          </p:cNvPr>
          <p:cNvSpPr/>
          <p:nvPr/>
        </p:nvSpPr>
        <p:spPr>
          <a:xfrm>
            <a:off x="707232" y="469826"/>
            <a:ext cx="1908000" cy="288000"/>
          </a:xfrm>
          <a:prstGeom prst="roundRect">
            <a:avLst>
              <a:gd name="adj" fmla="val 29404"/>
            </a:avLst>
          </a:prstGeom>
          <a:solidFill>
            <a:schemeClr val="bg1">
              <a:lumMod val="50000"/>
            </a:schemeClr>
          </a:solidFill>
          <a:ln w="12700" cap="flat" cmpd="sng" algn="ctr">
            <a:solidFill>
              <a:schemeClr val="tx1"/>
            </a:solidFill>
            <a:prstDash val="solid"/>
            <a:miter lim="800000"/>
          </a:ln>
          <a:effec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defTabSz="400370" eaLnBrk="0" fontAlgn="base" hangingPunct="0">
              <a:spcBef>
                <a:spcPct val="0"/>
              </a:spcBef>
              <a:spcAft>
                <a:spcPct val="0"/>
              </a:spcAft>
              <a:defRPr/>
            </a:pPr>
            <a:r>
              <a:rPr kumimoji="0" lang="sk-SK" sz="1400" b="0" i="0" u="none" strike="noStrike" kern="1200" cap="none" spc="0" normalizeH="0" baseline="0" noProof="0">
                <a:ln>
                  <a:noFill/>
                </a:ln>
                <a:solidFill>
                  <a:schemeClr val="bg1"/>
                </a:solidFill>
                <a:effectLst/>
                <a:uLnTx/>
                <a:uFillTx/>
                <a:latin typeface="ContusTEEMed" pitchFamily="2" charset="0"/>
                <a:cs typeface="EucrosiaUPC" panose="02020603050405020304" pitchFamily="18" charset="-34"/>
              </a:rPr>
              <a:t>Photo © Sekerka D</a:t>
            </a:r>
          </a:p>
        </p:txBody>
      </p:sp>
    </p:spTree>
    <p:extLst>
      <p:ext uri="{BB962C8B-B14F-4D97-AF65-F5344CB8AC3E}">
        <p14:creationId xmlns:p14="http://schemas.microsoft.com/office/powerpoint/2010/main" val="2618865231"/>
      </p:ext>
    </p:extLst>
  </p:cSld>
  <p:clrMapOvr>
    <a:masterClrMapping/>
  </p:clrMapOvr>
  <mc:AlternateContent xmlns:mc="http://schemas.openxmlformats.org/markup-compatibility/2006" xmlns:p14="http://schemas.microsoft.com/office/powerpoint/2010/main">
    <mc:Choice Requires="p14">
      <p:transition spd="slow" p14:dur="2500" advClick="0" advTm="5000">
        <p:split orient="vert" dir="in"/>
      </p:transition>
    </mc:Choice>
    <mc:Fallback xmlns="">
      <p:transition spd="slow" advClick="0" advTm="5000">
        <p:split orient="vert" dir="in"/>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47540551-9BC4-476C-8FD6-E09EC9B412E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 y="0"/>
            <a:ext cx="15239998" cy="8572499"/>
          </a:xfrm>
          <a:prstGeom prst="rect">
            <a:avLst/>
          </a:prstGeom>
        </p:spPr>
      </p:pic>
      <p:pic>
        <p:nvPicPr>
          <p:cNvPr id="5" name="Rám">
            <a:extLst>
              <a:ext uri="{FF2B5EF4-FFF2-40B4-BE49-F238E27FC236}">
                <a16:creationId xmlns:a16="http://schemas.microsoft.com/office/drawing/2014/main" id="{FEDB33EB-AB68-4F5B-8283-75D3065625D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52" y="536"/>
            <a:ext cx="15238095" cy="8571428"/>
          </a:xfrm>
          <a:prstGeom prst="rect">
            <a:avLst/>
          </a:prstGeom>
        </p:spPr>
      </p:pic>
      <p:sp>
        <p:nvSpPr>
          <p:cNvPr id="6" name="Autor">
            <a:extLst>
              <a:ext uri="{FF2B5EF4-FFF2-40B4-BE49-F238E27FC236}">
                <a16:creationId xmlns:a16="http://schemas.microsoft.com/office/drawing/2014/main" id="{7EC18F68-6A9C-4697-A309-BA0045032636}"/>
              </a:ext>
            </a:extLst>
          </p:cNvPr>
          <p:cNvSpPr/>
          <p:nvPr/>
        </p:nvSpPr>
        <p:spPr>
          <a:xfrm>
            <a:off x="707232" y="469826"/>
            <a:ext cx="1908000" cy="288000"/>
          </a:xfrm>
          <a:prstGeom prst="roundRect">
            <a:avLst>
              <a:gd name="adj" fmla="val 29404"/>
            </a:avLst>
          </a:prstGeom>
          <a:solidFill>
            <a:schemeClr val="bg1">
              <a:lumMod val="50000"/>
            </a:schemeClr>
          </a:solidFill>
          <a:ln w="12700" cap="flat" cmpd="sng" algn="ctr">
            <a:solidFill>
              <a:schemeClr val="tx1"/>
            </a:solidFill>
            <a:prstDash val="solid"/>
            <a:miter lim="800000"/>
          </a:ln>
          <a:effec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defTabSz="400370" eaLnBrk="0" fontAlgn="base" hangingPunct="0">
              <a:spcBef>
                <a:spcPct val="0"/>
              </a:spcBef>
              <a:spcAft>
                <a:spcPct val="0"/>
              </a:spcAft>
              <a:defRPr/>
            </a:pPr>
            <a:r>
              <a:rPr kumimoji="0" lang="sk-SK" sz="1400" b="0" i="0" u="none" strike="noStrike" kern="1200" cap="none" spc="0" normalizeH="0" baseline="0" noProof="0">
                <a:ln>
                  <a:noFill/>
                </a:ln>
                <a:solidFill>
                  <a:schemeClr val="bg1"/>
                </a:solidFill>
                <a:effectLst/>
                <a:uLnTx/>
                <a:uFillTx/>
                <a:latin typeface="ContusTEEMed" pitchFamily="2" charset="0"/>
                <a:cs typeface="EucrosiaUPC" panose="02020603050405020304" pitchFamily="18" charset="-34"/>
              </a:rPr>
              <a:t>Photo © Sekerka D</a:t>
            </a:r>
          </a:p>
        </p:txBody>
      </p:sp>
    </p:spTree>
    <p:extLst>
      <p:ext uri="{BB962C8B-B14F-4D97-AF65-F5344CB8AC3E}">
        <p14:creationId xmlns:p14="http://schemas.microsoft.com/office/powerpoint/2010/main" val="919541327"/>
      </p:ext>
    </p:extLst>
  </p:cSld>
  <p:clrMapOvr>
    <a:masterClrMapping/>
  </p:clrMapOvr>
  <mc:AlternateContent xmlns:mc="http://schemas.openxmlformats.org/markup-compatibility/2006" xmlns:p14="http://schemas.microsoft.com/office/powerpoint/2010/main">
    <mc:Choice Requires="p14">
      <p:transition spd="slow" p14:dur="2500" advClick="0" advTm="5000">
        <p:split orient="vert" dir="in"/>
      </p:transition>
    </mc:Choice>
    <mc:Fallback xmlns="">
      <p:transition spd="slow" advClick="0" advTm="5000">
        <p:split orient="vert" dir="in"/>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47540551-9BC4-476C-8FD6-E09EC9B412E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 y="0"/>
            <a:ext cx="15239998" cy="8572499"/>
          </a:xfrm>
          <a:prstGeom prst="rect">
            <a:avLst/>
          </a:prstGeom>
        </p:spPr>
      </p:pic>
      <p:pic>
        <p:nvPicPr>
          <p:cNvPr id="5" name="Rám">
            <a:extLst>
              <a:ext uri="{FF2B5EF4-FFF2-40B4-BE49-F238E27FC236}">
                <a16:creationId xmlns:a16="http://schemas.microsoft.com/office/drawing/2014/main" id="{FEDB33EB-AB68-4F5B-8283-75D3065625D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52" y="536"/>
            <a:ext cx="15238095" cy="8571428"/>
          </a:xfrm>
          <a:prstGeom prst="rect">
            <a:avLst/>
          </a:prstGeom>
        </p:spPr>
      </p:pic>
      <p:sp>
        <p:nvSpPr>
          <p:cNvPr id="6" name="Autor">
            <a:extLst>
              <a:ext uri="{FF2B5EF4-FFF2-40B4-BE49-F238E27FC236}">
                <a16:creationId xmlns:a16="http://schemas.microsoft.com/office/drawing/2014/main" id="{139B9367-814B-410A-9F13-C466D4D0A26E}"/>
              </a:ext>
            </a:extLst>
          </p:cNvPr>
          <p:cNvSpPr/>
          <p:nvPr/>
        </p:nvSpPr>
        <p:spPr>
          <a:xfrm>
            <a:off x="707232" y="469826"/>
            <a:ext cx="1908000" cy="288000"/>
          </a:xfrm>
          <a:prstGeom prst="roundRect">
            <a:avLst>
              <a:gd name="adj" fmla="val 29404"/>
            </a:avLst>
          </a:prstGeom>
          <a:solidFill>
            <a:schemeClr val="bg1">
              <a:lumMod val="50000"/>
            </a:schemeClr>
          </a:solidFill>
          <a:ln w="12700" cap="flat" cmpd="sng" algn="ctr">
            <a:solidFill>
              <a:schemeClr val="tx1"/>
            </a:solidFill>
            <a:prstDash val="solid"/>
            <a:miter lim="800000"/>
          </a:ln>
          <a:effec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defTabSz="400370" eaLnBrk="0" fontAlgn="base" hangingPunct="0">
              <a:spcBef>
                <a:spcPct val="0"/>
              </a:spcBef>
              <a:spcAft>
                <a:spcPct val="0"/>
              </a:spcAft>
              <a:defRPr/>
            </a:pPr>
            <a:r>
              <a:rPr kumimoji="0" lang="sk-SK" sz="1400" b="0" i="0" u="none" strike="noStrike" kern="1200" cap="none" spc="0" normalizeH="0" baseline="0" noProof="0">
                <a:ln>
                  <a:noFill/>
                </a:ln>
                <a:solidFill>
                  <a:schemeClr val="bg1"/>
                </a:solidFill>
                <a:effectLst/>
                <a:uLnTx/>
                <a:uFillTx/>
                <a:latin typeface="ContusTEEMed" pitchFamily="2" charset="0"/>
                <a:cs typeface="EucrosiaUPC" panose="02020603050405020304" pitchFamily="18" charset="-34"/>
              </a:rPr>
              <a:t>Photo © Sekerka D</a:t>
            </a:r>
          </a:p>
        </p:txBody>
      </p:sp>
    </p:spTree>
    <p:extLst>
      <p:ext uri="{BB962C8B-B14F-4D97-AF65-F5344CB8AC3E}">
        <p14:creationId xmlns:p14="http://schemas.microsoft.com/office/powerpoint/2010/main" val="2389009498"/>
      </p:ext>
    </p:extLst>
  </p:cSld>
  <p:clrMapOvr>
    <a:masterClrMapping/>
  </p:clrMapOvr>
  <mc:AlternateContent xmlns:mc="http://schemas.openxmlformats.org/markup-compatibility/2006" xmlns:p14="http://schemas.microsoft.com/office/powerpoint/2010/main">
    <mc:Choice Requires="p14">
      <p:transition spd="slow" p14:dur="2500" advClick="0" advTm="5000">
        <p:split orient="vert" dir="in"/>
      </p:transition>
    </mc:Choice>
    <mc:Fallback xmlns="">
      <p:transition spd="slow" advClick="0" advTm="5000">
        <p:split orient="vert" dir="in"/>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47540551-9BC4-476C-8FD6-E09EC9B412E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 y="0"/>
            <a:ext cx="15239998" cy="8572499"/>
          </a:xfrm>
          <a:prstGeom prst="rect">
            <a:avLst/>
          </a:prstGeom>
        </p:spPr>
      </p:pic>
      <p:pic>
        <p:nvPicPr>
          <p:cNvPr id="5" name="Rám">
            <a:extLst>
              <a:ext uri="{FF2B5EF4-FFF2-40B4-BE49-F238E27FC236}">
                <a16:creationId xmlns:a16="http://schemas.microsoft.com/office/drawing/2014/main" id="{FEDB33EB-AB68-4F5B-8283-75D3065625D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52" y="536"/>
            <a:ext cx="15238095" cy="8571428"/>
          </a:xfrm>
          <a:prstGeom prst="rect">
            <a:avLst/>
          </a:prstGeom>
        </p:spPr>
      </p:pic>
      <p:sp>
        <p:nvSpPr>
          <p:cNvPr id="6" name="Autor">
            <a:extLst>
              <a:ext uri="{FF2B5EF4-FFF2-40B4-BE49-F238E27FC236}">
                <a16:creationId xmlns:a16="http://schemas.microsoft.com/office/drawing/2014/main" id="{80053E31-B19A-4E58-B8BD-EFC0C7904184}"/>
              </a:ext>
            </a:extLst>
          </p:cNvPr>
          <p:cNvSpPr/>
          <p:nvPr/>
        </p:nvSpPr>
        <p:spPr>
          <a:xfrm>
            <a:off x="707232" y="469826"/>
            <a:ext cx="1908000" cy="288000"/>
          </a:xfrm>
          <a:prstGeom prst="roundRect">
            <a:avLst>
              <a:gd name="adj" fmla="val 29404"/>
            </a:avLst>
          </a:prstGeom>
          <a:solidFill>
            <a:schemeClr val="bg1">
              <a:lumMod val="50000"/>
            </a:schemeClr>
          </a:solidFill>
          <a:ln w="12700" cap="flat" cmpd="sng" algn="ctr">
            <a:solidFill>
              <a:schemeClr val="tx1"/>
            </a:solidFill>
            <a:prstDash val="solid"/>
            <a:miter lim="800000"/>
          </a:ln>
          <a:effec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defTabSz="400370" eaLnBrk="0" fontAlgn="base" hangingPunct="0">
              <a:spcBef>
                <a:spcPct val="0"/>
              </a:spcBef>
              <a:spcAft>
                <a:spcPct val="0"/>
              </a:spcAft>
              <a:defRPr/>
            </a:pPr>
            <a:r>
              <a:rPr kumimoji="0" lang="sk-SK" sz="1400" b="0" i="0" u="none" strike="noStrike" kern="1200" cap="none" spc="0" normalizeH="0" baseline="0" noProof="0">
                <a:ln>
                  <a:noFill/>
                </a:ln>
                <a:solidFill>
                  <a:schemeClr val="bg1"/>
                </a:solidFill>
                <a:effectLst/>
                <a:uLnTx/>
                <a:uFillTx/>
                <a:latin typeface="ContusTEEMed" pitchFamily="2" charset="0"/>
                <a:cs typeface="EucrosiaUPC" panose="02020603050405020304" pitchFamily="18" charset="-34"/>
              </a:rPr>
              <a:t>Photo © Sekerka D</a:t>
            </a:r>
          </a:p>
        </p:txBody>
      </p:sp>
    </p:spTree>
    <p:extLst>
      <p:ext uri="{BB962C8B-B14F-4D97-AF65-F5344CB8AC3E}">
        <p14:creationId xmlns:p14="http://schemas.microsoft.com/office/powerpoint/2010/main" val="3831195154"/>
      </p:ext>
    </p:extLst>
  </p:cSld>
  <p:clrMapOvr>
    <a:masterClrMapping/>
  </p:clrMapOvr>
  <mc:AlternateContent xmlns:mc="http://schemas.openxmlformats.org/markup-compatibility/2006" xmlns:p14="http://schemas.microsoft.com/office/powerpoint/2010/main">
    <mc:Choice Requires="p14">
      <p:transition spd="slow" p14:dur="2500" advClick="0" advTm="5000">
        <p:split orient="vert" dir="in"/>
      </p:transition>
    </mc:Choice>
    <mc:Fallback xmlns="">
      <p:transition spd="slow" advClick="0" advTm="5000">
        <p:split orient="vert" dir="in"/>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47540551-9BC4-476C-8FD6-E09EC9B412E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 y="0"/>
            <a:ext cx="15239998" cy="8572499"/>
          </a:xfrm>
          <a:prstGeom prst="rect">
            <a:avLst/>
          </a:prstGeom>
        </p:spPr>
      </p:pic>
      <p:pic>
        <p:nvPicPr>
          <p:cNvPr id="5" name="Rám">
            <a:extLst>
              <a:ext uri="{FF2B5EF4-FFF2-40B4-BE49-F238E27FC236}">
                <a16:creationId xmlns:a16="http://schemas.microsoft.com/office/drawing/2014/main" id="{FEDB33EB-AB68-4F5B-8283-75D3065625D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52" y="536"/>
            <a:ext cx="15238095" cy="8571428"/>
          </a:xfrm>
          <a:prstGeom prst="rect">
            <a:avLst/>
          </a:prstGeom>
        </p:spPr>
      </p:pic>
      <p:sp>
        <p:nvSpPr>
          <p:cNvPr id="7" name="Autor">
            <a:extLst>
              <a:ext uri="{FF2B5EF4-FFF2-40B4-BE49-F238E27FC236}">
                <a16:creationId xmlns:a16="http://schemas.microsoft.com/office/drawing/2014/main" id="{123BC737-716F-4352-A5E9-C9B78B1520B2}"/>
              </a:ext>
            </a:extLst>
          </p:cNvPr>
          <p:cNvSpPr/>
          <p:nvPr/>
        </p:nvSpPr>
        <p:spPr>
          <a:xfrm>
            <a:off x="707232" y="469826"/>
            <a:ext cx="1908000" cy="288000"/>
          </a:xfrm>
          <a:prstGeom prst="roundRect">
            <a:avLst>
              <a:gd name="adj" fmla="val 29404"/>
            </a:avLst>
          </a:prstGeom>
          <a:solidFill>
            <a:schemeClr val="bg1">
              <a:lumMod val="50000"/>
            </a:schemeClr>
          </a:solidFill>
          <a:ln w="12700" cap="flat" cmpd="sng" algn="ctr">
            <a:solidFill>
              <a:schemeClr val="tx1"/>
            </a:solidFill>
            <a:prstDash val="solid"/>
            <a:miter lim="800000"/>
          </a:ln>
          <a:effec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defTabSz="400370" eaLnBrk="0" fontAlgn="base" hangingPunct="0">
              <a:spcBef>
                <a:spcPct val="0"/>
              </a:spcBef>
              <a:spcAft>
                <a:spcPct val="0"/>
              </a:spcAft>
              <a:defRPr/>
            </a:pPr>
            <a:r>
              <a:rPr kumimoji="0" lang="sk-SK" sz="1400" b="0" i="0" u="none" strike="noStrike" kern="1200" cap="none" spc="0" normalizeH="0" baseline="0" noProof="0">
                <a:ln>
                  <a:noFill/>
                </a:ln>
                <a:solidFill>
                  <a:schemeClr val="bg1"/>
                </a:solidFill>
                <a:effectLst/>
                <a:uLnTx/>
                <a:uFillTx/>
                <a:latin typeface="ContusTEEMed" pitchFamily="2" charset="0"/>
                <a:cs typeface="EucrosiaUPC" panose="02020603050405020304" pitchFamily="18" charset="-34"/>
              </a:rPr>
              <a:t>Photo © </a:t>
            </a:r>
            <a:r>
              <a:rPr lang="sk-SK" sz="1400">
                <a:solidFill>
                  <a:schemeClr val="bg1"/>
                </a:solidFill>
                <a:latin typeface="ContusTEEMed" pitchFamily="2" charset="0"/>
                <a:cs typeface="EucrosiaUPC" panose="02020603050405020304" pitchFamily="18" charset="-34"/>
              </a:rPr>
              <a:t>Hudec Ivan</a:t>
            </a:r>
            <a:endParaRPr kumimoji="0" lang="sk-SK" sz="1400" b="0" i="0" u="none" strike="noStrike" kern="1200" cap="none" spc="0" normalizeH="0" baseline="0" noProof="0">
              <a:ln>
                <a:noFill/>
              </a:ln>
              <a:solidFill>
                <a:schemeClr val="bg1"/>
              </a:solidFill>
              <a:effectLst/>
              <a:uLnTx/>
              <a:uFillTx/>
              <a:latin typeface="ContusTEEMed" pitchFamily="2" charset="0"/>
              <a:cs typeface="EucrosiaUPC" panose="02020603050405020304" pitchFamily="18" charset="-34"/>
            </a:endParaRPr>
          </a:p>
        </p:txBody>
      </p:sp>
    </p:spTree>
    <p:extLst>
      <p:ext uri="{BB962C8B-B14F-4D97-AF65-F5344CB8AC3E}">
        <p14:creationId xmlns:p14="http://schemas.microsoft.com/office/powerpoint/2010/main" val="452565490"/>
      </p:ext>
    </p:extLst>
  </p:cSld>
  <p:clrMapOvr>
    <a:masterClrMapping/>
  </p:clrMapOvr>
  <mc:AlternateContent xmlns:mc="http://schemas.openxmlformats.org/markup-compatibility/2006" xmlns:p14="http://schemas.microsoft.com/office/powerpoint/2010/main">
    <mc:Choice Requires="p14">
      <p:transition spd="slow" p14:dur="2500" advClick="0" advTm="5000">
        <p:split orient="vert" dir="in"/>
      </p:transition>
    </mc:Choice>
    <mc:Fallback xmlns="">
      <p:transition spd="slow" advClick="0" advTm="5000">
        <p:split orient="vert" dir="in"/>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47540551-9BC4-476C-8FD6-E09EC9B412E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 y="0"/>
            <a:ext cx="15239998" cy="8572499"/>
          </a:xfrm>
          <a:prstGeom prst="rect">
            <a:avLst/>
          </a:prstGeom>
        </p:spPr>
      </p:pic>
      <p:pic>
        <p:nvPicPr>
          <p:cNvPr id="5" name="Rám">
            <a:extLst>
              <a:ext uri="{FF2B5EF4-FFF2-40B4-BE49-F238E27FC236}">
                <a16:creationId xmlns:a16="http://schemas.microsoft.com/office/drawing/2014/main" id="{FEDB33EB-AB68-4F5B-8283-75D3065625D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52" y="536"/>
            <a:ext cx="15238095" cy="8571428"/>
          </a:xfrm>
          <a:prstGeom prst="rect">
            <a:avLst/>
          </a:prstGeom>
        </p:spPr>
      </p:pic>
      <p:sp>
        <p:nvSpPr>
          <p:cNvPr id="7" name="Autor">
            <a:extLst>
              <a:ext uri="{FF2B5EF4-FFF2-40B4-BE49-F238E27FC236}">
                <a16:creationId xmlns:a16="http://schemas.microsoft.com/office/drawing/2014/main" id="{123BC737-716F-4352-A5E9-C9B78B1520B2}"/>
              </a:ext>
            </a:extLst>
          </p:cNvPr>
          <p:cNvSpPr/>
          <p:nvPr/>
        </p:nvSpPr>
        <p:spPr>
          <a:xfrm>
            <a:off x="707232" y="469826"/>
            <a:ext cx="1908000" cy="288000"/>
          </a:xfrm>
          <a:prstGeom prst="roundRect">
            <a:avLst>
              <a:gd name="adj" fmla="val 29404"/>
            </a:avLst>
          </a:prstGeom>
          <a:solidFill>
            <a:schemeClr val="bg1">
              <a:lumMod val="50000"/>
            </a:schemeClr>
          </a:solidFill>
          <a:ln w="12700" cap="flat" cmpd="sng" algn="ctr">
            <a:solidFill>
              <a:schemeClr val="tx1"/>
            </a:solidFill>
            <a:prstDash val="solid"/>
            <a:miter lim="800000"/>
          </a:ln>
          <a:effec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defTabSz="400370" eaLnBrk="0" fontAlgn="base" hangingPunct="0">
              <a:spcBef>
                <a:spcPct val="0"/>
              </a:spcBef>
              <a:spcAft>
                <a:spcPct val="0"/>
              </a:spcAft>
              <a:defRPr/>
            </a:pPr>
            <a:r>
              <a:rPr kumimoji="0" lang="sk-SK" sz="1400" b="0" i="0" u="none" strike="noStrike" kern="1200" cap="none" spc="0" normalizeH="0" baseline="0" noProof="0">
                <a:ln>
                  <a:noFill/>
                </a:ln>
                <a:solidFill>
                  <a:schemeClr val="bg1"/>
                </a:solidFill>
                <a:effectLst/>
                <a:uLnTx/>
                <a:uFillTx/>
                <a:latin typeface="ContusTEEMed" pitchFamily="2" charset="0"/>
                <a:cs typeface="EucrosiaUPC" panose="02020603050405020304" pitchFamily="18" charset="-34"/>
              </a:rPr>
              <a:t>Photo © </a:t>
            </a:r>
            <a:r>
              <a:rPr lang="sk-SK" sz="1400">
                <a:solidFill>
                  <a:schemeClr val="bg1"/>
                </a:solidFill>
                <a:latin typeface="ContusTEEMed" pitchFamily="2" charset="0"/>
                <a:cs typeface="EucrosiaUPC" panose="02020603050405020304" pitchFamily="18" charset="-34"/>
              </a:rPr>
              <a:t>Hudec Ivan</a:t>
            </a:r>
            <a:endParaRPr kumimoji="0" lang="sk-SK" sz="1400" b="0" i="0" u="none" strike="noStrike" kern="1200" cap="none" spc="0" normalizeH="0" baseline="0" noProof="0">
              <a:ln>
                <a:noFill/>
              </a:ln>
              <a:solidFill>
                <a:schemeClr val="bg1"/>
              </a:solidFill>
              <a:effectLst/>
              <a:uLnTx/>
              <a:uFillTx/>
              <a:latin typeface="ContusTEEMed" pitchFamily="2" charset="0"/>
              <a:cs typeface="EucrosiaUPC" panose="02020603050405020304" pitchFamily="18" charset="-34"/>
            </a:endParaRPr>
          </a:p>
        </p:txBody>
      </p:sp>
    </p:spTree>
    <p:extLst>
      <p:ext uri="{BB962C8B-B14F-4D97-AF65-F5344CB8AC3E}">
        <p14:creationId xmlns:p14="http://schemas.microsoft.com/office/powerpoint/2010/main" val="3762223676"/>
      </p:ext>
    </p:extLst>
  </p:cSld>
  <p:clrMapOvr>
    <a:masterClrMapping/>
  </p:clrMapOvr>
  <mc:AlternateContent xmlns:mc="http://schemas.openxmlformats.org/markup-compatibility/2006" xmlns:p14="http://schemas.microsoft.com/office/powerpoint/2010/main">
    <mc:Choice Requires="p14">
      <p:transition spd="slow" p14:dur="2500" advClick="0" advTm="5000">
        <p:split orient="vert" dir="in"/>
      </p:transition>
    </mc:Choice>
    <mc:Fallback xmlns="">
      <p:transition spd="slow" advClick="0" advTm="5000">
        <p:split orient="vert" dir="in"/>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47540551-9BC4-476C-8FD6-E09EC9B412E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 y="0"/>
            <a:ext cx="15239998" cy="8572499"/>
          </a:xfrm>
          <a:prstGeom prst="rect">
            <a:avLst/>
          </a:prstGeom>
        </p:spPr>
      </p:pic>
      <p:pic>
        <p:nvPicPr>
          <p:cNvPr id="5" name="Rám">
            <a:extLst>
              <a:ext uri="{FF2B5EF4-FFF2-40B4-BE49-F238E27FC236}">
                <a16:creationId xmlns:a16="http://schemas.microsoft.com/office/drawing/2014/main" id="{FEDB33EB-AB68-4F5B-8283-75D3065625D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52" y="536"/>
            <a:ext cx="15238095" cy="8571428"/>
          </a:xfrm>
          <a:prstGeom prst="rect">
            <a:avLst/>
          </a:prstGeom>
        </p:spPr>
      </p:pic>
      <p:sp>
        <p:nvSpPr>
          <p:cNvPr id="7" name="Autor">
            <a:extLst>
              <a:ext uri="{FF2B5EF4-FFF2-40B4-BE49-F238E27FC236}">
                <a16:creationId xmlns:a16="http://schemas.microsoft.com/office/drawing/2014/main" id="{123BC737-716F-4352-A5E9-C9B78B1520B2}"/>
              </a:ext>
            </a:extLst>
          </p:cNvPr>
          <p:cNvSpPr/>
          <p:nvPr/>
        </p:nvSpPr>
        <p:spPr>
          <a:xfrm>
            <a:off x="707232" y="469826"/>
            <a:ext cx="1908000" cy="288000"/>
          </a:xfrm>
          <a:prstGeom prst="roundRect">
            <a:avLst>
              <a:gd name="adj" fmla="val 29404"/>
            </a:avLst>
          </a:prstGeom>
          <a:solidFill>
            <a:schemeClr val="bg1">
              <a:lumMod val="50000"/>
            </a:schemeClr>
          </a:solidFill>
          <a:ln w="12700" cap="flat" cmpd="sng" algn="ctr">
            <a:solidFill>
              <a:schemeClr val="tx1"/>
            </a:solidFill>
            <a:prstDash val="solid"/>
            <a:miter lim="800000"/>
          </a:ln>
          <a:effec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defTabSz="400370" eaLnBrk="0" fontAlgn="base" hangingPunct="0">
              <a:spcBef>
                <a:spcPct val="0"/>
              </a:spcBef>
              <a:spcAft>
                <a:spcPct val="0"/>
              </a:spcAft>
              <a:defRPr/>
            </a:pPr>
            <a:r>
              <a:rPr kumimoji="0" lang="sk-SK" sz="1400" b="0" i="0" u="none" strike="noStrike" kern="1200" cap="none" spc="0" normalizeH="0" baseline="0" noProof="0">
                <a:ln>
                  <a:noFill/>
                </a:ln>
                <a:solidFill>
                  <a:schemeClr val="bg1"/>
                </a:solidFill>
                <a:effectLst/>
                <a:uLnTx/>
                <a:uFillTx/>
                <a:latin typeface="ContusTEEMed" pitchFamily="2" charset="0"/>
                <a:cs typeface="EucrosiaUPC" panose="02020603050405020304" pitchFamily="18" charset="-34"/>
              </a:rPr>
              <a:t>Photo © </a:t>
            </a:r>
            <a:r>
              <a:rPr lang="sk-SK" sz="1400">
                <a:solidFill>
                  <a:schemeClr val="bg1"/>
                </a:solidFill>
                <a:latin typeface="ContusTEEMed" pitchFamily="2" charset="0"/>
                <a:cs typeface="EucrosiaUPC" panose="02020603050405020304" pitchFamily="18" charset="-34"/>
              </a:rPr>
              <a:t>Hudec Ivan</a:t>
            </a:r>
            <a:endParaRPr kumimoji="0" lang="sk-SK" sz="1400" b="0" i="0" u="none" strike="noStrike" kern="1200" cap="none" spc="0" normalizeH="0" baseline="0" noProof="0">
              <a:ln>
                <a:noFill/>
              </a:ln>
              <a:solidFill>
                <a:schemeClr val="bg1"/>
              </a:solidFill>
              <a:effectLst/>
              <a:uLnTx/>
              <a:uFillTx/>
              <a:latin typeface="ContusTEEMed" pitchFamily="2" charset="0"/>
              <a:cs typeface="EucrosiaUPC" panose="02020603050405020304" pitchFamily="18" charset="-34"/>
            </a:endParaRPr>
          </a:p>
        </p:txBody>
      </p:sp>
    </p:spTree>
    <p:extLst>
      <p:ext uri="{BB962C8B-B14F-4D97-AF65-F5344CB8AC3E}">
        <p14:creationId xmlns:p14="http://schemas.microsoft.com/office/powerpoint/2010/main" val="1112727308"/>
      </p:ext>
    </p:extLst>
  </p:cSld>
  <p:clrMapOvr>
    <a:masterClrMapping/>
  </p:clrMapOvr>
  <mc:AlternateContent xmlns:mc="http://schemas.openxmlformats.org/markup-compatibility/2006" xmlns:p14="http://schemas.microsoft.com/office/powerpoint/2010/main">
    <mc:Choice Requires="p14">
      <p:transition spd="slow" p14:dur="2500" advClick="0" advTm="5000">
        <p:split orient="vert" dir="in"/>
      </p:transition>
    </mc:Choice>
    <mc:Fallback xmlns="">
      <p:transition spd="slow" advClick="0" advTm="5000">
        <p:split orient="vert" dir="in"/>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47540551-9BC4-476C-8FD6-E09EC9B412E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 y="0"/>
            <a:ext cx="15239998" cy="8572499"/>
          </a:xfrm>
          <a:prstGeom prst="rect">
            <a:avLst/>
          </a:prstGeom>
        </p:spPr>
      </p:pic>
      <p:pic>
        <p:nvPicPr>
          <p:cNvPr id="5" name="Rám">
            <a:extLst>
              <a:ext uri="{FF2B5EF4-FFF2-40B4-BE49-F238E27FC236}">
                <a16:creationId xmlns:a16="http://schemas.microsoft.com/office/drawing/2014/main" id="{FEDB33EB-AB68-4F5B-8283-75D3065625D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52" y="536"/>
            <a:ext cx="15238095" cy="8571428"/>
          </a:xfrm>
          <a:prstGeom prst="rect">
            <a:avLst/>
          </a:prstGeom>
        </p:spPr>
      </p:pic>
      <p:sp>
        <p:nvSpPr>
          <p:cNvPr id="6" name="Autor">
            <a:extLst>
              <a:ext uri="{FF2B5EF4-FFF2-40B4-BE49-F238E27FC236}">
                <a16:creationId xmlns:a16="http://schemas.microsoft.com/office/drawing/2014/main" id="{ECA466EB-23FC-466E-A6BE-BBC802C91AAC}"/>
              </a:ext>
            </a:extLst>
          </p:cNvPr>
          <p:cNvSpPr/>
          <p:nvPr/>
        </p:nvSpPr>
        <p:spPr>
          <a:xfrm>
            <a:off x="707232" y="469826"/>
            <a:ext cx="1908000" cy="288000"/>
          </a:xfrm>
          <a:prstGeom prst="roundRect">
            <a:avLst>
              <a:gd name="adj" fmla="val 29404"/>
            </a:avLst>
          </a:prstGeom>
          <a:solidFill>
            <a:schemeClr val="bg1">
              <a:lumMod val="50000"/>
            </a:schemeClr>
          </a:solidFill>
          <a:ln w="12700" cap="flat" cmpd="sng" algn="ctr">
            <a:solidFill>
              <a:schemeClr val="tx1"/>
            </a:solidFill>
            <a:prstDash val="solid"/>
            <a:miter lim="800000"/>
          </a:ln>
          <a:effec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defTabSz="400370" eaLnBrk="0" fontAlgn="base" hangingPunct="0">
              <a:spcBef>
                <a:spcPct val="0"/>
              </a:spcBef>
              <a:spcAft>
                <a:spcPct val="0"/>
              </a:spcAft>
              <a:defRPr/>
            </a:pPr>
            <a:r>
              <a:rPr kumimoji="0" lang="sk-SK" sz="1400" b="0" i="0" u="none" strike="noStrike" kern="1200" cap="none" spc="0" normalizeH="0" baseline="0" noProof="0">
                <a:ln>
                  <a:noFill/>
                </a:ln>
                <a:solidFill>
                  <a:schemeClr val="bg1"/>
                </a:solidFill>
                <a:effectLst/>
                <a:uLnTx/>
                <a:uFillTx/>
                <a:latin typeface="ContusTEEMed" pitchFamily="2" charset="0"/>
                <a:cs typeface="EucrosiaUPC" panose="02020603050405020304" pitchFamily="18" charset="-34"/>
              </a:rPr>
              <a:t>Photo © Sekerka D</a:t>
            </a:r>
          </a:p>
        </p:txBody>
      </p:sp>
    </p:spTree>
    <p:extLst>
      <p:ext uri="{BB962C8B-B14F-4D97-AF65-F5344CB8AC3E}">
        <p14:creationId xmlns:p14="http://schemas.microsoft.com/office/powerpoint/2010/main" val="2284152106"/>
      </p:ext>
    </p:extLst>
  </p:cSld>
  <p:clrMapOvr>
    <a:masterClrMapping/>
  </p:clrMapOvr>
  <mc:AlternateContent xmlns:mc="http://schemas.openxmlformats.org/markup-compatibility/2006" xmlns:p14="http://schemas.microsoft.com/office/powerpoint/2010/main">
    <mc:Choice Requires="p14">
      <p:transition spd="slow" p14:dur="2500" advClick="0" advTm="5000">
        <p:split orient="vert" dir="in"/>
      </p:transition>
    </mc:Choice>
    <mc:Fallback xmlns="">
      <p:transition spd="slow" advClick="0" advTm="5000">
        <p:split orient="vert" dir="in"/>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47540551-9BC4-476C-8FD6-E09EC9B412E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 y="0"/>
            <a:ext cx="15239998" cy="8572499"/>
          </a:xfrm>
          <a:prstGeom prst="rect">
            <a:avLst/>
          </a:prstGeom>
        </p:spPr>
      </p:pic>
      <p:pic>
        <p:nvPicPr>
          <p:cNvPr id="5" name="Rám">
            <a:extLst>
              <a:ext uri="{FF2B5EF4-FFF2-40B4-BE49-F238E27FC236}">
                <a16:creationId xmlns:a16="http://schemas.microsoft.com/office/drawing/2014/main" id="{FEDB33EB-AB68-4F5B-8283-75D3065625D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52" y="536"/>
            <a:ext cx="15238095" cy="8571428"/>
          </a:xfrm>
          <a:prstGeom prst="rect">
            <a:avLst/>
          </a:prstGeom>
        </p:spPr>
      </p:pic>
      <p:sp>
        <p:nvSpPr>
          <p:cNvPr id="6" name="Autor">
            <a:extLst>
              <a:ext uri="{FF2B5EF4-FFF2-40B4-BE49-F238E27FC236}">
                <a16:creationId xmlns:a16="http://schemas.microsoft.com/office/drawing/2014/main" id="{B11B78A4-DF4D-4D57-B3FC-80F19750EB6A}"/>
              </a:ext>
            </a:extLst>
          </p:cNvPr>
          <p:cNvSpPr/>
          <p:nvPr/>
        </p:nvSpPr>
        <p:spPr>
          <a:xfrm>
            <a:off x="707232" y="469826"/>
            <a:ext cx="1908000" cy="288000"/>
          </a:xfrm>
          <a:prstGeom prst="roundRect">
            <a:avLst>
              <a:gd name="adj" fmla="val 29404"/>
            </a:avLst>
          </a:prstGeom>
          <a:solidFill>
            <a:schemeClr val="bg1">
              <a:lumMod val="50000"/>
            </a:schemeClr>
          </a:solidFill>
          <a:ln w="12700" cap="flat" cmpd="sng" algn="ctr">
            <a:solidFill>
              <a:schemeClr val="tx1"/>
            </a:solidFill>
            <a:prstDash val="solid"/>
            <a:miter lim="800000"/>
          </a:ln>
          <a:effec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defTabSz="400370" eaLnBrk="0" fontAlgn="base" hangingPunct="0">
              <a:spcBef>
                <a:spcPct val="0"/>
              </a:spcBef>
              <a:spcAft>
                <a:spcPct val="0"/>
              </a:spcAft>
              <a:defRPr/>
            </a:pPr>
            <a:r>
              <a:rPr kumimoji="0" lang="sk-SK" sz="1400" b="0" i="0" u="none" strike="noStrike" kern="1200" cap="none" spc="0" normalizeH="0" baseline="0" noProof="0">
                <a:ln>
                  <a:noFill/>
                </a:ln>
                <a:solidFill>
                  <a:schemeClr val="bg1"/>
                </a:solidFill>
                <a:effectLst/>
                <a:uLnTx/>
                <a:uFillTx/>
                <a:latin typeface="ContusTEEMed" pitchFamily="2" charset="0"/>
                <a:cs typeface="EucrosiaUPC" panose="02020603050405020304" pitchFamily="18" charset="-34"/>
              </a:rPr>
              <a:t>Photo © Sekerka D</a:t>
            </a:r>
          </a:p>
        </p:txBody>
      </p:sp>
    </p:spTree>
    <p:extLst>
      <p:ext uri="{BB962C8B-B14F-4D97-AF65-F5344CB8AC3E}">
        <p14:creationId xmlns:p14="http://schemas.microsoft.com/office/powerpoint/2010/main" val="4133561196"/>
      </p:ext>
    </p:extLst>
  </p:cSld>
  <p:clrMapOvr>
    <a:masterClrMapping/>
  </p:clrMapOvr>
  <mc:AlternateContent xmlns:mc="http://schemas.openxmlformats.org/markup-compatibility/2006" xmlns:p14="http://schemas.microsoft.com/office/powerpoint/2010/main">
    <mc:Choice Requires="p14">
      <p:transition spd="slow" p14:dur="2500" advClick="0" advTm="5000">
        <p:split orient="vert" dir="in"/>
      </p:transition>
    </mc:Choice>
    <mc:Fallback xmlns="">
      <p:transition spd="slow" advClick="0" advTm="5000">
        <p:split orient="vert" dir="in"/>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1">
            <a:extLst>
              <a:ext uri="{FF2B5EF4-FFF2-40B4-BE49-F238E27FC236}">
                <a16:creationId xmlns:a16="http://schemas.microsoft.com/office/drawing/2014/main" id="{47540551-9BC4-476C-8FD6-E09EC9B412E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1"/>
            <a:ext cx="7429499" cy="8572498"/>
          </a:xfrm>
          <a:prstGeom prst="rect">
            <a:avLst/>
          </a:prstGeom>
        </p:spPr>
      </p:pic>
      <p:pic>
        <p:nvPicPr>
          <p:cNvPr id="9" name="Rám 1">
            <a:extLst>
              <a:ext uri="{FF2B5EF4-FFF2-40B4-BE49-F238E27FC236}">
                <a16:creationId xmlns:a16="http://schemas.microsoft.com/office/drawing/2014/main" id="{C58952EE-A761-4D2B-989B-B0A9F37E502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7429500" cy="8572500"/>
          </a:xfrm>
          <a:prstGeom prst="rect">
            <a:avLst/>
          </a:prstGeom>
        </p:spPr>
      </p:pic>
      <p:sp>
        <p:nvSpPr>
          <p:cNvPr id="7" name="Autor 1">
            <a:extLst>
              <a:ext uri="{FF2B5EF4-FFF2-40B4-BE49-F238E27FC236}">
                <a16:creationId xmlns:a16="http://schemas.microsoft.com/office/drawing/2014/main" id="{123BC737-716F-4352-A5E9-C9B78B1520B2}"/>
              </a:ext>
            </a:extLst>
          </p:cNvPr>
          <p:cNvSpPr/>
          <p:nvPr/>
        </p:nvSpPr>
        <p:spPr>
          <a:xfrm>
            <a:off x="707232" y="469826"/>
            <a:ext cx="1908000" cy="288000"/>
          </a:xfrm>
          <a:prstGeom prst="roundRect">
            <a:avLst>
              <a:gd name="adj" fmla="val 29404"/>
            </a:avLst>
          </a:prstGeom>
          <a:solidFill>
            <a:schemeClr val="bg1">
              <a:lumMod val="50000"/>
            </a:schemeClr>
          </a:solidFill>
          <a:ln w="12700" cap="flat" cmpd="sng" algn="ctr">
            <a:solidFill>
              <a:schemeClr val="tx1"/>
            </a:solidFill>
            <a:prstDash val="solid"/>
            <a:miter lim="800000"/>
          </a:ln>
          <a:effec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defTabSz="400370" eaLnBrk="0" fontAlgn="base" hangingPunct="0">
              <a:spcBef>
                <a:spcPct val="0"/>
              </a:spcBef>
              <a:spcAft>
                <a:spcPct val="0"/>
              </a:spcAft>
              <a:defRPr/>
            </a:pPr>
            <a:r>
              <a:rPr kumimoji="0" lang="sk-SK" sz="1400" b="0" i="0" u="none" strike="noStrike" kern="1200" cap="none" spc="0" normalizeH="0" baseline="0" noProof="0">
                <a:ln>
                  <a:noFill/>
                </a:ln>
                <a:solidFill>
                  <a:schemeClr val="bg1"/>
                </a:solidFill>
                <a:effectLst/>
                <a:uLnTx/>
                <a:uFillTx/>
                <a:latin typeface="ContusTEEMed" pitchFamily="2" charset="0"/>
                <a:cs typeface="EucrosiaUPC" panose="02020603050405020304" pitchFamily="18" charset="-34"/>
              </a:rPr>
              <a:t>Photo © </a:t>
            </a:r>
            <a:r>
              <a:rPr lang="sk-SK" sz="1400">
                <a:solidFill>
                  <a:schemeClr val="bg1"/>
                </a:solidFill>
                <a:latin typeface="ContusTEEMed" pitchFamily="2" charset="0"/>
                <a:cs typeface="EucrosiaUPC" panose="02020603050405020304" pitchFamily="18" charset="-34"/>
              </a:rPr>
              <a:t>Hudec Ivan</a:t>
            </a:r>
            <a:endParaRPr kumimoji="0" lang="sk-SK" sz="1400" b="0" i="0" u="none" strike="noStrike" kern="1200" cap="none" spc="0" normalizeH="0" baseline="0" noProof="0">
              <a:ln>
                <a:noFill/>
              </a:ln>
              <a:solidFill>
                <a:schemeClr val="bg1"/>
              </a:solidFill>
              <a:effectLst/>
              <a:uLnTx/>
              <a:uFillTx/>
              <a:latin typeface="ContusTEEMed" pitchFamily="2" charset="0"/>
              <a:cs typeface="EucrosiaUPC" panose="02020603050405020304" pitchFamily="18" charset="-34"/>
            </a:endParaRPr>
          </a:p>
        </p:txBody>
      </p:sp>
      <p:pic>
        <p:nvPicPr>
          <p:cNvPr id="6" name="Foto 2">
            <a:extLst>
              <a:ext uri="{FF2B5EF4-FFF2-40B4-BE49-F238E27FC236}">
                <a16:creationId xmlns:a16="http://schemas.microsoft.com/office/drawing/2014/main" id="{19AB50B7-D987-4D9C-86AF-256F1FEFA49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7804981" y="0"/>
            <a:ext cx="7429498" cy="8572498"/>
          </a:xfrm>
          <a:prstGeom prst="rect">
            <a:avLst/>
          </a:prstGeom>
        </p:spPr>
      </p:pic>
      <p:pic>
        <p:nvPicPr>
          <p:cNvPr id="10" name="Rám 2">
            <a:extLst>
              <a:ext uri="{FF2B5EF4-FFF2-40B4-BE49-F238E27FC236}">
                <a16:creationId xmlns:a16="http://schemas.microsoft.com/office/drawing/2014/main" id="{91F1B51E-3E83-4BEC-8914-86D3FA4EF2E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04800" y="-6830"/>
            <a:ext cx="7429500" cy="8572500"/>
          </a:xfrm>
          <a:prstGeom prst="rect">
            <a:avLst/>
          </a:prstGeom>
        </p:spPr>
      </p:pic>
      <p:sp>
        <p:nvSpPr>
          <p:cNvPr id="8" name="Autor 2">
            <a:extLst>
              <a:ext uri="{FF2B5EF4-FFF2-40B4-BE49-F238E27FC236}">
                <a16:creationId xmlns:a16="http://schemas.microsoft.com/office/drawing/2014/main" id="{825DD6D1-CFCF-48C0-BCBC-FC770F5D68CF}"/>
              </a:ext>
            </a:extLst>
          </p:cNvPr>
          <p:cNvSpPr/>
          <p:nvPr/>
        </p:nvSpPr>
        <p:spPr>
          <a:xfrm>
            <a:off x="8506693" y="469825"/>
            <a:ext cx="1908000" cy="288000"/>
          </a:xfrm>
          <a:prstGeom prst="roundRect">
            <a:avLst>
              <a:gd name="adj" fmla="val 29404"/>
            </a:avLst>
          </a:prstGeom>
          <a:solidFill>
            <a:schemeClr val="bg1">
              <a:lumMod val="50000"/>
            </a:schemeClr>
          </a:solidFill>
          <a:ln w="12700" cap="flat" cmpd="sng" algn="ctr">
            <a:solidFill>
              <a:schemeClr val="tx1"/>
            </a:solidFill>
            <a:prstDash val="solid"/>
            <a:miter lim="800000"/>
          </a:ln>
          <a:effec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defTabSz="400370" eaLnBrk="0" fontAlgn="base" hangingPunct="0">
              <a:spcBef>
                <a:spcPct val="0"/>
              </a:spcBef>
              <a:spcAft>
                <a:spcPct val="0"/>
              </a:spcAft>
              <a:defRPr/>
            </a:pPr>
            <a:r>
              <a:rPr kumimoji="0" lang="sk-SK" sz="1400" b="0" i="0" u="none" strike="noStrike" kern="1200" cap="none" spc="0" normalizeH="0" baseline="0" noProof="0">
                <a:ln>
                  <a:noFill/>
                </a:ln>
                <a:solidFill>
                  <a:schemeClr val="bg1"/>
                </a:solidFill>
                <a:effectLst/>
                <a:uLnTx/>
                <a:uFillTx/>
                <a:latin typeface="ContusTEEMed" pitchFamily="2" charset="0"/>
                <a:cs typeface="EucrosiaUPC" panose="02020603050405020304" pitchFamily="18" charset="-34"/>
              </a:rPr>
              <a:t>Photo © </a:t>
            </a:r>
            <a:r>
              <a:rPr lang="sk-SK" sz="1400">
                <a:solidFill>
                  <a:schemeClr val="bg1"/>
                </a:solidFill>
                <a:latin typeface="ContusTEEMed" pitchFamily="2" charset="0"/>
                <a:cs typeface="EucrosiaUPC" panose="02020603050405020304" pitchFamily="18" charset="-34"/>
              </a:rPr>
              <a:t>Hudec Ivan</a:t>
            </a:r>
            <a:endParaRPr kumimoji="0" lang="sk-SK" sz="1400" b="0" i="0" u="none" strike="noStrike" kern="1200" cap="none" spc="0" normalizeH="0" baseline="0" noProof="0">
              <a:ln>
                <a:noFill/>
              </a:ln>
              <a:solidFill>
                <a:schemeClr val="bg1"/>
              </a:solidFill>
              <a:effectLst/>
              <a:uLnTx/>
              <a:uFillTx/>
              <a:latin typeface="ContusTEEMed" pitchFamily="2" charset="0"/>
              <a:cs typeface="EucrosiaUPC" panose="02020603050405020304" pitchFamily="18" charset="-34"/>
            </a:endParaRPr>
          </a:p>
        </p:txBody>
      </p:sp>
      <p:pic>
        <p:nvPicPr>
          <p:cNvPr id="13" name="Foto 0">
            <a:extLst>
              <a:ext uri="{FF2B5EF4-FFF2-40B4-BE49-F238E27FC236}">
                <a16:creationId xmlns:a16="http://schemas.microsoft.com/office/drawing/2014/main" id="{70497C7B-A80E-4E22-B6B0-EFB5FA896B3D}"/>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1" y="0"/>
            <a:ext cx="15239998" cy="8572499"/>
          </a:xfrm>
          <a:prstGeom prst="rect">
            <a:avLst/>
          </a:prstGeom>
        </p:spPr>
      </p:pic>
      <p:sp>
        <p:nvSpPr>
          <p:cNvPr id="14" name="Autor 0">
            <a:extLst>
              <a:ext uri="{FF2B5EF4-FFF2-40B4-BE49-F238E27FC236}">
                <a16:creationId xmlns:a16="http://schemas.microsoft.com/office/drawing/2014/main" id="{9874A4E0-4F18-4284-93AF-2B4C7B06D7FF}"/>
              </a:ext>
            </a:extLst>
          </p:cNvPr>
          <p:cNvSpPr/>
          <p:nvPr/>
        </p:nvSpPr>
        <p:spPr>
          <a:xfrm>
            <a:off x="707232" y="482951"/>
            <a:ext cx="1908000" cy="288000"/>
          </a:xfrm>
          <a:prstGeom prst="roundRect">
            <a:avLst>
              <a:gd name="adj" fmla="val 29404"/>
            </a:avLst>
          </a:prstGeom>
          <a:solidFill>
            <a:schemeClr val="bg1">
              <a:lumMod val="50000"/>
            </a:schemeClr>
          </a:solidFill>
          <a:ln w="12700" cap="flat" cmpd="sng" algn="ctr">
            <a:solidFill>
              <a:schemeClr val="tx1"/>
            </a:solidFill>
            <a:prstDash val="solid"/>
            <a:miter lim="800000"/>
          </a:ln>
          <a:effec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defTabSz="400370" eaLnBrk="0" fontAlgn="base" hangingPunct="0">
              <a:spcBef>
                <a:spcPct val="0"/>
              </a:spcBef>
              <a:spcAft>
                <a:spcPct val="0"/>
              </a:spcAft>
              <a:defRPr/>
            </a:pPr>
            <a:r>
              <a:rPr kumimoji="0" lang="sk-SK" sz="1400" b="0" i="0" u="none" strike="noStrike" kern="1200" cap="none" spc="0" normalizeH="0" baseline="0" noProof="0">
                <a:ln>
                  <a:noFill/>
                </a:ln>
                <a:solidFill>
                  <a:schemeClr val="bg1"/>
                </a:solidFill>
                <a:effectLst/>
                <a:uLnTx/>
                <a:uFillTx/>
                <a:latin typeface="ContusTEEMed" pitchFamily="2" charset="0"/>
                <a:cs typeface="EucrosiaUPC" panose="02020603050405020304" pitchFamily="18" charset="-34"/>
              </a:rPr>
              <a:t>Photo © </a:t>
            </a:r>
            <a:r>
              <a:rPr lang="sk-SK" sz="1400">
                <a:solidFill>
                  <a:schemeClr val="bg1"/>
                </a:solidFill>
                <a:latin typeface="ContusTEEMed" pitchFamily="2" charset="0"/>
                <a:cs typeface="EucrosiaUPC" panose="02020603050405020304" pitchFamily="18" charset="-34"/>
              </a:rPr>
              <a:t>Hudec Ivan</a:t>
            </a:r>
            <a:endParaRPr kumimoji="0" lang="sk-SK" sz="1400" b="0" i="0" u="none" strike="noStrike" kern="1200" cap="none" spc="0" normalizeH="0" baseline="0" noProof="0">
              <a:ln>
                <a:noFill/>
              </a:ln>
              <a:solidFill>
                <a:schemeClr val="bg1"/>
              </a:solidFill>
              <a:effectLst/>
              <a:uLnTx/>
              <a:uFillTx/>
              <a:latin typeface="ContusTEEMed" pitchFamily="2" charset="0"/>
              <a:cs typeface="EucrosiaUPC" panose="02020603050405020304" pitchFamily="18" charset="-34"/>
            </a:endParaRPr>
          </a:p>
        </p:txBody>
      </p:sp>
      <p:pic>
        <p:nvPicPr>
          <p:cNvPr id="5" name="Rám 0">
            <a:extLst>
              <a:ext uri="{FF2B5EF4-FFF2-40B4-BE49-F238E27FC236}">
                <a16:creationId xmlns:a16="http://schemas.microsoft.com/office/drawing/2014/main" id="{FEDB33EB-AB68-4F5B-8283-75D3065625DB}"/>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952" y="536"/>
            <a:ext cx="15238095" cy="8571428"/>
          </a:xfrm>
          <a:prstGeom prst="rect">
            <a:avLst/>
          </a:prstGeom>
        </p:spPr>
      </p:pic>
      <p:pic>
        <p:nvPicPr>
          <p:cNvPr id="11" name="Foto X">
            <a:extLst>
              <a:ext uri="{FF2B5EF4-FFF2-40B4-BE49-F238E27FC236}">
                <a16:creationId xmlns:a16="http://schemas.microsoft.com/office/drawing/2014/main" id="{26E96E19-1307-4460-8A52-F3C010E6B738}"/>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0" y="762"/>
            <a:ext cx="15239998" cy="8570974"/>
          </a:xfrm>
          <a:prstGeom prst="rect">
            <a:avLst/>
          </a:prstGeom>
        </p:spPr>
      </p:pic>
      <p:pic>
        <p:nvPicPr>
          <p:cNvPr id="15" name="Rám 0">
            <a:extLst>
              <a:ext uri="{FF2B5EF4-FFF2-40B4-BE49-F238E27FC236}">
                <a16:creationId xmlns:a16="http://schemas.microsoft.com/office/drawing/2014/main" id="{79DF9C99-B661-4F36-9D42-B9CC2E1B2D80}"/>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0" y="0"/>
            <a:ext cx="15238095" cy="8571428"/>
          </a:xfrm>
          <a:prstGeom prst="rect">
            <a:avLst/>
          </a:prstGeom>
        </p:spPr>
      </p:pic>
      <p:sp>
        <p:nvSpPr>
          <p:cNvPr id="16" name="Autor 0">
            <a:extLst>
              <a:ext uri="{FF2B5EF4-FFF2-40B4-BE49-F238E27FC236}">
                <a16:creationId xmlns:a16="http://schemas.microsoft.com/office/drawing/2014/main" id="{2AA189A9-778F-4CB5-A819-B99CC245F0DD}"/>
              </a:ext>
            </a:extLst>
          </p:cNvPr>
          <p:cNvSpPr/>
          <p:nvPr/>
        </p:nvSpPr>
        <p:spPr>
          <a:xfrm>
            <a:off x="682324" y="476656"/>
            <a:ext cx="1908000" cy="288000"/>
          </a:xfrm>
          <a:prstGeom prst="roundRect">
            <a:avLst>
              <a:gd name="adj" fmla="val 29404"/>
            </a:avLst>
          </a:prstGeom>
          <a:solidFill>
            <a:schemeClr val="bg1">
              <a:lumMod val="50000"/>
            </a:schemeClr>
          </a:solidFill>
          <a:ln w="12700" cap="flat" cmpd="sng" algn="ctr">
            <a:solidFill>
              <a:schemeClr val="tx1"/>
            </a:solidFill>
            <a:prstDash val="solid"/>
            <a:miter lim="800000"/>
          </a:ln>
          <a:effec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defTabSz="400370" eaLnBrk="0" fontAlgn="base" hangingPunct="0">
              <a:spcBef>
                <a:spcPct val="0"/>
              </a:spcBef>
              <a:spcAft>
                <a:spcPct val="0"/>
              </a:spcAft>
              <a:defRPr/>
            </a:pPr>
            <a:r>
              <a:rPr kumimoji="0" lang="sk-SK" sz="1400" b="0" i="0" u="none" strike="noStrike" kern="1200" cap="none" spc="0" normalizeH="0" baseline="0" noProof="0">
                <a:ln>
                  <a:noFill/>
                </a:ln>
                <a:solidFill>
                  <a:schemeClr val="bg1"/>
                </a:solidFill>
                <a:effectLst/>
                <a:uLnTx/>
                <a:uFillTx/>
                <a:latin typeface="ContusTEEMed" pitchFamily="2" charset="0"/>
                <a:cs typeface="EucrosiaUPC" panose="02020603050405020304" pitchFamily="18" charset="-34"/>
              </a:rPr>
              <a:t>Photo © Sekerka D</a:t>
            </a:r>
          </a:p>
        </p:txBody>
      </p:sp>
    </p:spTree>
    <p:extLst>
      <p:ext uri="{BB962C8B-B14F-4D97-AF65-F5344CB8AC3E}">
        <p14:creationId xmlns:p14="http://schemas.microsoft.com/office/powerpoint/2010/main" val="3478804763"/>
      </p:ext>
    </p:extLst>
  </p:cSld>
  <p:clrMapOvr>
    <a:masterClrMapping/>
  </p:clrMapOvr>
  <mc:AlternateContent xmlns:mc="http://schemas.openxmlformats.org/markup-compatibility/2006" xmlns:p14="http://schemas.microsoft.com/office/powerpoint/2010/main">
    <mc:Choice Requires="p14">
      <p:transition spd="slow" p14:dur="2500" advClick="0" advTm="23000">
        <p:split orient="vert" dir="in"/>
      </p:transition>
    </mc:Choice>
    <mc:Fallback xmlns="">
      <p:transition spd="slow" advClick="0" advTm="23000">
        <p:split orient="vert" dir="in"/>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21" fill="hold" nodeType="withEffect">
                                  <p:stCondLst>
                                    <p:cond delay="5000"/>
                                  </p:stCondLst>
                                  <p:childTnLst>
                                    <p:animEffect transition="out" filter="barn(inVertical)">
                                      <p:cBhvr>
                                        <p:cTn id="6" dur="2500"/>
                                        <p:tgtEl>
                                          <p:spTgt spid="11"/>
                                        </p:tgtEl>
                                      </p:cBhvr>
                                    </p:animEffect>
                                    <p:set>
                                      <p:cBhvr>
                                        <p:cTn id="7" dur="1" fill="hold">
                                          <p:stCondLst>
                                            <p:cond delay="2499"/>
                                          </p:stCondLst>
                                        </p:cTn>
                                        <p:tgtEl>
                                          <p:spTgt spid="11"/>
                                        </p:tgtEl>
                                        <p:attrNameLst>
                                          <p:attrName>style.visibility</p:attrName>
                                        </p:attrNameLst>
                                      </p:cBhvr>
                                      <p:to>
                                        <p:strVal val="hidden"/>
                                      </p:to>
                                    </p:set>
                                  </p:childTnLst>
                                </p:cTn>
                              </p:par>
                            </p:childTnLst>
                          </p:cTn>
                        </p:par>
                        <p:par>
                          <p:cTn id="8" fill="hold">
                            <p:stCondLst>
                              <p:cond delay="7500"/>
                            </p:stCondLst>
                            <p:childTnLst>
                              <p:par>
                                <p:cTn id="9" presetID="8" presetClass="emph" presetSubtype="0" accel="33333" fill="hold" nodeType="afterEffect">
                                  <p:stCondLst>
                                    <p:cond delay="5750"/>
                                  </p:stCondLst>
                                  <p:childTnLst>
                                    <p:animRot by="-5400000">
                                      <p:cBhvr>
                                        <p:cTn id="10" dur="4000" fill="hold"/>
                                        <p:tgtEl>
                                          <p:spTgt spid="4"/>
                                        </p:tgtEl>
                                        <p:attrNameLst>
                                          <p:attrName>r</p:attrName>
                                        </p:attrNameLst>
                                      </p:cBhvr>
                                    </p:animRot>
                                  </p:childTnLst>
                                </p:cTn>
                              </p:par>
                              <p:par>
                                <p:cTn id="11" presetID="42" presetClass="path" presetSubtype="0" accel="50000" decel="50000" fill="hold" nodeType="withEffect">
                                  <p:stCondLst>
                                    <p:cond delay="5750"/>
                                  </p:stCondLst>
                                  <p:childTnLst>
                                    <p:animMotion origin="layout" path="M 4.16667E-7 -2.96296E-6 L -0.55807 -2.96296E-6 " pathEditMode="relative" rAng="0" ptsTypes="AA">
                                      <p:cBhvr>
                                        <p:cTn id="12" dur="3000" fill="hold"/>
                                        <p:tgtEl>
                                          <p:spTgt spid="4"/>
                                        </p:tgtEl>
                                        <p:attrNameLst>
                                          <p:attrName>ppt_x</p:attrName>
                                          <p:attrName>ppt_y</p:attrName>
                                        </p:attrNameLst>
                                      </p:cBhvr>
                                      <p:rCtr x="-27904" y="0"/>
                                    </p:animMotion>
                                  </p:childTnLst>
                                </p:cTn>
                              </p:par>
                              <p:par>
                                <p:cTn id="13" presetID="8" presetClass="emph" presetSubtype="0" accel="33333" fill="hold" nodeType="withEffect">
                                  <p:stCondLst>
                                    <p:cond delay="5750"/>
                                  </p:stCondLst>
                                  <p:childTnLst>
                                    <p:animRot by="-5400000">
                                      <p:cBhvr>
                                        <p:cTn id="14" dur="4000" fill="hold"/>
                                        <p:tgtEl>
                                          <p:spTgt spid="9"/>
                                        </p:tgtEl>
                                        <p:attrNameLst>
                                          <p:attrName>r</p:attrName>
                                        </p:attrNameLst>
                                      </p:cBhvr>
                                    </p:animRot>
                                  </p:childTnLst>
                                </p:cTn>
                              </p:par>
                              <p:par>
                                <p:cTn id="15" presetID="42" presetClass="path" presetSubtype="0" accel="50000" decel="50000" fill="hold" nodeType="withEffect">
                                  <p:stCondLst>
                                    <p:cond delay="5750"/>
                                  </p:stCondLst>
                                  <p:childTnLst>
                                    <p:animMotion origin="layout" path="M 4.16667E-7 -2.96296E-6 L -0.55807 -2.96296E-6 " pathEditMode="relative" rAng="0" ptsTypes="AA">
                                      <p:cBhvr>
                                        <p:cTn id="16" dur="3000" fill="hold"/>
                                        <p:tgtEl>
                                          <p:spTgt spid="9"/>
                                        </p:tgtEl>
                                        <p:attrNameLst>
                                          <p:attrName>ppt_x</p:attrName>
                                          <p:attrName>ppt_y</p:attrName>
                                        </p:attrNameLst>
                                      </p:cBhvr>
                                      <p:rCtr x="-27904" y="0"/>
                                    </p:animMotion>
                                  </p:childTnLst>
                                </p:cTn>
                              </p:par>
                              <p:par>
                                <p:cTn id="17" presetID="10" presetClass="exit" presetSubtype="0" fill="hold" grpId="0" nodeType="withEffect">
                                  <p:stCondLst>
                                    <p:cond delay="5750"/>
                                  </p:stCondLst>
                                  <p:childTnLst>
                                    <p:animEffect transition="out" filter="fade">
                                      <p:cBhvr>
                                        <p:cTn id="18" dur="1000"/>
                                        <p:tgtEl>
                                          <p:spTgt spid="7"/>
                                        </p:tgtEl>
                                      </p:cBhvr>
                                    </p:animEffect>
                                    <p:set>
                                      <p:cBhvr>
                                        <p:cTn id="19" dur="1" fill="hold">
                                          <p:stCondLst>
                                            <p:cond delay="999"/>
                                          </p:stCondLst>
                                        </p:cTn>
                                        <p:tgtEl>
                                          <p:spTgt spid="7"/>
                                        </p:tgtEl>
                                        <p:attrNameLst>
                                          <p:attrName>style.visibility</p:attrName>
                                        </p:attrNameLst>
                                      </p:cBhvr>
                                      <p:to>
                                        <p:strVal val="hidden"/>
                                      </p:to>
                                    </p:set>
                                  </p:childTnLst>
                                </p:cTn>
                              </p:par>
                              <p:par>
                                <p:cTn id="20" presetID="8" presetClass="emph" presetSubtype="0" accel="33333" fill="hold" nodeType="withEffect">
                                  <p:stCondLst>
                                    <p:cond delay="5750"/>
                                  </p:stCondLst>
                                  <p:childTnLst>
                                    <p:animRot by="5400000">
                                      <p:cBhvr>
                                        <p:cTn id="21" dur="4000" fill="hold"/>
                                        <p:tgtEl>
                                          <p:spTgt spid="6"/>
                                        </p:tgtEl>
                                        <p:attrNameLst>
                                          <p:attrName>r</p:attrName>
                                        </p:attrNameLst>
                                      </p:cBhvr>
                                    </p:animRot>
                                  </p:childTnLst>
                                </p:cTn>
                              </p:par>
                              <p:par>
                                <p:cTn id="22" presetID="42" presetClass="path" presetSubtype="0" accel="50000" decel="50000" fill="hold" nodeType="withEffect">
                                  <p:stCondLst>
                                    <p:cond delay="5750"/>
                                  </p:stCondLst>
                                  <p:childTnLst>
                                    <p:animMotion origin="layout" path="M -2.08333E-7 3.7037E-7 L 0.57448 3.7037E-7 " pathEditMode="relative" rAng="0" ptsTypes="AA">
                                      <p:cBhvr>
                                        <p:cTn id="23" dur="3000" fill="hold"/>
                                        <p:tgtEl>
                                          <p:spTgt spid="6"/>
                                        </p:tgtEl>
                                        <p:attrNameLst>
                                          <p:attrName>ppt_x</p:attrName>
                                          <p:attrName>ppt_y</p:attrName>
                                        </p:attrNameLst>
                                      </p:cBhvr>
                                      <p:rCtr x="28724" y="0"/>
                                    </p:animMotion>
                                  </p:childTnLst>
                                </p:cTn>
                              </p:par>
                              <p:par>
                                <p:cTn id="24" presetID="8" presetClass="emph" presetSubtype="0" accel="33333" fill="hold" nodeType="withEffect">
                                  <p:stCondLst>
                                    <p:cond delay="5750"/>
                                  </p:stCondLst>
                                  <p:childTnLst>
                                    <p:animRot by="5400000">
                                      <p:cBhvr>
                                        <p:cTn id="25" dur="4000" fill="hold"/>
                                        <p:tgtEl>
                                          <p:spTgt spid="10"/>
                                        </p:tgtEl>
                                        <p:attrNameLst>
                                          <p:attrName>r</p:attrName>
                                        </p:attrNameLst>
                                      </p:cBhvr>
                                    </p:animRot>
                                  </p:childTnLst>
                                </p:cTn>
                              </p:par>
                              <p:par>
                                <p:cTn id="26" presetID="42" presetClass="path" presetSubtype="0" accel="50000" decel="50000" fill="hold" nodeType="withEffect">
                                  <p:stCondLst>
                                    <p:cond delay="5750"/>
                                  </p:stCondLst>
                                  <p:childTnLst>
                                    <p:animMotion origin="layout" path="M -2.08333E-7 3.7037E-7 L 0.57448 3.7037E-7 " pathEditMode="relative" rAng="0" ptsTypes="AA">
                                      <p:cBhvr>
                                        <p:cTn id="27" dur="3000" fill="hold"/>
                                        <p:tgtEl>
                                          <p:spTgt spid="10"/>
                                        </p:tgtEl>
                                        <p:attrNameLst>
                                          <p:attrName>ppt_x</p:attrName>
                                          <p:attrName>ppt_y</p:attrName>
                                        </p:attrNameLst>
                                      </p:cBhvr>
                                      <p:rCtr x="28724" y="0"/>
                                    </p:animMotion>
                                  </p:childTnLst>
                                </p:cTn>
                              </p:par>
                              <p:par>
                                <p:cTn id="28" presetID="10" presetClass="exit" presetSubtype="0" fill="hold" grpId="0" nodeType="withEffect">
                                  <p:stCondLst>
                                    <p:cond delay="5750"/>
                                  </p:stCondLst>
                                  <p:childTnLst>
                                    <p:animEffect transition="out" filter="fade">
                                      <p:cBhvr>
                                        <p:cTn id="29" dur="1000"/>
                                        <p:tgtEl>
                                          <p:spTgt spid="8"/>
                                        </p:tgtEl>
                                      </p:cBhvr>
                                    </p:animEffect>
                                    <p:set>
                                      <p:cBhvr>
                                        <p:cTn id="30" dur="1" fill="hold">
                                          <p:stCondLst>
                                            <p:cond delay="999"/>
                                          </p:stCondLst>
                                        </p:cTn>
                                        <p:tgtEl>
                                          <p:spTgt spid="8"/>
                                        </p:tgtEl>
                                        <p:attrNameLst>
                                          <p:attrName>style.visibility</p:attrName>
                                        </p:attrNameLst>
                                      </p:cBhvr>
                                      <p:to>
                                        <p:strVal val="hidden"/>
                                      </p:to>
                                    </p:set>
                                  </p:childTnLst>
                                </p:cTn>
                              </p:par>
                              <p:par>
                                <p:cTn id="31" presetID="16" presetClass="entr" presetSubtype="37" fill="hold" nodeType="withEffect">
                                  <p:stCondLst>
                                    <p:cond delay="5250"/>
                                  </p:stCondLst>
                                  <p:childTnLst>
                                    <p:set>
                                      <p:cBhvr>
                                        <p:cTn id="32" dur="1" fill="hold">
                                          <p:stCondLst>
                                            <p:cond delay="0"/>
                                          </p:stCondLst>
                                        </p:cTn>
                                        <p:tgtEl>
                                          <p:spTgt spid="13"/>
                                        </p:tgtEl>
                                        <p:attrNameLst>
                                          <p:attrName>style.visibility</p:attrName>
                                        </p:attrNameLst>
                                      </p:cBhvr>
                                      <p:to>
                                        <p:strVal val="visible"/>
                                      </p:to>
                                    </p:set>
                                    <p:animEffect transition="in" filter="barn(outVertical)">
                                      <p:cBhvr>
                                        <p:cTn id="33" dur="2500"/>
                                        <p:tgtEl>
                                          <p:spTgt spid="13"/>
                                        </p:tgtEl>
                                      </p:cBhvr>
                                    </p:animEffect>
                                  </p:childTnLst>
                                </p:cTn>
                              </p:par>
                              <p:par>
                                <p:cTn id="34" presetID="10" presetClass="entr" presetSubtype="0" fill="hold" grpId="0" nodeType="withEffect">
                                  <p:stCondLst>
                                    <p:cond delay="675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1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14"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47540551-9BC4-476C-8FD6-E09EC9B412E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 y="0"/>
            <a:ext cx="15239998" cy="8572499"/>
          </a:xfrm>
          <a:prstGeom prst="rect">
            <a:avLst/>
          </a:prstGeom>
        </p:spPr>
      </p:pic>
      <p:pic>
        <p:nvPicPr>
          <p:cNvPr id="5" name="Rám">
            <a:extLst>
              <a:ext uri="{FF2B5EF4-FFF2-40B4-BE49-F238E27FC236}">
                <a16:creationId xmlns:a16="http://schemas.microsoft.com/office/drawing/2014/main" id="{FEDB33EB-AB68-4F5B-8283-75D3065625D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52" y="536"/>
            <a:ext cx="15238095" cy="8571428"/>
          </a:xfrm>
          <a:prstGeom prst="rect">
            <a:avLst/>
          </a:prstGeom>
        </p:spPr>
      </p:pic>
      <p:sp>
        <p:nvSpPr>
          <p:cNvPr id="7" name="Autor">
            <a:extLst>
              <a:ext uri="{FF2B5EF4-FFF2-40B4-BE49-F238E27FC236}">
                <a16:creationId xmlns:a16="http://schemas.microsoft.com/office/drawing/2014/main" id="{123BC737-716F-4352-A5E9-C9B78B1520B2}"/>
              </a:ext>
            </a:extLst>
          </p:cNvPr>
          <p:cNvSpPr/>
          <p:nvPr/>
        </p:nvSpPr>
        <p:spPr>
          <a:xfrm>
            <a:off x="707232" y="469826"/>
            <a:ext cx="1908000" cy="288000"/>
          </a:xfrm>
          <a:prstGeom prst="roundRect">
            <a:avLst>
              <a:gd name="adj" fmla="val 29404"/>
            </a:avLst>
          </a:prstGeom>
          <a:solidFill>
            <a:schemeClr val="bg1">
              <a:lumMod val="50000"/>
            </a:schemeClr>
          </a:solidFill>
          <a:ln w="12700" cap="flat" cmpd="sng" algn="ctr">
            <a:solidFill>
              <a:schemeClr val="tx1"/>
            </a:solidFill>
            <a:prstDash val="solid"/>
            <a:miter lim="800000"/>
          </a:ln>
          <a:effec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defTabSz="400370" eaLnBrk="0" fontAlgn="base" hangingPunct="0">
              <a:spcBef>
                <a:spcPct val="0"/>
              </a:spcBef>
              <a:spcAft>
                <a:spcPct val="0"/>
              </a:spcAft>
              <a:defRPr/>
            </a:pPr>
            <a:r>
              <a:rPr kumimoji="0" lang="sk-SK" sz="1400" b="0" i="0" u="none" strike="noStrike" kern="1200" cap="none" spc="0" normalizeH="0" baseline="0" noProof="0">
                <a:ln>
                  <a:noFill/>
                </a:ln>
                <a:solidFill>
                  <a:schemeClr val="bg1"/>
                </a:solidFill>
                <a:effectLst/>
                <a:uLnTx/>
                <a:uFillTx/>
                <a:latin typeface="ContusTEEMed" pitchFamily="2" charset="0"/>
                <a:cs typeface="EucrosiaUPC" panose="02020603050405020304" pitchFamily="18" charset="-34"/>
              </a:rPr>
              <a:t>Photo © </a:t>
            </a:r>
            <a:r>
              <a:rPr lang="sk-SK" sz="1400">
                <a:solidFill>
                  <a:schemeClr val="bg1"/>
                </a:solidFill>
                <a:latin typeface="ContusTEEMed" pitchFamily="2" charset="0"/>
                <a:cs typeface="EucrosiaUPC" panose="02020603050405020304" pitchFamily="18" charset="-34"/>
              </a:rPr>
              <a:t>Hudec Ivan</a:t>
            </a:r>
            <a:endParaRPr kumimoji="0" lang="sk-SK" sz="1400" b="0" i="0" u="none" strike="noStrike" kern="1200" cap="none" spc="0" normalizeH="0" baseline="0" noProof="0">
              <a:ln>
                <a:noFill/>
              </a:ln>
              <a:solidFill>
                <a:schemeClr val="bg1"/>
              </a:solidFill>
              <a:effectLst/>
              <a:uLnTx/>
              <a:uFillTx/>
              <a:latin typeface="ContusTEEMed" pitchFamily="2" charset="0"/>
              <a:cs typeface="EucrosiaUPC" panose="02020603050405020304" pitchFamily="18" charset="-34"/>
            </a:endParaRPr>
          </a:p>
        </p:txBody>
      </p:sp>
    </p:spTree>
    <p:extLst>
      <p:ext uri="{BB962C8B-B14F-4D97-AF65-F5344CB8AC3E}">
        <p14:creationId xmlns:p14="http://schemas.microsoft.com/office/powerpoint/2010/main" val="1910166421"/>
      </p:ext>
    </p:extLst>
  </p:cSld>
  <p:clrMapOvr>
    <a:masterClrMapping/>
  </p:clrMapOvr>
  <mc:AlternateContent xmlns:mc="http://schemas.openxmlformats.org/markup-compatibility/2006" xmlns:p14="http://schemas.microsoft.com/office/powerpoint/2010/main">
    <mc:Choice Requires="p14">
      <p:transition spd="slow" p14:dur="2500" advClick="0" advTm="5000">
        <p:split orient="vert" dir="in"/>
      </p:transition>
    </mc:Choice>
    <mc:Fallback xmlns="">
      <p:transition spd="slow" advClick="0" advTm="5000">
        <p:split orient="vert" dir="in"/>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Rám">
            <a:extLst>
              <a:ext uri="{FF2B5EF4-FFF2-40B4-BE49-F238E27FC236}">
                <a16:creationId xmlns:a16="http://schemas.microsoft.com/office/drawing/2014/main" id="{B7B4181D-D55D-44FB-A263-BF491FA6F45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52" y="536"/>
            <a:ext cx="15238095" cy="8571428"/>
          </a:xfrm>
          <a:prstGeom prst="rect">
            <a:avLst/>
          </a:prstGeom>
        </p:spPr>
      </p:pic>
      <p:pic>
        <p:nvPicPr>
          <p:cNvPr id="9" name="Steve">
            <a:extLst>
              <a:ext uri="{FF2B5EF4-FFF2-40B4-BE49-F238E27FC236}">
                <a16:creationId xmlns:a16="http://schemas.microsoft.com/office/drawing/2014/main" id="{50E240CE-D3D1-4EF1-9B83-FCEBE0E3AD8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492208" y="7027730"/>
            <a:ext cx="4517528" cy="871804"/>
          </a:xfrm>
          <a:prstGeom prst="rect">
            <a:avLst/>
          </a:prstGeom>
        </p:spPr>
      </p:pic>
      <p:sp>
        <p:nvSpPr>
          <p:cNvPr id="15" name="Kontakt">
            <a:extLst>
              <a:ext uri="{FF2B5EF4-FFF2-40B4-BE49-F238E27FC236}">
                <a16:creationId xmlns:a16="http://schemas.microsoft.com/office/drawing/2014/main" id="{8D3E805C-797B-4D1B-8E66-2BEDE43C2616}"/>
              </a:ext>
            </a:extLst>
          </p:cNvPr>
          <p:cNvSpPr/>
          <p:nvPr/>
        </p:nvSpPr>
        <p:spPr>
          <a:xfrm>
            <a:off x="1368000" y="5580000"/>
            <a:ext cx="10788504" cy="612000"/>
          </a:xfrm>
          <a:prstGeom prst="chevron">
            <a:avLst>
              <a:gd name="adj" fmla="val 32485"/>
            </a:avLst>
          </a:prstGeom>
          <a:gradFill flip="none" rotWithShape="1">
            <a:gsLst>
              <a:gs pos="99000">
                <a:schemeClr val="accent2">
                  <a:lumMod val="67000"/>
                </a:schemeClr>
              </a:gs>
              <a:gs pos="77000">
                <a:schemeClr val="accent2">
                  <a:lumMod val="97000"/>
                  <a:lumOff val="3000"/>
                </a:schemeClr>
              </a:gs>
              <a:gs pos="39000">
                <a:schemeClr val="accent2">
                  <a:lumMod val="60000"/>
                  <a:lumOff val="40000"/>
                </a:schemeClr>
              </a:gs>
            </a:gsLst>
            <a:path path="shap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360000" tIns="180000" rIns="0" bIns="180000" numCol="1" spcCol="0" rtlCol="0" fromWordArt="0" anchor="ctr" anchorCtr="0" forceAA="0" compatLnSpc="1">
            <a:prstTxWarp prst="textNoShape">
              <a:avLst/>
            </a:prstTxWarp>
            <a:noAutofit/>
          </a:bodyPr>
          <a:lstStyle/>
          <a:p>
            <a:pPr marL="0" marR="0" lvl="0" indent="0" algn="l" defTabSz="500463" rtl="0" eaLnBrk="0" fontAlgn="base" latinLnBrk="0" hangingPunct="0">
              <a:lnSpc>
                <a:spcPct val="100000"/>
              </a:lnSpc>
              <a:spcBef>
                <a:spcPct val="0"/>
              </a:spcBef>
              <a:spcAft>
                <a:spcPct val="0"/>
              </a:spcAft>
              <a:buClrTx/>
              <a:buSzTx/>
              <a:buFontTx/>
              <a:buNone/>
              <a:tabLst/>
              <a:defRPr/>
            </a:pPr>
            <a:r>
              <a:rPr kumimoji="0" lang="sk-SK" sz="2500" b="0" i="0" u="none" strike="noStrike" kern="1200" cap="none" spc="0" normalizeH="0" baseline="0" noProof="0" dirty="0" err="1">
                <a:ln>
                  <a:noFill/>
                </a:ln>
                <a:solidFill>
                  <a:prstClr val="black"/>
                </a:solidFill>
                <a:effectLst/>
                <a:uLnTx/>
                <a:uFillTx/>
                <a:latin typeface="Nadianne" panose="03020902050305070206" pitchFamily="66" charset="0"/>
                <a:ea typeface="+mn-ea"/>
                <a:cs typeface="+mn-cs"/>
              </a:rPr>
              <a:t>Contact</a:t>
            </a:r>
            <a:r>
              <a:rPr kumimoji="0" lang="sk-SK" sz="2500" b="0" i="0" u="none" strike="noStrike" kern="1200" cap="none" spc="0" normalizeH="0" baseline="0" noProof="0" dirty="0">
                <a:ln>
                  <a:noFill/>
                </a:ln>
                <a:solidFill>
                  <a:prstClr val="black"/>
                </a:solidFill>
                <a:effectLst/>
                <a:uLnTx/>
                <a:uFillTx/>
                <a:latin typeface="Nadianne" panose="03020902050305070206" pitchFamily="66" charset="0"/>
                <a:ea typeface="+mn-ea"/>
                <a:cs typeface="+mn-cs"/>
              </a:rPr>
              <a:t> :			</a:t>
            </a:r>
            <a:r>
              <a:rPr kumimoji="0" lang="sk-SK" sz="2500" b="0" i="0" u="none" strike="noStrike" kern="1200" cap="none" spc="0" normalizeH="0" baseline="0" noProof="0">
                <a:ln>
                  <a:noFill/>
                </a:ln>
                <a:solidFill>
                  <a:prstClr val="black"/>
                </a:solidFill>
                <a:effectLst/>
                <a:uLnTx/>
                <a:uFillTx/>
                <a:latin typeface="Nadianne" panose="03020902050305070206" pitchFamily="66" charset="0"/>
                <a:ea typeface="+mn-ea"/>
                <a:cs typeface="+mn-cs"/>
              </a:rPr>
              <a:t>	pista2011@</a:t>
            </a:r>
            <a:r>
              <a:rPr kumimoji="0" lang="sk-SK" sz="2500" b="0" i="0" u="none" strike="noStrike" kern="1200" cap="none" spc="0" normalizeH="0" baseline="0" noProof="0" dirty="0">
                <a:ln>
                  <a:noFill/>
                </a:ln>
                <a:solidFill>
                  <a:prstClr val="black"/>
                </a:solidFill>
                <a:effectLst/>
                <a:uLnTx/>
                <a:uFillTx/>
                <a:latin typeface="Nadianne" panose="03020902050305070206" pitchFamily="66" charset="0"/>
                <a:ea typeface="+mn-ea"/>
                <a:cs typeface="+mn-cs"/>
              </a:rPr>
              <a:t>gmail.com</a:t>
            </a:r>
          </a:p>
        </p:txBody>
      </p:sp>
      <p:sp>
        <p:nvSpPr>
          <p:cNvPr id="10" name="Autor">
            <a:extLst>
              <a:ext uri="{FF2B5EF4-FFF2-40B4-BE49-F238E27FC236}">
                <a16:creationId xmlns:a16="http://schemas.microsoft.com/office/drawing/2014/main" id="{8B76E588-C54C-4B4D-AFC9-D84D13A72BA2}"/>
              </a:ext>
            </a:extLst>
          </p:cNvPr>
          <p:cNvSpPr/>
          <p:nvPr/>
        </p:nvSpPr>
        <p:spPr>
          <a:xfrm>
            <a:off x="1368000" y="4860000"/>
            <a:ext cx="10788504" cy="612000"/>
          </a:xfrm>
          <a:prstGeom prst="chevron">
            <a:avLst>
              <a:gd name="adj" fmla="val 32485"/>
            </a:avLst>
          </a:prstGeom>
          <a:gradFill flip="none" rotWithShape="1">
            <a:gsLst>
              <a:gs pos="99000">
                <a:schemeClr val="accent2">
                  <a:lumMod val="67000"/>
                </a:schemeClr>
              </a:gs>
              <a:gs pos="77000">
                <a:schemeClr val="accent2">
                  <a:lumMod val="97000"/>
                  <a:lumOff val="3000"/>
                </a:schemeClr>
              </a:gs>
              <a:gs pos="39000">
                <a:schemeClr val="accent2">
                  <a:lumMod val="60000"/>
                  <a:lumOff val="40000"/>
                </a:schemeClr>
              </a:gs>
            </a:gsLst>
            <a:path path="shap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360000" tIns="180000" rIns="0" bIns="180000" numCol="1" spcCol="0" rtlCol="0" fromWordArt="0" anchor="ctr" anchorCtr="0" forceAA="0" compatLnSpc="1">
            <a:prstTxWarp prst="textNoShape">
              <a:avLst/>
            </a:prstTxWarp>
            <a:noAutofit/>
          </a:bodyPr>
          <a:lstStyle/>
          <a:p>
            <a:pPr marL="0" marR="0" lvl="0" indent="0" algn="l" defTabSz="500463" rtl="0" eaLnBrk="0" fontAlgn="base" latinLnBrk="0" hangingPunct="0">
              <a:lnSpc>
                <a:spcPct val="100000"/>
              </a:lnSpc>
              <a:spcBef>
                <a:spcPct val="0"/>
              </a:spcBef>
              <a:spcAft>
                <a:spcPct val="0"/>
              </a:spcAft>
              <a:buClrTx/>
              <a:buSzTx/>
              <a:buFontTx/>
              <a:buNone/>
              <a:tabLst/>
              <a:defRPr/>
            </a:pPr>
            <a:r>
              <a:rPr kumimoji="0" lang="sk-SK" sz="2500" b="0" i="0" u="none" strike="noStrike" kern="1200" cap="none" spc="0" normalizeH="0" baseline="0" noProof="0" dirty="0" err="1">
                <a:ln>
                  <a:noFill/>
                </a:ln>
                <a:solidFill>
                  <a:prstClr val="black"/>
                </a:solidFill>
                <a:effectLst/>
                <a:uLnTx/>
                <a:uFillTx/>
                <a:latin typeface="Nadianne" panose="03020902050305070206" pitchFamily="66" charset="0"/>
                <a:ea typeface="+mn-ea"/>
                <a:cs typeface="+mn-cs"/>
              </a:rPr>
              <a:t>Created</a:t>
            </a:r>
            <a:r>
              <a:rPr kumimoji="0" lang="sk-SK" sz="2500" b="0" i="0" u="none" strike="noStrike" kern="1200" cap="none" spc="0" normalizeH="0" baseline="0" noProof="0" dirty="0">
                <a:ln>
                  <a:noFill/>
                </a:ln>
                <a:solidFill>
                  <a:prstClr val="black"/>
                </a:solidFill>
                <a:effectLst/>
                <a:uLnTx/>
                <a:uFillTx/>
                <a:latin typeface="Nadianne" panose="03020902050305070206" pitchFamily="66" charset="0"/>
                <a:ea typeface="+mn-ea"/>
                <a:cs typeface="+mn-cs"/>
              </a:rPr>
              <a:t> by</a:t>
            </a:r>
            <a:r>
              <a:rPr kumimoji="0" lang="en-US" sz="2500" b="0" i="0" u="none" strike="noStrike" kern="1200" cap="none" spc="0" normalizeH="0" baseline="0" noProof="0" dirty="0">
                <a:ln>
                  <a:noFill/>
                </a:ln>
                <a:solidFill>
                  <a:prstClr val="black"/>
                </a:solidFill>
                <a:effectLst/>
                <a:uLnTx/>
                <a:uFillTx/>
                <a:latin typeface="Nadianne" panose="03020902050305070206" pitchFamily="66" charset="0"/>
                <a:ea typeface="+mn-ea"/>
                <a:cs typeface="+mn-cs"/>
              </a:rPr>
              <a:t> :		Rumpler Štefan</a:t>
            </a:r>
            <a:r>
              <a:rPr kumimoji="0" lang="sk-SK" sz="2500" b="0" i="0" u="none" strike="noStrike" kern="1200" cap="none" spc="0" normalizeH="0" baseline="0" noProof="0" dirty="0">
                <a:ln>
                  <a:noFill/>
                </a:ln>
                <a:solidFill>
                  <a:prstClr val="black"/>
                </a:solidFill>
                <a:effectLst/>
                <a:uLnTx/>
                <a:uFillTx/>
                <a:latin typeface="Nadianne" panose="03020902050305070206" pitchFamily="66" charset="0"/>
                <a:ea typeface="+mn-ea"/>
                <a:cs typeface="+mn-cs"/>
              </a:rPr>
              <a:t> </a:t>
            </a:r>
            <a:r>
              <a:rPr kumimoji="0" lang="en-US" sz="2500" b="0" i="0" u="none" strike="noStrike" kern="1200" cap="none" spc="0" normalizeH="0" baseline="0" noProof="0" dirty="0">
                <a:ln>
                  <a:noFill/>
                </a:ln>
                <a:solidFill>
                  <a:prstClr val="black"/>
                </a:solidFill>
                <a:effectLst/>
                <a:uLnTx/>
                <a:uFillTx/>
                <a:latin typeface="Nadianne" panose="03020902050305070206" pitchFamily="66" charset="0"/>
                <a:ea typeface="+mn-ea"/>
                <a:cs typeface="+mn-cs"/>
              </a:rPr>
              <a:t> (Slovakia)</a:t>
            </a:r>
          </a:p>
        </p:txBody>
      </p:sp>
      <p:sp>
        <p:nvSpPr>
          <p:cNvPr id="13" name="Foto S">
            <a:extLst>
              <a:ext uri="{FF2B5EF4-FFF2-40B4-BE49-F238E27FC236}">
                <a16:creationId xmlns:a16="http://schemas.microsoft.com/office/drawing/2014/main" id="{081D4534-587E-45AF-9F8C-89A000C57F6A}"/>
              </a:ext>
            </a:extLst>
          </p:cNvPr>
          <p:cNvSpPr/>
          <p:nvPr/>
        </p:nvSpPr>
        <p:spPr>
          <a:xfrm>
            <a:off x="1368000" y="4140000"/>
            <a:ext cx="10788504" cy="612000"/>
          </a:xfrm>
          <a:prstGeom prst="chevron">
            <a:avLst>
              <a:gd name="adj" fmla="val 32485"/>
            </a:avLst>
          </a:prstGeom>
          <a:gradFill flip="none" rotWithShape="1">
            <a:gsLst>
              <a:gs pos="99000">
                <a:schemeClr val="accent2">
                  <a:lumMod val="67000"/>
                </a:schemeClr>
              </a:gs>
              <a:gs pos="77000">
                <a:schemeClr val="accent2">
                  <a:lumMod val="97000"/>
                  <a:lumOff val="3000"/>
                </a:schemeClr>
              </a:gs>
              <a:gs pos="39000">
                <a:schemeClr val="accent2">
                  <a:lumMod val="60000"/>
                  <a:lumOff val="40000"/>
                </a:schemeClr>
              </a:gs>
            </a:gsLst>
            <a:path path="shap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360000" tIns="180000" rIns="0" bIns="180000" numCol="1" spcCol="0" rtlCol="0" fromWordArt="0" anchor="ctr" anchorCtr="0" forceAA="0" compatLnSpc="1">
            <a:prstTxWarp prst="textNoShape">
              <a:avLst/>
            </a:prstTxWarp>
            <a:noAutofit/>
          </a:bodyPr>
          <a:lstStyle/>
          <a:p>
            <a:pPr marL="0" marR="0" lvl="0" indent="0" algn="l" defTabSz="500463" rtl="0" eaLnBrk="0" fontAlgn="base" latinLnBrk="0" hangingPunct="0">
              <a:lnSpc>
                <a:spcPct val="100000"/>
              </a:lnSpc>
              <a:spcBef>
                <a:spcPct val="0"/>
              </a:spcBef>
              <a:spcAft>
                <a:spcPct val="0"/>
              </a:spcAft>
              <a:buClrTx/>
              <a:buSzTx/>
              <a:buFontTx/>
              <a:buNone/>
              <a:tabLst/>
              <a:defRPr/>
            </a:pPr>
            <a:r>
              <a:rPr kumimoji="0" lang="sk-SK" sz="2500" b="0" i="0" u="none" strike="noStrike" kern="1200" cap="none" spc="0" normalizeH="0" baseline="0" noProof="0">
                <a:ln>
                  <a:noFill/>
                </a:ln>
                <a:solidFill>
                  <a:prstClr val="black"/>
                </a:solidFill>
                <a:effectLst/>
                <a:uLnTx/>
                <a:uFillTx/>
                <a:latin typeface="Nadianne" panose="03020902050305070206" pitchFamily="66" charset="0"/>
                <a:ea typeface="+mn-ea"/>
                <a:cs typeface="+mn-cs"/>
              </a:rPr>
              <a:t>Photos :				Sekerka Dušan, Ing.  (Slovakia)</a:t>
            </a:r>
          </a:p>
        </p:txBody>
      </p:sp>
      <p:sp>
        <p:nvSpPr>
          <p:cNvPr id="11" name="Foto H">
            <a:extLst>
              <a:ext uri="{FF2B5EF4-FFF2-40B4-BE49-F238E27FC236}">
                <a16:creationId xmlns:a16="http://schemas.microsoft.com/office/drawing/2014/main" id="{41676351-4DE1-4CFC-82A2-F32CE78ADE50}"/>
              </a:ext>
            </a:extLst>
          </p:cNvPr>
          <p:cNvSpPr/>
          <p:nvPr/>
        </p:nvSpPr>
        <p:spPr>
          <a:xfrm>
            <a:off x="1368000" y="3420000"/>
            <a:ext cx="10788504" cy="612000"/>
          </a:xfrm>
          <a:prstGeom prst="chevron">
            <a:avLst>
              <a:gd name="adj" fmla="val 32485"/>
            </a:avLst>
          </a:prstGeom>
          <a:gradFill flip="none" rotWithShape="1">
            <a:gsLst>
              <a:gs pos="99000">
                <a:schemeClr val="accent2">
                  <a:lumMod val="67000"/>
                </a:schemeClr>
              </a:gs>
              <a:gs pos="77000">
                <a:schemeClr val="accent2">
                  <a:lumMod val="97000"/>
                  <a:lumOff val="3000"/>
                </a:schemeClr>
              </a:gs>
              <a:gs pos="39000">
                <a:schemeClr val="accent2">
                  <a:lumMod val="60000"/>
                  <a:lumOff val="40000"/>
                </a:schemeClr>
              </a:gs>
            </a:gsLst>
            <a:path path="shap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360000" tIns="180000" rIns="0" bIns="180000" numCol="1" spcCol="0" rtlCol="0" fromWordArt="0" anchor="ctr" anchorCtr="0" forceAA="0" compatLnSpc="1">
            <a:prstTxWarp prst="textNoShape">
              <a:avLst/>
            </a:prstTxWarp>
            <a:noAutofit/>
          </a:bodyPr>
          <a:lstStyle/>
          <a:p>
            <a:pPr marL="0" marR="0" lvl="0" indent="0" algn="l" defTabSz="500463" rtl="0" eaLnBrk="0" fontAlgn="base" latinLnBrk="0" hangingPunct="0">
              <a:lnSpc>
                <a:spcPct val="100000"/>
              </a:lnSpc>
              <a:spcBef>
                <a:spcPct val="0"/>
              </a:spcBef>
              <a:spcAft>
                <a:spcPct val="0"/>
              </a:spcAft>
              <a:buClrTx/>
              <a:buSzTx/>
              <a:buFontTx/>
              <a:buNone/>
              <a:tabLst/>
              <a:defRPr/>
            </a:pPr>
            <a:r>
              <a:rPr kumimoji="0" lang="sk-SK" sz="2500" b="0" i="0" u="none" strike="noStrike" kern="1200" cap="none" spc="0" normalizeH="0" baseline="0" noProof="0">
                <a:ln>
                  <a:noFill/>
                </a:ln>
                <a:solidFill>
                  <a:prstClr val="black"/>
                </a:solidFill>
                <a:effectLst/>
                <a:uLnTx/>
                <a:uFillTx/>
                <a:latin typeface="Nadianne" panose="03020902050305070206" pitchFamily="66" charset="0"/>
                <a:ea typeface="+mn-ea"/>
                <a:cs typeface="+mn-cs"/>
              </a:rPr>
              <a:t>Photos :				Hudec Ivan  (Slovakia)</a:t>
            </a:r>
          </a:p>
        </p:txBody>
      </p:sp>
      <p:sp>
        <p:nvSpPr>
          <p:cNvPr id="14" name="Hudba">
            <a:extLst>
              <a:ext uri="{FF2B5EF4-FFF2-40B4-BE49-F238E27FC236}">
                <a16:creationId xmlns:a16="http://schemas.microsoft.com/office/drawing/2014/main" id="{541EC862-182E-4211-9FF5-BE1938262BF4}"/>
              </a:ext>
            </a:extLst>
          </p:cNvPr>
          <p:cNvSpPr/>
          <p:nvPr/>
        </p:nvSpPr>
        <p:spPr>
          <a:xfrm>
            <a:off x="1368000" y="2700000"/>
            <a:ext cx="10788504" cy="612000"/>
          </a:xfrm>
          <a:prstGeom prst="chevron">
            <a:avLst>
              <a:gd name="adj" fmla="val 32485"/>
            </a:avLst>
          </a:prstGeom>
          <a:gradFill flip="none" rotWithShape="1">
            <a:gsLst>
              <a:gs pos="99000">
                <a:schemeClr val="accent2">
                  <a:lumMod val="67000"/>
                </a:schemeClr>
              </a:gs>
              <a:gs pos="77000">
                <a:schemeClr val="accent2">
                  <a:lumMod val="97000"/>
                  <a:lumOff val="3000"/>
                </a:schemeClr>
              </a:gs>
              <a:gs pos="39000">
                <a:schemeClr val="accent2">
                  <a:lumMod val="60000"/>
                  <a:lumOff val="40000"/>
                </a:schemeClr>
              </a:gs>
            </a:gsLst>
            <a:path path="shap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360000" tIns="180000" rIns="0" bIns="180000" numCol="1" spcCol="0" rtlCol="0" fromWordArt="0" anchor="ctr" anchorCtr="0" forceAA="0" compatLnSpc="1">
            <a:prstTxWarp prst="textNoShape">
              <a:avLst/>
            </a:prstTxWarp>
            <a:noAutofit/>
          </a:bodyPr>
          <a:lstStyle/>
          <a:p>
            <a:pPr lvl="0" defTabSz="500463" eaLnBrk="0" fontAlgn="base" hangingPunct="0">
              <a:spcBef>
                <a:spcPct val="0"/>
              </a:spcBef>
              <a:spcAft>
                <a:spcPct val="0"/>
              </a:spcAft>
              <a:defRPr/>
            </a:pPr>
            <a:r>
              <a:rPr kumimoji="0" lang="sk-SK" sz="2500" b="0" i="0" u="none" strike="noStrike" kern="1200" cap="none" spc="0" normalizeH="0" baseline="0" noProof="0" dirty="0" err="1">
                <a:ln>
                  <a:noFill/>
                </a:ln>
                <a:solidFill>
                  <a:prstClr val="black"/>
                </a:solidFill>
                <a:effectLst/>
                <a:uLnTx/>
                <a:uFillTx/>
                <a:latin typeface="Nadianne" panose="03020902050305070206" pitchFamily="66" charset="0"/>
                <a:ea typeface="+mn-ea"/>
                <a:cs typeface="+mn-cs"/>
              </a:rPr>
              <a:t>Music</a:t>
            </a:r>
            <a:r>
              <a:rPr kumimoji="0" lang="sk-SK" sz="2500" b="0" i="0" u="none" strike="noStrike" kern="1200" cap="none" spc="0" normalizeH="0" baseline="0" noProof="0" dirty="0">
                <a:ln>
                  <a:noFill/>
                </a:ln>
                <a:solidFill>
                  <a:prstClr val="black"/>
                </a:solidFill>
                <a:effectLst/>
                <a:uLnTx/>
                <a:uFillTx/>
                <a:latin typeface="Nadianne" panose="03020902050305070206" pitchFamily="66" charset="0"/>
                <a:ea typeface="+mn-ea"/>
                <a:cs typeface="+mn-cs"/>
              </a:rPr>
              <a:t> :			</a:t>
            </a:r>
            <a:r>
              <a:rPr kumimoji="0" lang="sk-SK" sz="2500" b="0" i="0" u="none" strike="noStrike" kern="1200" cap="none" spc="0" normalizeH="0" baseline="0" noProof="0">
                <a:ln>
                  <a:noFill/>
                </a:ln>
                <a:solidFill>
                  <a:prstClr val="black"/>
                </a:solidFill>
                <a:effectLst/>
                <a:uLnTx/>
                <a:uFillTx/>
                <a:latin typeface="Nadianne" panose="03020902050305070206" pitchFamily="66" charset="0"/>
                <a:ea typeface="+mn-ea"/>
                <a:cs typeface="+mn-cs"/>
              </a:rPr>
              <a:t>	</a:t>
            </a:r>
            <a:r>
              <a:rPr lang="sk-SK" sz="2500">
                <a:solidFill>
                  <a:prstClr val="black"/>
                </a:solidFill>
                <a:latin typeface="Nadianne" panose="03020902050305070206" pitchFamily="66" charset="0"/>
              </a:rPr>
              <a:t>King Minghui - Rain in Jiang Nan</a:t>
            </a:r>
            <a:endParaRPr kumimoji="0" lang="sk-SK" sz="2500" b="0" i="0" u="none" strike="noStrike" kern="1200" cap="none" spc="0" normalizeH="0" baseline="0" noProof="0" dirty="0">
              <a:ln>
                <a:noFill/>
              </a:ln>
              <a:solidFill>
                <a:prstClr val="black"/>
              </a:solidFill>
              <a:effectLst/>
              <a:uLnTx/>
              <a:uFillTx/>
              <a:latin typeface="Nadianne" panose="03020902050305070206" pitchFamily="66" charset="0"/>
              <a:ea typeface="+mn-ea"/>
              <a:cs typeface="+mn-cs"/>
            </a:endParaRPr>
          </a:p>
        </p:txBody>
      </p:sp>
      <p:sp>
        <p:nvSpPr>
          <p:cNvPr id="17" name="Rok">
            <a:extLst>
              <a:ext uri="{FF2B5EF4-FFF2-40B4-BE49-F238E27FC236}">
                <a16:creationId xmlns:a16="http://schemas.microsoft.com/office/drawing/2014/main" id="{6F3D277B-3A5C-4A06-B211-54907C755363}"/>
              </a:ext>
            </a:extLst>
          </p:cNvPr>
          <p:cNvSpPr/>
          <p:nvPr/>
        </p:nvSpPr>
        <p:spPr>
          <a:xfrm>
            <a:off x="12374217" y="672966"/>
            <a:ext cx="1891398" cy="1529186"/>
          </a:xfrm>
          <a:prstGeom prst="irregularSeal1">
            <a:avLst/>
          </a:prstGeom>
          <a:gradFill flip="none" rotWithShape="1">
            <a:gsLst>
              <a:gs pos="99000">
                <a:schemeClr val="accent2">
                  <a:lumMod val="67000"/>
                </a:schemeClr>
              </a:gs>
              <a:gs pos="77000">
                <a:schemeClr val="accent2">
                  <a:lumMod val="97000"/>
                  <a:lumOff val="3000"/>
                </a:schemeClr>
              </a:gs>
              <a:gs pos="39000">
                <a:schemeClr val="accent2">
                  <a:lumMod val="60000"/>
                  <a:lumOff val="40000"/>
                </a:schemeClr>
              </a:gs>
            </a:gsLst>
            <a:path path="shap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0" tIns="180000" rIns="0" bIns="180000" numCol="1" spcCol="0" rtlCol="0" fromWordArt="0" anchor="ctr" anchorCtr="0" forceAA="0" compatLnSpc="1">
            <a:prstTxWarp prst="textNoShape">
              <a:avLst/>
            </a:prstTxWarp>
            <a:noAutofit/>
          </a:bodyPr>
          <a:lstStyle/>
          <a:p>
            <a:pPr marL="0" marR="0" lvl="0" indent="0" algn="ctr" defTabSz="500463" rtl="0" eaLnBrk="0" fontAlgn="base" latinLnBrk="0" hangingPunct="0">
              <a:lnSpc>
                <a:spcPct val="100000"/>
              </a:lnSpc>
              <a:spcBef>
                <a:spcPct val="0"/>
              </a:spcBef>
              <a:spcAft>
                <a:spcPct val="0"/>
              </a:spcAft>
              <a:buClrTx/>
              <a:buSzTx/>
              <a:buFontTx/>
              <a:buNone/>
              <a:tabLst/>
              <a:defRPr/>
            </a:pPr>
            <a:r>
              <a:rPr kumimoji="0" lang="sk-SK" sz="2500" b="0" i="0" u="none" strike="noStrike" kern="1200" cap="none" spc="0" normalizeH="0" baseline="0" noProof="0">
                <a:ln>
                  <a:noFill/>
                </a:ln>
                <a:solidFill>
                  <a:prstClr val="black"/>
                </a:solidFill>
                <a:effectLst/>
                <a:uLnTx/>
                <a:uFillTx/>
                <a:latin typeface="Nadianne" panose="03020902050305070206" pitchFamily="66" charset="0"/>
                <a:ea typeface="+mn-ea"/>
                <a:cs typeface="+mn-cs"/>
              </a:rPr>
              <a:t>2021</a:t>
            </a:r>
          </a:p>
        </p:txBody>
      </p:sp>
    </p:spTree>
    <p:extLst>
      <p:ext uri="{BB962C8B-B14F-4D97-AF65-F5344CB8AC3E}">
        <p14:creationId xmlns:p14="http://schemas.microsoft.com/office/powerpoint/2010/main" val="775834719"/>
      </p:ext>
    </p:extLst>
  </p:cSld>
  <p:clrMapOvr>
    <a:masterClrMapping/>
  </p:clrMapOvr>
  <mc:AlternateContent xmlns:mc="http://schemas.openxmlformats.org/markup-compatibility/2006" xmlns:p14="http://schemas.microsoft.com/office/powerpoint/2010/main">
    <mc:Choice Requires="p14">
      <p:transition spd="slow" p14:dur="2000" advClick="0" advTm="15000">
        <p:fade/>
      </p:transition>
    </mc:Choice>
    <mc:Fallback xmlns="">
      <p:transition spd="slow" advClick="0" advTm="1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with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p:cTn id="7" dur="1000" fill="hold"/>
                                        <p:tgtEl>
                                          <p:spTgt spid="17"/>
                                        </p:tgtEl>
                                        <p:attrNameLst>
                                          <p:attrName>ppt_w</p:attrName>
                                        </p:attrNameLst>
                                      </p:cBhvr>
                                      <p:tavLst>
                                        <p:tav tm="0">
                                          <p:val>
                                            <p:fltVal val="0"/>
                                          </p:val>
                                        </p:tav>
                                        <p:tav tm="100000">
                                          <p:val>
                                            <p:strVal val="#ppt_w"/>
                                          </p:val>
                                        </p:tav>
                                      </p:tavLst>
                                    </p:anim>
                                    <p:anim calcmode="lin" valueType="num">
                                      <p:cBhvr>
                                        <p:cTn id="8" dur="1000" fill="hold"/>
                                        <p:tgtEl>
                                          <p:spTgt spid="17"/>
                                        </p:tgtEl>
                                        <p:attrNameLst>
                                          <p:attrName>ppt_h</p:attrName>
                                        </p:attrNameLst>
                                      </p:cBhvr>
                                      <p:tavLst>
                                        <p:tav tm="0">
                                          <p:val>
                                            <p:fltVal val="0"/>
                                          </p:val>
                                        </p:tav>
                                        <p:tav tm="100000">
                                          <p:val>
                                            <p:strVal val="#ppt_h"/>
                                          </p:val>
                                        </p:tav>
                                      </p:tavLst>
                                    </p:anim>
                                    <p:anim calcmode="lin" valueType="num">
                                      <p:cBhvr>
                                        <p:cTn id="9" dur="1000" fill="hold"/>
                                        <p:tgtEl>
                                          <p:spTgt spid="17"/>
                                        </p:tgtEl>
                                        <p:attrNameLst>
                                          <p:attrName>style.rotation</p:attrName>
                                        </p:attrNameLst>
                                      </p:cBhvr>
                                      <p:tavLst>
                                        <p:tav tm="0">
                                          <p:val>
                                            <p:fltVal val="90"/>
                                          </p:val>
                                        </p:tav>
                                        <p:tav tm="100000">
                                          <p:val>
                                            <p:fltVal val="0"/>
                                          </p:val>
                                        </p:tav>
                                      </p:tavLst>
                                    </p:anim>
                                    <p:animEffect transition="in" filter="fade">
                                      <p:cBhvr>
                                        <p:cTn id="10" dur="1000"/>
                                        <p:tgtEl>
                                          <p:spTgt spid="17"/>
                                        </p:tgtEl>
                                      </p:cBhvr>
                                    </p:animEffect>
                                  </p:childTnLst>
                                </p:cTn>
                              </p:par>
                            </p:childTnLst>
                          </p:cTn>
                        </p:par>
                        <p:par>
                          <p:cTn id="11" fill="hold">
                            <p:stCondLst>
                              <p:cond delay="1000"/>
                            </p:stCondLst>
                            <p:childTnLst>
                              <p:par>
                                <p:cTn id="12" presetID="22" presetClass="entr" presetSubtype="8" fill="hold" grpId="0" nodeType="afterEffect">
                                  <p:stCondLst>
                                    <p:cond delay="0"/>
                                  </p:stCondLst>
                                  <p:childTnLst>
                                    <p:set>
                                      <p:cBhvr>
                                        <p:cTn id="13" dur="1" fill="hold">
                                          <p:stCondLst>
                                            <p:cond delay="0"/>
                                          </p:stCondLst>
                                        </p:cTn>
                                        <p:tgtEl>
                                          <p:spTgt spid="14"/>
                                        </p:tgtEl>
                                        <p:attrNameLst>
                                          <p:attrName>style.visibility</p:attrName>
                                        </p:attrNameLst>
                                      </p:cBhvr>
                                      <p:to>
                                        <p:strVal val="visible"/>
                                      </p:to>
                                    </p:set>
                                    <p:animEffect transition="in" filter="wipe(left)">
                                      <p:cBhvr>
                                        <p:cTn id="14" dur="2000"/>
                                        <p:tgtEl>
                                          <p:spTgt spid="14"/>
                                        </p:tgtEl>
                                      </p:cBhvr>
                                    </p:animEffect>
                                  </p:childTnLst>
                                </p:cTn>
                              </p:par>
                              <p:par>
                                <p:cTn id="15" presetID="22" presetClass="entr" presetSubtype="8" fill="hold" grpId="0" nodeType="withEffect">
                                  <p:stCondLst>
                                    <p:cond delay="2500"/>
                                  </p:stCondLst>
                                  <p:childTnLst>
                                    <p:set>
                                      <p:cBhvr>
                                        <p:cTn id="16" dur="1" fill="hold">
                                          <p:stCondLst>
                                            <p:cond delay="0"/>
                                          </p:stCondLst>
                                        </p:cTn>
                                        <p:tgtEl>
                                          <p:spTgt spid="11"/>
                                        </p:tgtEl>
                                        <p:attrNameLst>
                                          <p:attrName>style.visibility</p:attrName>
                                        </p:attrNameLst>
                                      </p:cBhvr>
                                      <p:to>
                                        <p:strVal val="visible"/>
                                      </p:to>
                                    </p:set>
                                    <p:animEffect transition="in" filter="wipe(left)">
                                      <p:cBhvr>
                                        <p:cTn id="17" dur="2000"/>
                                        <p:tgtEl>
                                          <p:spTgt spid="11"/>
                                        </p:tgtEl>
                                      </p:cBhvr>
                                    </p:animEffect>
                                  </p:childTnLst>
                                </p:cTn>
                              </p:par>
                              <p:par>
                                <p:cTn id="18" presetID="22" presetClass="entr" presetSubtype="8" fill="hold" grpId="0" nodeType="withEffect">
                                  <p:stCondLst>
                                    <p:cond delay="3750"/>
                                  </p:stCondLst>
                                  <p:childTnLst>
                                    <p:set>
                                      <p:cBhvr>
                                        <p:cTn id="19" dur="1" fill="hold">
                                          <p:stCondLst>
                                            <p:cond delay="0"/>
                                          </p:stCondLst>
                                        </p:cTn>
                                        <p:tgtEl>
                                          <p:spTgt spid="13"/>
                                        </p:tgtEl>
                                        <p:attrNameLst>
                                          <p:attrName>style.visibility</p:attrName>
                                        </p:attrNameLst>
                                      </p:cBhvr>
                                      <p:to>
                                        <p:strVal val="visible"/>
                                      </p:to>
                                    </p:set>
                                    <p:animEffect transition="in" filter="wipe(left)">
                                      <p:cBhvr>
                                        <p:cTn id="20" dur="2000"/>
                                        <p:tgtEl>
                                          <p:spTgt spid="13"/>
                                        </p:tgtEl>
                                      </p:cBhvr>
                                    </p:animEffect>
                                  </p:childTnLst>
                                </p:cTn>
                              </p:par>
                              <p:par>
                                <p:cTn id="21" presetID="22" presetClass="entr" presetSubtype="8" fill="hold" grpId="0" nodeType="withEffect">
                                  <p:stCondLst>
                                    <p:cond delay="5000"/>
                                  </p:stCondLst>
                                  <p:childTnLst>
                                    <p:set>
                                      <p:cBhvr>
                                        <p:cTn id="22" dur="1" fill="hold">
                                          <p:stCondLst>
                                            <p:cond delay="0"/>
                                          </p:stCondLst>
                                        </p:cTn>
                                        <p:tgtEl>
                                          <p:spTgt spid="10"/>
                                        </p:tgtEl>
                                        <p:attrNameLst>
                                          <p:attrName>style.visibility</p:attrName>
                                        </p:attrNameLst>
                                      </p:cBhvr>
                                      <p:to>
                                        <p:strVal val="visible"/>
                                      </p:to>
                                    </p:set>
                                    <p:animEffect transition="in" filter="wipe(left)">
                                      <p:cBhvr>
                                        <p:cTn id="23" dur="2000"/>
                                        <p:tgtEl>
                                          <p:spTgt spid="10"/>
                                        </p:tgtEl>
                                      </p:cBhvr>
                                    </p:animEffect>
                                  </p:childTnLst>
                                </p:cTn>
                              </p:par>
                              <p:par>
                                <p:cTn id="24" presetID="22" presetClass="entr" presetSubtype="8" fill="hold" grpId="0" nodeType="withEffect">
                                  <p:stCondLst>
                                    <p:cond delay="6250"/>
                                  </p:stCondLst>
                                  <p:childTnLst>
                                    <p:set>
                                      <p:cBhvr>
                                        <p:cTn id="25" dur="1" fill="hold">
                                          <p:stCondLst>
                                            <p:cond delay="0"/>
                                          </p:stCondLst>
                                        </p:cTn>
                                        <p:tgtEl>
                                          <p:spTgt spid="15"/>
                                        </p:tgtEl>
                                        <p:attrNameLst>
                                          <p:attrName>style.visibility</p:attrName>
                                        </p:attrNameLst>
                                      </p:cBhvr>
                                      <p:to>
                                        <p:strVal val="visible"/>
                                      </p:to>
                                    </p:set>
                                    <p:animEffect transition="in" filter="wipe(left)">
                                      <p:cBhvr>
                                        <p:cTn id="26" dur="2000"/>
                                        <p:tgtEl>
                                          <p:spTgt spid="15"/>
                                        </p:tgtEl>
                                      </p:cBhvr>
                                    </p:animEffect>
                                  </p:childTnLst>
                                </p:cTn>
                              </p:par>
                            </p:childTnLst>
                          </p:cTn>
                        </p:par>
                        <p:par>
                          <p:cTn id="27" fill="hold">
                            <p:stCondLst>
                              <p:cond delay="9250"/>
                            </p:stCondLst>
                            <p:childTnLst>
                              <p:par>
                                <p:cTn id="28" presetID="10" presetClass="entr" presetSubtype="0" fill="hold" nodeType="afterEffect">
                                  <p:stCondLst>
                                    <p:cond delay="500"/>
                                  </p:stCondLst>
                                  <p:childTnLst>
                                    <p:set>
                                      <p:cBhvr>
                                        <p:cTn id="29" dur="1" fill="hold">
                                          <p:stCondLst>
                                            <p:cond delay="0"/>
                                          </p:stCondLst>
                                        </p:cTn>
                                        <p:tgtEl>
                                          <p:spTgt spid="9"/>
                                        </p:tgtEl>
                                        <p:attrNameLst>
                                          <p:attrName>style.visibility</p:attrName>
                                        </p:attrNameLst>
                                      </p:cBhvr>
                                      <p:to>
                                        <p:strVal val="visible"/>
                                      </p:to>
                                    </p:set>
                                    <p:animEffect transition="in" filter="fade">
                                      <p:cBhvr>
                                        <p:cTn id="30" dur="1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0" grpId="0" animBg="1"/>
      <p:bldP spid="13" grpId="0" animBg="1"/>
      <p:bldP spid="11" grpId="0" animBg="1"/>
      <p:bldP spid="14" grpId="0" animBg="1"/>
      <p:bldP spid="17"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5" name="Poďakovanie">
            <a:extLst>
              <a:ext uri="{FF2B5EF4-FFF2-40B4-BE49-F238E27FC236}">
                <a16:creationId xmlns:a16="http://schemas.microsoft.com/office/drawing/2014/main" id="{4D5FB44B-6E67-473C-9512-7B399E632547}"/>
              </a:ext>
            </a:extLst>
          </p:cNvPr>
          <p:cNvSpPr/>
          <p:nvPr/>
        </p:nvSpPr>
        <p:spPr>
          <a:xfrm>
            <a:off x="1355304" y="5798419"/>
            <a:ext cx="10092953" cy="830997"/>
          </a:xfrm>
          <a:prstGeom prst="rect">
            <a:avLst/>
          </a:prstGeom>
          <a:noFill/>
        </p:spPr>
        <p:txBody>
          <a:bodyPr wrap="square">
            <a:spAutoFit/>
          </a:bodyPr>
          <a:lstStyle/>
          <a:p>
            <a:pPr marL="0" marR="0" lvl="0" indent="0" algn="ctr" defTabSz="1360628" rtl="0" eaLnBrk="1" fontAlgn="auto" latinLnBrk="0" hangingPunct="1">
              <a:lnSpc>
                <a:spcPct val="100000"/>
              </a:lnSpc>
              <a:spcBef>
                <a:spcPts val="0"/>
              </a:spcBef>
              <a:spcAft>
                <a:spcPts val="0"/>
              </a:spcAft>
              <a:buClrTx/>
              <a:buSzTx/>
              <a:buFontTx/>
              <a:buNone/>
              <a:tabLst/>
              <a:defRPr/>
            </a:pPr>
            <a:r>
              <a:rPr kumimoji="0" lang="en-US" sz="4800" b="1" i="1" u="none" strike="noStrike" kern="1200" cap="none" spc="0" normalizeH="0" baseline="0" noProof="0" dirty="0">
                <a:ln w="17780" cmpd="sng">
                  <a:solidFill>
                    <a:srgbClr val="FFC000">
                      <a:lumMod val="60000"/>
                      <a:lumOff val="40000"/>
                    </a:srgbClr>
                  </a:solidFill>
                  <a:prstDash val="solid"/>
                  <a:miter lim="800000"/>
                </a:ln>
                <a:gradFill rotWithShape="1">
                  <a:gsLst>
                    <a:gs pos="0">
                      <a:srgbClr val="FFC000">
                        <a:lumMod val="20000"/>
                        <a:lumOff val="80000"/>
                      </a:srgbClr>
                    </a:gs>
                    <a:gs pos="49000">
                      <a:srgbClr val="FFC000">
                        <a:lumMod val="40000"/>
                        <a:lumOff val="60000"/>
                      </a:srgbClr>
                    </a:gs>
                    <a:gs pos="50000">
                      <a:srgbClr val="C9B85B"/>
                    </a:gs>
                    <a:gs pos="95000">
                      <a:srgbClr val="FFC000">
                        <a:lumMod val="75000"/>
                      </a:srgbClr>
                    </a:gs>
                    <a:gs pos="100000">
                      <a:srgbClr val="FFC000">
                        <a:lumMod val="50000"/>
                      </a:srgbClr>
                    </a:gs>
                  </a:gsLst>
                  <a:lin ang="5400000"/>
                </a:gradFill>
                <a:effectLst>
                  <a:reflection blurRad="50800" stA="63000" endPos="50000" dist="50800" dir="5400000" sy="-100000" algn="bl" rotWithShape="0"/>
                </a:effectLst>
                <a:uLnTx/>
                <a:uFillTx/>
                <a:latin typeface="Nadianne" panose="03020902050305070206" pitchFamily="66" charset="0"/>
                <a:ea typeface="+mn-ea"/>
                <a:cs typeface="+mn-cs"/>
              </a:rPr>
              <a:t>Thank you for your feedback</a:t>
            </a:r>
          </a:p>
        </p:txBody>
      </p:sp>
      <p:pic>
        <p:nvPicPr>
          <p:cNvPr id="4" name="Striekanec">
            <a:extLst>
              <a:ext uri="{FF2B5EF4-FFF2-40B4-BE49-F238E27FC236}">
                <a16:creationId xmlns:a16="http://schemas.microsoft.com/office/drawing/2014/main" id="{6C1201B5-E024-4AE9-BD41-FE3322EF4C3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356304" y="6695614"/>
            <a:ext cx="3938088" cy="1296144"/>
          </a:xfrm>
          <a:prstGeom prst="rect">
            <a:avLst/>
          </a:prstGeom>
        </p:spPr>
      </p:pic>
      <p:sp>
        <p:nvSpPr>
          <p:cNvPr id="6" name="Podpis">
            <a:extLst>
              <a:ext uri="{FF2B5EF4-FFF2-40B4-BE49-F238E27FC236}">
                <a16:creationId xmlns:a16="http://schemas.microsoft.com/office/drawing/2014/main" id="{4832A4CF-2B03-450C-BE16-0739B4CB23E6}"/>
              </a:ext>
            </a:extLst>
          </p:cNvPr>
          <p:cNvSpPr txBox="1"/>
          <p:nvPr/>
        </p:nvSpPr>
        <p:spPr>
          <a:xfrm>
            <a:off x="11469184" y="6835854"/>
            <a:ext cx="1712328" cy="1015663"/>
          </a:xfrm>
          <a:prstGeom prst="rect">
            <a:avLst/>
          </a:prstGeom>
          <a:noFill/>
        </p:spPr>
        <p:txBody>
          <a:bodyPr wrap="none" rtlCol="0">
            <a:spAutoFit/>
          </a:bodyPr>
          <a:lstStyle/>
          <a:p>
            <a:pPr marL="0" marR="0" lvl="0" indent="0" algn="r" defTabSz="1360628" rtl="0" eaLnBrk="1" fontAlgn="auto" latinLnBrk="0" hangingPunct="1">
              <a:lnSpc>
                <a:spcPct val="100000"/>
              </a:lnSpc>
              <a:spcBef>
                <a:spcPts val="0"/>
              </a:spcBef>
              <a:spcAft>
                <a:spcPts val="0"/>
              </a:spcAft>
              <a:buClrTx/>
              <a:buSzTx/>
              <a:buFontTx/>
              <a:buNone/>
              <a:tabLst/>
              <a:defRPr/>
            </a:pPr>
            <a:r>
              <a:rPr kumimoji="0" lang="sk-SK" sz="6000" b="1" i="0" u="none" strike="noStrike" kern="1200" cap="none" spc="0" normalizeH="0" baseline="0" noProof="0" dirty="0" err="1">
                <a:ln w="3175">
                  <a:solidFill>
                    <a:prstClr val="black"/>
                  </a:solidFill>
                  <a:prstDash val="solid"/>
                </a:ln>
                <a:solidFill>
                  <a:srgbClr val="FFFFFF"/>
                </a:solidFill>
                <a:effectLst>
                  <a:outerShdw blurRad="38100" dist="38100" dir="2700000" algn="tl">
                    <a:srgbClr val="000000">
                      <a:alpha val="43137"/>
                    </a:srgbClr>
                  </a:outerShdw>
                </a:effectLst>
                <a:uLnTx/>
                <a:uFillTx/>
                <a:latin typeface="Shogun CE" pitchFamily="2" charset="0"/>
                <a:ea typeface="+mn-ea"/>
                <a:cs typeface="+mn-cs"/>
              </a:rPr>
              <a:t>Steve</a:t>
            </a:r>
            <a:endParaRPr kumimoji="0" lang="sk-SK" sz="6000" b="1" i="0" u="none" strike="noStrike" kern="1200" cap="none" spc="0" normalizeH="0" baseline="0" noProof="0" dirty="0">
              <a:ln w="3175">
                <a:solidFill>
                  <a:prstClr val="black"/>
                </a:solidFill>
                <a:prstDash val="solid"/>
              </a:ln>
              <a:solidFill>
                <a:srgbClr val="FFFFFF"/>
              </a:solidFill>
              <a:effectLst>
                <a:outerShdw blurRad="38100" dist="38100" dir="2700000" algn="tl">
                  <a:srgbClr val="000000">
                    <a:alpha val="43137"/>
                  </a:srgbClr>
                </a:outerShdw>
              </a:effectLst>
              <a:uLnTx/>
              <a:uFillTx/>
              <a:latin typeface="Shogun CE" pitchFamily="2" charset="0"/>
              <a:ea typeface="+mn-ea"/>
              <a:cs typeface="+mn-cs"/>
            </a:endParaRPr>
          </a:p>
        </p:txBody>
      </p:sp>
      <p:sp>
        <p:nvSpPr>
          <p:cNvPr id="8" name="Video">
            <a:hlinkClick r:id="rId3"/>
            <a:extLst>
              <a:ext uri="{FF2B5EF4-FFF2-40B4-BE49-F238E27FC236}">
                <a16:creationId xmlns:a16="http://schemas.microsoft.com/office/drawing/2014/main" id="{83643BC5-C6AF-4157-BAEA-095F9A8D059D}"/>
              </a:ext>
            </a:extLst>
          </p:cNvPr>
          <p:cNvSpPr/>
          <p:nvPr/>
        </p:nvSpPr>
        <p:spPr>
          <a:xfrm>
            <a:off x="6755904" y="3797327"/>
            <a:ext cx="2508702" cy="977846"/>
          </a:xfrm>
          <a:prstGeom prst="ellipse">
            <a:avLst/>
          </a:prstGeom>
          <a:gradFill>
            <a:gsLst>
              <a:gs pos="18000">
                <a:schemeClr val="accent4">
                  <a:lumMod val="40000"/>
                  <a:lumOff val="60000"/>
                </a:schemeClr>
              </a:gs>
              <a:gs pos="46000">
                <a:schemeClr val="accent4">
                  <a:lumMod val="60000"/>
                  <a:lumOff val="40000"/>
                </a:schemeClr>
              </a:gs>
              <a:gs pos="81000">
                <a:schemeClr val="accent4">
                  <a:lumMod val="75000"/>
                </a:schemeClr>
              </a:gs>
              <a:gs pos="100000">
                <a:schemeClr val="accent4">
                  <a:lumMod val="50000"/>
                </a:schemeClr>
              </a:gs>
            </a:gsLst>
            <a:lin ang="5400000" scaled="1"/>
          </a:gradFill>
          <a:ln>
            <a:solidFill>
              <a:schemeClr val="bg1"/>
            </a:solidFill>
          </a:ln>
          <a:effectLst>
            <a:reflection blurRad="63500" stA="56000" endPos="44000" dist="762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sk-SK" sz="1800" b="1" i="1" u="none" strike="noStrike" kern="1200" cap="none" spc="0" normalizeH="0" baseline="0" noProof="0">
                <a:ln>
                  <a:noFill/>
                </a:ln>
                <a:solidFill>
                  <a:prstClr val="black"/>
                </a:solidFill>
                <a:effectLst/>
                <a:uLnTx/>
                <a:uFillTx/>
                <a:latin typeface="Calibri" panose="020F0502020204030204"/>
                <a:ea typeface="+mn-ea"/>
                <a:cs typeface="+mn-cs"/>
              </a:rPr>
              <a:t>CLICK FOR MY TRAVEL VIDEOS</a:t>
            </a:r>
          </a:p>
        </p:txBody>
      </p:sp>
      <p:pic>
        <p:nvPicPr>
          <p:cNvPr id="7" name="Vlajky">
            <a:extLst>
              <a:ext uri="{FF2B5EF4-FFF2-40B4-BE49-F238E27FC236}">
                <a16:creationId xmlns:a16="http://schemas.microsoft.com/office/drawing/2014/main" id="{E7A0C390-C813-4729-AADD-3214BE92187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51248" y="1754315"/>
            <a:ext cx="3830107" cy="2039532"/>
          </a:xfrm>
          <a:prstGeom prst="rect">
            <a:avLst/>
          </a:prstGeom>
        </p:spPr>
      </p:pic>
      <p:sp>
        <p:nvSpPr>
          <p:cNvPr id="9" name="Mail">
            <a:extLst>
              <a:ext uri="{FF2B5EF4-FFF2-40B4-BE49-F238E27FC236}">
                <a16:creationId xmlns:a16="http://schemas.microsoft.com/office/drawing/2014/main" id="{898DB147-36EB-43D7-BE9F-CE1D4B768BAF}"/>
              </a:ext>
            </a:extLst>
          </p:cNvPr>
          <p:cNvSpPr txBox="1"/>
          <p:nvPr/>
        </p:nvSpPr>
        <p:spPr>
          <a:xfrm>
            <a:off x="2743045" y="924126"/>
            <a:ext cx="3528393" cy="1046440"/>
          </a:xfrm>
          <a:prstGeom prst="rect">
            <a:avLst/>
          </a:prstGeom>
          <a:solidFill>
            <a:schemeClr val="tx1"/>
          </a:solidFill>
        </p:spPr>
        <p:txBody>
          <a:bodyPr wrap="squar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sk-SK" sz="2400" b="0" i="0" u="none" strike="noStrike" kern="1200" cap="none" spc="0" normalizeH="0" baseline="0" noProof="0">
                <a:ln>
                  <a:noFill/>
                </a:ln>
                <a:solidFill>
                  <a:srgbClr val="FF0000"/>
                </a:solidFill>
                <a:effectLst/>
                <a:uLnTx/>
                <a:uFillTx/>
                <a:latin typeface="Calibri" panose="020F0502020204030204"/>
                <a:ea typeface="+mn-ea"/>
                <a:cs typeface="+mn-cs"/>
              </a:rPr>
              <a:t>Welcome in all languages!</a:t>
            </a: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sk-SK" sz="2000" b="0" i="0" u="none" strike="noStrike" kern="1200" cap="none" spc="0" normalizeH="0" baseline="0" noProof="0">
                <a:ln>
                  <a:noFill/>
                </a:ln>
                <a:solidFill>
                  <a:prstClr val="white">
                    <a:lumMod val="95000"/>
                  </a:prstClr>
                </a:solidFill>
                <a:effectLst/>
                <a:uLnTx/>
                <a:uFillTx/>
                <a:latin typeface="Calibri" panose="020F0502020204030204"/>
                <a:ea typeface="+mn-ea"/>
                <a:cs typeface="+mn-cs"/>
              </a:rPr>
              <a:t>I can translate your mails!</a:t>
            </a: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sk-SK" sz="1800" b="0" i="0" u="none" strike="noStrike" kern="1200" cap="none" spc="0" normalizeH="0" baseline="0" noProof="0">
                <a:ln>
                  <a:noFill/>
                </a:ln>
                <a:solidFill>
                  <a:srgbClr val="FFFF00"/>
                </a:solidFill>
                <a:effectLst/>
                <a:uLnTx/>
                <a:uFillTx/>
                <a:latin typeface="Calibri" panose="020F0502020204030204"/>
                <a:ea typeface="+mn-ea"/>
                <a:cs typeface="+mn-cs"/>
                <a:hlinkClick r:id="rId5">
                  <a:extLst>
                    <a:ext uri="{A12FA001-AC4F-418D-AE19-62706E023703}">
                      <ahyp:hlinkClr xmlns:ahyp="http://schemas.microsoft.com/office/drawing/2018/hyperlinkcolor" val="tx"/>
                    </a:ext>
                  </a:extLst>
                </a:hlinkClick>
              </a:rPr>
              <a:t>pista2011@gmail.com</a:t>
            </a:r>
            <a:endParaRPr kumimoji="0" lang="sk-SK" sz="1800" b="0" i="0" u="none" strike="noStrike" kern="1200" cap="none" spc="0" normalizeH="0" baseline="0" noProof="0">
              <a:ln>
                <a:noFill/>
              </a:ln>
              <a:solidFill>
                <a:srgbClr val="FFFF00"/>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545515123"/>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500"/>
                                        <p:tgtEl>
                                          <p:spTgt spid="5"/>
                                        </p:tgtEl>
                                      </p:cBhvr>
                                    </p:animEffect>
                                  </p:childTnLst>
                                </p:cTn>
                              </p:par>
                            </p:childTnLst>
                          </p:cTn>
                        </p:par>
                        <p:par>
                          <p:cTn id="8" fill="hold">
                            <p:stCondLst>
                              <p:cond delay="2000"/>
                            </p:stCondLst>
                            <p:childTnLst>
                              <p:par>
                                <p:cTn id="9" presetID="42" presetClass="entr" presetSubtype="0"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1500"/>
                                        <p:tgtEl>
                                          <p:spTgt spid="4"/>
                                        </p:tgtEl>
                                      </p:cBhvr>
                                    </p:animEffect>
                                    <p:anim calcmode="lin" valueType="num">
                                      <p:cBhvr>
                                        <p:cTn id="12" dur="1500" fill="hold"/>
                                        <p:tgtEl>
                                          <p:spTgt spid="4"/>
                                        </p:tgtEl>
                                        <p:attrNameLst>
                                          <p:attrName>ppt_x</p:attrName>
                                        </p:attrNameLst>
                                      </p:cBhvr>
                                      <p:tavLst>
                                        <p:tav tm="0">
                                          <p:val>
                                            <p:strVal val="#ppt_x"/>
                                          </p:val>
                                        </p:tav>
                                        <p:tav tm="100000">
                                          <p:val>
                                            <p:strVal val="#ppt_x"/>
                                          </p:val>
                                        </p:tav>
                                      </p:tavLst>
                                    </p:anim>
                                    <p:anim calcmode="lin" valueType="num">
                                      <p:cBhvr>
                                        <p:cTn id="13" dur="1500" fill="hold"/>
                                        <p:tgtEl>
                                          <p:spTgt spid="4"/>
                                        </p:tgtEl>
                                        <p:attrNameLst>
                                          <p:attrName>ppt_y</p:attrName>
                                        </p:attrNameLst>
                                      </p:cBhvr>
                                      <p:tavLst>
                                        <p:tav tm="0">
                                          <p:val>
                                            <p:strVal val="#ppt_y+.1"/>
                                          </p:val>
                                        </p:tav>
                                        <p:tav tm="100000">
                                          <p:val>
                                            <p:strVal val="#ppt_y"/>
                                          </p:val>
                                        </p:tav>
                                      </p:tavLst>
                                    </p:anim>
                                  </p:childTnLst>
                                </p:cTn>
                              </p:par>
                            </p:childTnLst>
                          </p:cTn>
                        </p:par>
                        <p:par>
                          <p:cTn id="14" fill="hold">
                            <p:stCondLst>
                              <p:cond delay="3500"/>
                            </p:stCondLst>
                            <p:childTnLst>
                              <p:par>
                                <p:cTn id="15" presetID="1" presetClass="entr" presetSubtype="0" fill="hold" grpId="0" nodeType="afterEffect">
                                  <p:stCondLst>
                                    <p:cond delay="500"/>
                                  </p:stCondLst>
                                  <p:iterate type="lt">
                                    <p:tmAbs val="300"/>
                                  </p:iterate>
                                  <p:childTnLst>
                                    <p:set>
                                      <p:cBhvr>
                                        <p:cTn id="16" dur="1" fill="hold">
                                          <p:stCondLst>
                                            <p:cond delay="0"/>
                                          </p:stCondLst>
                                        </p:cTn>
                                        <p:tgtEl>
                                          <p:spTgt spid="6"/>
                                        </p:tgtEl>
                                        <p:attrNameLst>
                                          <p:attrName>style.visibility</p:attrName>
                                        </p:attrNameLst>
                                      </p:cBhvr>
                                      <p:to>
                                        <p:strVal val="visible"/>
                                      </p:to>
                                    </p:set>
                                  </p:childTnLst>
                                </p:cTn>
                              </p:par>
                            </p:childTnLst>
                          </p:cTn>
                        </p:par>
                        <p:par>
                          <p:cTn id="17" fill="hold">
                            <p:stCondLst>
                              <p:cond delay="5201"/>
                            </p:stCondLst>
                            <p:childTnLst>
                              <p:par>
                                <p:cTn id="18" presetID="10" presetClass="entr" presetSubtype="0" fill="hold" nodeType="after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fade">
                                      <p:cBhvr>
                                        <p:cTn id="20" dur="2000"/>
                                        <p:tgtEl>
                                          <p:spTgt spid="7"/>
                                        </p:tgtEl>
                                      </p:cBhvr>
                                    </p:animEffect>
                                  </p:childTnLst>
                                </p:cTn>
                              </p:par>
                            </p:childTnLst>
                          </p:cTn>
                        </p:par>
                        <p:par>
                          <p:cTn id="21" fill="hold">
                            <p:stCondLst>
                              <p:cond delay="7201"/>
                            </p:stCondLst>
                            <p:childTnLst>
                              <p:par>
                                <p:cTn id="22" presetID="22" presetClass="entr" presetSubtype="1" fill="hold" grpId="0" nodeType="after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wipe(up)">
                                      <p:cBhvr>
                                        <p:cTn id="24" dur="2000"/>
                                        <p:tgtEl>
                                          <p:spTgt spid="9"/>
                                        </p:tgtEl>
                                      </p:cBhvr>
                                    </p:animEffect>
                                  </p:childTnLst>
                                </p:cTn>
                              </p:par>
                            </p:childTnLst>
                          </p:cTn>
                        </p:par>
                        <p:par>
                          <p:cTn id="25" fill="hold">
                            <p:stCondLst>
                              <p:cond delay="9201"/>
                            </p:stCondLst>
                            <p:childTnLst>
                              <p:par>
                                <p:cTn id="26" presetID="10" presetClass="entr" presetSubtype="0" fill="hold" grpId="0" nodeType="afterEffect">
                                  <p:stCondLst>
                                    <p:cond delay="500"/>
                                  </p:stCondLst>
                                  <p:childTnLst>
                                    <p:set>
                                      <p:cBhvr>
                                        <p:cTn id="27" dur="1" fill="hold">
                                          <p:stCondLst>
                                            <p:cond delay="0"/>
                                          </p:stCondLst>
                                        </p:cTn>
                                        <p:tgtEl>
                                          <p:spTgt spid="8"/>
                                        </p:tgtEl>
                                        <p:attrNameLst>
                                          <p:attrName>style.visibility</p:attrName>
                                        </p:attrNameLst>
                                      </p:cBhvr>
                                      <p:to>
                                        <p:strVal val="visible"/>
                                      </p:to>
                                    </p:set>
                                    <p:animEffect transition="in" filter="fade">
                                      <p:cBhvr>
                                        <p:cTn id="28" dur="1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8" grpId="0" animBg="1"/>
      <p:bldP spid="9"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4">
            <a:extLst>
              <a:ext uri="{FF2B5EF4-FFF2-40B4-BE49-F238E27FC236}">
                <a16:creationId xmlns:a16="http://schemas.microsoft.com/office/drawing/2014/main" id="{1792DDFB-2152-4809-8EE8-DE7130DDBBDC}"/>
              </a:ext>
            </a:extLst>
          </p:cNvPr>
          <p:cNvSpPr>
            <a:spLocks noChangeArrowheads="1"/>
          </p:cNvSpPr>
          <p:nvPr/>
        </p:nvSpPr>
        <p:spPr bwMode="auto">
          <a:xfrm>
            <a:off x="2" y="2000071"/>
            <a:ext cx="15239999" cy="286222"/>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14283" tIns="57142" rIns="114283" bIns="57142" anchor="ct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defTabSz="1142945" eaLnBrk="1" fontAlgn="base" hangingPunct="1">
              <a:spcBef>
                <a:spcPct val="0"/>
              </a:spcBef>
              <a:spcAft>
                <a:spcPct val="0"/>
              </a:spcAft>
              <a:defRPr/>
            </a:pPr>
            <a:endParaRPr lang="sk-SK" altLang="sk-SK" sz="2268">
              <a:solidFill>
                <a:srgbClr val="000000"/>
              </a:solidFill>
              <a:latin typeface="Arial" pitchFamily="34" charset="0"/>
              <a:ea typeface="MS Gothic" panose="020B0609070205080204" pitchFamily="49" charset="-128"/>
            </a:endParaRPr>
          </a:p>
        </p:txBody>
      </p:sp>
      <p:pic>
        <p:nvPicPr>
          <p:cNvPr id="107524" name="Picture 7" descr="logo_grande">
            <a:hlinkClick r:id="rId2"/>
            <a:extLst>
              <a:ext uri="{FF2B5EF4-FFF2-40B4-BE49-F238E27FC236}">
                <a16:creationId xmlns:a16="http://schemas.microsoft.com/office/drawing/2014/main" id="{80600EAC-0CBE-4692-8DD6-7E9820CD2BA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381547" y="113"/>
            <a:ext cx="6097081" cy="19531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2949" name="Text Box 8">
            <a:extLst>
              <a:ext uri="{FF2B5EF4-FFF2-40B4-BE49-F238E27FC236}">
                <a16:creationId xmlns:a16="http://schemas.microsoft.com/office/drawing/2014/main" id="{F65CA553-50CC-488A-8C45-421310285506}"/>
              </a:ext>
            </a:extLst>
          </p:cNvPr>
          <p:cNvSpPr txBox="1">
            <a:spLocks noChangeArrowheads="1"/>
          </p:cNvSpPr>
          <p:nvPr/>
        </p:nvSpPr>
        <p:spPr bwMode="auto">
          <a:xfrm>
            <a:off x="1904553" y="2381703"/>
            <a:ext cx="11430900" cy="297708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14283" tIns="57142" rIns="114283" bIns="57142">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algn="ctr" defTabSz="1142945" eaLnBrk="1" fontAlgn="base" hangingPunct="1">
              <a:spcBef>
                <a:spcPct val="50000"/>
              </a:spcBef>
              <a:spcAft>
                <a:spcPct val="0"/>
              </a:spcAft>
              <a:defRPr/>
            </a:pPr>
            <a:r>
              <a:rPr lang="es-ES" altLang="sk-SK" sz="7484" b="1">
                <a:solidFill>
                  <a:srgbClr val="000000"/>
                </a:solidFill>
                <a:latin typeface="Kristen ITC" pitchFamily="66" charset="0"/>
                <a:ea typeface="MS Gothic" panose="020B0609070205080204" pitchFamily="49" charset="-128"/>
              </a:rPr>
              <a:t>¿Te ha gustado?</a:t>
            </a:r>
            <a:r>
              <a:rPr lang="es-ES" altLang="sk-SK" sz="6010">
                <a:solidFill>
                  <a:srgbClr val="000000"/>
                </a:solidFill>
                <a:latin typeface="Kristen ITC" pitchFamily="66" charset="0"/>
                <a:ea typeface="MS Gothic" panose="020B0609070205080204" pitchFamily="49" charset="-128"/>
              </a:rPr>
              <a:t> </a:t>
            </a:r>
            <a:br>
              <a:rPr lang="es-ES" altLang="sk-SK" sz="6010">
                <a:solidFill>
                  <a:srgbClr val="000000"/>
                </a:solidFill>
                <a:latin typeface="Kristen ITC" pitchFamily="66" charset="0"/>
                <a:ea typeface="MS Gothic" panose="020B0609070205080204" pitchFamily="49" charset="-128"/>
              </a:rPr>
            </a:br>
            <a:r>
              <a:rPr lang="es-ES" altLang="sk-SK" sz="5556">
                <a:solidFill>
                  <a:srgbClr val="000000"/>
                </a:solidFill>
                <a:latin typeface="Kristen ITC" pitchFamily="66" charset="0"/>
                <a:ea typeface="MS Gothic" panose="020B0609070205080204" pitchFamily="49" charset="-128"/>
              </a:rPr>
              <a:t>Puedes ver más entrando </a:t>
            </a:r>
            <a:br>
              <a:rPr lang="es-ES" altLang="sk-SK" sz="5556">
                <a:solidFill>
                  <a:srgbClr val="000000"/>
                </a:solidFill>
                <a:latin typeface="Kristen ITC" pitchFamily="66" charset="0"/>
                <a:ea typeface="MS Gothic" panose="020B0609070205080204" pitchFamily="49" charset="-128"/>
              </a:rPr>
            </a:br>
            <a:r>
              <a:rPr lang="es-ES" altLang="sk-SK" sz="5556" b="1">
                <a:solidFill>
                  <a:srgbClr val="40F903"/>
                </a:solidFill>
                <a:latin typeface="Kristen ITC" pitchFamily="66" charset="0"/>
                <a:ea typeface="MS Gothic" panose="020B0609070205080204" pitchFamily="49" charset="-128"/>
                <a:hlinkClick r:id="rId2"/>
              </a:rPr>
              <a:t>Aquí</a:t>
            </a:r>
            <a:endParaRPr lang="es-ES" altLang="sk-SK" sz="5556" b="1">
              <a:solidFill>
                <a:srgbClr val="40F903"/>
              </a:solidFill>
              <a:latin typeface="Kristen ITC" pitchFamily="66" charset="0"/>
              <a:ea typeface="MS Gothic" panose="020B0609070205080204" pitchFamily="49" charset="-128"/>
            </a:endParaRPr>
          </a:p>
        </p:txBody>
      </p:sp>
      <p:sp>
        <p:nvSpPr>
          <p:cNvPr id="82950" name="Text Box 11">
            <a:extLst>
              <a:ext uri="{FF2B5EF4-FFF2-40B4-BE49-F238E27FC236}">
                <a16:creationId xmlns:a16="http://schemas.microsoft.com/office/drawing/2014/main" id="{0290CE31-9C27-4F06-81B3-9FEA9E11C781}"/>
              </a:ext>
            </a:extLst>
          </p:cNvPr>
          <p:cNvSpPr txBox="1">
            <a:spLocks noChangeArrowheads="1"/>
          </p:cNvSpPr>
          <p:nvPr/>
        </p:nvSpPr>
        <p:spPr bwMode="auto">
          <a:xfrm>
            <a:off x="2394189" y="5870377"/>
            <a:ext cx="3333863" cy="238397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14283" tIns="57142" rIns="114283" bIns="57142">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algn="ctr" defTabSz="1142945" eaLnBrk="1" fontAlgn="base" hangingPunct="1">
              <a:spcBef>
                <a:spcPct val="50000"/>
              </a:spcBef>
              <a:spcAft>
                <a:spcPct val="0"/>
              </a:spcAft>
              <a:defRPr/>
            </a:pPr>
            <a:r>
              <a:rPr lang="es-ES_tradnl" altLang="sk-SK" sz="2268" b="1">
                <a:solidFill>
                  <a:srgbClr val="000000"/>
                </a:solidFill>
                <a:latin typeface="Kristen ITC" pitchFamily="66" charset="0"/>
                <a:ea typeface="MS Gothic" panose="020B0609070205080204" pitchFamily="49" charset="-128"/>
              </a:rPr>
              <a:t>Además puedes recibir powerpoints en tu correo electrónico suscribiéndote aquí:</a:t>
            </a:r>
            <a:r>
              <a:rPr lang="es-ES_tradnl" altLang="sk-SK" sz="2268" b="1">
                <a:solidFill>
                  <a:srgbClr val="0066FF"/>
                </a:solidFill>
                <a:latin typeface="Arial" pitchFamily="34" charset="0"/>
                <a:ea typeface="MS Gothic" panose="020B0609070205080204" pitchFamily="49" charset="-128"/>
              </a:rPr>
              <a:t> </a:t>
            </a:r>
          </a:p>
          <a:p>
            <a:pPr defTabSz="1142945" eaLnBrk="1" fontAlgn="base" hangingPunct="1">
              <a:spcBef>
                <a:spcPct val="50000"/>
              </a:spcBef>
              <a:spcAft>
                <a:spcPct val="0"/>
              </a:spcAft>
              <a:defRPr/>
            </a:pPr>
            <a:endParaRPr lang="es-ES" altLang="sk-SK" sz="2268" b="1">
              <a:solidFill>
                <a:srgbClr val="0066FF"/>
              </a:solidFill>
              <a:latin typeface="Arial" pitchFamily="34" charset="0"/>
              <a:ea typeface="MS Gothic" panose="020B0609070205080204" pitchFamily="49" charset="-128"/>
            </a:endParaRPr>
          </a:p>
        </p:txBody>
      </p:sp>
      <p:pic>
        <p:nvPicPr>
          <p:cNvPr id="107527" name="Picture 10" descr="email">
            <a:hlinkClick r:id="rId4"/>
            <a:extLst>
              <a:ext uri="{FF2B5EF4-FFF2-40B4-BE49-F238E27FC236}">
                <a16:creationId xmlns:a16="http://schemas.microsoft.com/office/drawing/2014/main" id="{3D44D185-5B1F-4ED2-9525-4C4949D83F5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30363" y="5423941"/>
            <a:ext cx="2952232" cy="29522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28" name="Picture 17" descr="flechas-8">
            <a:extLst>
              <a:ext uri="{FF2B5EF4-FFF2-40B4-BE49-F238E27FC236}">
                <a16:creationId xmlns:a16="http://schemas.microsoft.com/office/drawing/2014/main" id="{365CC817-0C19-4001-8C8A-601F6093290E}"/>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728054" y="6163798"/>
            <a:ext cx="1524721" cy="1238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29" name="Picture 21" descr="facebook-icon">
            <a:hlinkClick r:id="rId7"/>
            <a:extLst>
              <a:ext uri="{FF2B5EF4-FFF2-40B4-BE49-F238E27FC236}">
                <a16:creationId xmlns:a16="http://schemas.microsoft.com/office/drawing/2014/main" id="{EC81F704-4946-4992-96A1-2F386CEACED7}"/>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904554" y="3715609"/>
            <a:ext cx="666052" cy="6660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0" name="Picture 22" descr="twitter-icon">
            <a:hlinkClick r:id="rId9"/>
            <a:extLst>
              <a:ext uri="{FF2B5EF4-FFF2-40B4-BE49-F238E27FC236}">
                <a16:creationId xmlns:a16="http://schemas.microsoft.com/office/drawing/2014/main" id="{209F16BF-B9B7-4B53-BF30-D1910E9A2570}"/>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904554" y="4381661"/>
            <a:ext cx="666052" cy="6660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1" name="Picture 23" descr="Web-Google-plus-Metro-icon">
            <a:hlinkClick r:id="rId11"/>
            <a:extLst>
              <a:ext uri="{FF2B5EF4-FFF2-40B4-BE49-F238E27FC236}">
                <a16:creationId xmlns:a16="http://schemas.microsoft.com/office/drawing/2014/main" id="{2C2F9F5B-F705-4117-B8A0-2D04EA00A7DE}"/>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904554" y="5047713"/>
            <a:ext cx="666052" cy="6678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2" name="Picture 24" descr="vkontakte-256">
            <a:hlinkClick r:id="rId13"/>
            <a:extLst>
              <a:ext uri="{FF2B5EF4-FFF2-40B4-BE49-F238E27FC236}">
                <a16:creationId xmlns:a16="http://schemas.microsoft.com/office/drawing/2014/main" id="{B639A327-17C4-49BC-BCC5-2F8C67908D72}"/>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904554" y="5715567"/>
            <a:ext cx="666052" cy="6660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sld>
</file>

<file path=ppt/theme/theme1.xml><?xml version="1.0" encoding="utf-8"?>
<a:theme xmlns:a="http://schemas.openxmlformats.org/drawingml/2006/main" name="Motív balíka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Motív Office">
  <a:themeElements>
    <a:clrScheme name="Motív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Motív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otív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Motív Office">
  <a:themeElements>
    <a:clrScheme name="Motív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Motív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otív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3_Motív Office">
  <a:themeElements>
    <a:clrScheme name="Motív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Motív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otív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4_Motív Office">
  <a:themeElements>
    <a:clrScheme name="Motív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Motív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otív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7_Motív balíka Office">
  <a:themeElements>
    <a:clrScheme name="Motív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Motív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otív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4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Office Theme</Template>
  <TotalTime>0</TotalTime>
  <Words>744</Words>
  <Application>Microsoft Office PowerPoint</Application>
  <PresentationFormat>Vlastná</PresentationFormat>
  <Paragraphs>69</Paragraphs>
  <Slides>41</Slides>
  <Notes>0</Notes>
  <HiddenSlides>0</HiddenSlides>
  <MMClips>0</MMClips>
  <ScaleCrop>false</ScaleCrop>
  <HeadingPairs>
    <vt:vector size="6" baseType="variant">
      <vt:variant>
        <vt:lpstr>Použité písma</vt:lpstr>
      </vt:variant>
      <vt:variant>
        <vt:i4>13</vt:i4>
      </vt:variant>
      <vt:variant>
        <vt:lpstr>Motív</vt:lpstr>
      </vt:variant>
      <vt:variant>
        <vt:i4>7</vt:i4>
      </vt:variant>
      <vt:variant>
        <vt:lpstr>Nadpisy snímok</vt:lpstr>
      </vt:variant>
      <vt:variant>
        <vt:i4>41</vt:i4>
      </vt:variant>
    </vt:vector>
  </HeadingPairs>
  <TitlesOfParts>
    <vt:vector size="61" baseType="lpstr">
      <vt:lpstr>Kristen ITC</vt:lpstr>
      <vt:lpstr>Cancun</vt:lpstr>
      <vt:lpstr>ContusTEEMed</vt:lpstr>
      <vt:lpstr>Nadianne</vt:lpstr>
      <vt:lpstr>Artistik</vt:lpstr>
      <vt:lpstr>Shogun CE</vt:lpstr>
      <vt:lpstr>Calibri</vt:lpstr>
      <vt:lpstr>Arial</vt:lpstr>
      <vt:lpstr>Calibri Light</vt:lpstr>
      <vt:lpstr>Merlin CE</vt:lpstr>
      <vt:lpstr>Balloon XBd BT</vt:lpstr>
      <vt:lpstr>Tekton Pro</vt:lpstr>
      <vt:lpstr>Wingdings</vt:lpstr>
      <vt:lpstr>Motív balíka Office</vt:lpstr>
      <vt:lpstr>Motív Office</vt:lpstr>
      <vt:lpstr>1_Motív Office</vt:lpstr>
      <vt:lpstr>3_Motív Office</vt:lpstr>
      <vt:lpstr>4_Motív Office</vt:lpstr>
      <vt:lpstr>7_Motív balíka Office</vt:lpstr>
      <vt:lpstr>4_Diseño predeterminado</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2020-09-23T15:22:31Z</dcterms:created>
  <dcterms:modified xsi:type="dcterms:W3CDTF">2022-11-19T12:33:02Z</dcterms:modified>
</cp:coreProperties>
</file>