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20" r:id="rId64"/>
    <p:sldId id="322" r:id="rId65"/>
    <p:sldId id="323" r:id="rId66"/>
    <p:sldId id="321" r:id="rId67"/>
    <p:sldId id="319"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XhTwTT7DbB0y0JgitJ5NA==" hashData="J7ypDQSUseT3+pvdn1JwMh/UR83QlyWU7MMTxoeDEUxuS1JnHapnLy+rsVqYij9WQDlDQaVhpxmKHk5V03loc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68" d="100"/>
          <a:sy n="68" d="100"/>
        </p:scale>
        <p:origin x="60"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ableStyles" Target="tableStyle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32CB377-0256-4E97-9FF7-4F3ADD874AB8}" type="datetimeFigureOut">
              <a:rPr lang="es-CO" smtClean="0"/>
              <a:t>08/12/2016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9F3990B-EE41-4904-916D-65BED556D7F1}" type="slidenum">
              <a:rPr lang="es-CO" smtClean="0"/>
              <a:t>‹Nº›</a:t>
            </a:fld>
            <a:endParaRPr lang="es-CO"/>
          </a:p>
        </p:txBody>
      </p:sp>
    </p:spTree>
    <p:extLst>
      <p:ext uri="{BB962C8B-B14F-4D97-AF65-F5344CB8AC3E}">
        <p14:creationId xmlns:p14="http://schemas.microsoft.com/office/powerpoint/2010/main" val="429437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32CB377-0256-4E97-9FF7-4F3ADD874AB8}" type="datetimeFigureOut">
              <a:rPr lang="es-CO" smtClean="0"/>
              <a:t>08/12/2016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9F3990B-EE41-4904-916D-65BED556D7F1}" type="slidenum">
              <a:rPr lang="es-CO" smtClean="0"/>
              <a:t>‹Nº›</a:t>
            </a:fld>
            <a:endParaRPr lang="es-CO"/>
          </a:p>
        </p:txBody>
      </p:sp>
    </p:spTree>
    <p:extLst>
      <p:ext uri="{BB962C8B-B14F-4D97-AF65-F5344CB8AC3E}">
        <p14:creationId xmlns:p14="http://schemas.microsoft.com/office/powerpoint/2010/main" val="3237712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32CB377-0256-4E97-9FF7-4F3ADD874AB8}" type="datetimeFigureOut">
              <a:rPr lang="es-CO" smtClean="0"/>
              <a:t>08/12/2016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9F3990B-EE41-4904-916D-65BED556D7F1}" type="slidenum">
              <a:rPr lang="es-CO" smtClean="0"/>
              <a:t>‹Nº›</a:t>
            </a:fld>
            <a:endParaRPr lang="es-CO"/>
          </a:p>
        </p:txBody>
      </p:sp>
    </p:spTree>
    <p:extLst>
      <p:ext uri="{BB962C8B-B14F-4D97-AF65-F5344CB8AC3E}">
        <p14:creationId xmlns:p14="http://schemas.microsoft.com/office/powerpoint/2010/main" val="1205311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32CB377-0256-4E97-9FF7-4F3ADD874AB8}" type="datetimeFigureOut">
              <a:rPr lang="es-CO" smtClean="0"/>
              <a:t>08/12/2016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9F3990B-EE41-4904-916D-65BED556D7F1}" type="slidenum">
              <a:rPr lang="es-CO" smtClean="0"/>
              <a:t>‹Nº›</a:t>
            </a:fld>
            <a:endParaRPr lang="es-CO"/>
          </a:p>
        </p:txBody>
      </p:sp>
    </p:spTree>
    <p:extLst>
      <p:ext uri="{BB962C8B-B14F-4D97-AF65-F5344CB8AC3E}">
        <p14:creationId xmlns:p14="http://schemas.microsoft.com/office/powerpoint/2010/main" val="2830471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32CB377-0256-4E97-9FF7-4F3ADD874AB8}" type="datetimeFigureOut">
              <a:rPr lang="es-CO" smtClean="0"/>
              <a:t>08/12/2016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9F3990B-EE41-4904-916D-65BED556D7F1}" type="slidenum">
              <a:rPr lang="es-CO" smtClean="0"/>
              <a:t>‹Nº›</a:t>
            </a:fld>
            <a:endParaRPr lang="es-CO"/>
          </a:p>
        </p:txBody>
      </p:sp>
    </p:spTree>
    <p:extLst>
      <p:ext uri="{BB962C8B-B14F-4D97-AF65-F5344CB8AC3E}">
        <p14:creationId xmlns:p14="http://schemas.microsoft.com/office/powerpoint/2010/main" val="3340724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32CB377-0256-4E97-9FF7-4F3ADD874AB8}" type="datetimeFigureOut">
              <a:rPr lang="es-CO" smtClean="0"/>
              <a:t>08/12/2016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9F3990B-EE41-4904-916D-65BED556D7F1}" type="slidenum">
              <a:rPr lang="es-CO" smtClean="0"/>
              <a:t>‹Nº›</a:t>
            </a:fld>
            <a:endParaRPr lang="es-CO"/>
          </a:p>
        </p:txBody>
      </p:sp>
    </p:spTree>
    <p:extLst>
      <p:ext uri="{BB962C8B-B14F-4D97-AF65-F5344CB8AC3E}">
        <p14:creationId xmlns:p14="http://schemas.microsoft.com/office/powerpoint/2010/main" val="724419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32CB377-0256-4E97-9FF7-4F3ADD874AB8}" type="datetimeFigureOut">
              <a:rPr lang="es-CO" smtClean="0"/>
              <a:t>08/12/2016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9F3990B-EE41-4904-916D-65BED556D7F1}" type="slidenum">
              <a:rPr lang="es-CO" smtClean="0"/>
              <a:t>‹Nº›</a:t>
            </a:fld>
            <a:endParaRPr lang="es-CO"/>
          </a:p>
        </p:txBody>
      </p:sp>
    </p:spTree>
    <p:extLst>
      <p:ext uri="{BB962C8B-B14F-4D97-AF65-F5344CB8AC3E}">
        <p14:creationId xmlns:p14="http://schemas.microsoft.com/office/powerpoint/2010/main" val="251348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32CB377-0256-4E97-9FF7-4F3ADD874AB8}" type="datetimeFigureOut">
              <a:rPr lang="es-CO" smtClean="0"/>
              <a:t>08/12/2016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9F3990B-EE41-4904-916D-65BED556D7F1}" type="slidenum">
              <a:rPr lang="es-CO" smtClean="0"/>
              <a:t>‹Nº›</a:t>
            </a:fld>
            <a:endParaRPr lang="es-CO"/>
          </a:p>
        </p:txBody>
      </p:sp>
    </p:spTree>
    <p:extLst>
      <p:ext uri="{BB962C8B-B14F-4D97-AF65-F5344CB8AC3E}">
        <p14:creationId xmlns:p14="http://schemas.microsoft.com/office/powerpoint/2010/main" val="830179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32CB377-0256-4E97-9FF7-4F3ADD874AB8}" type="datetimeFigureOut">
              <a:rPr lang="es-CO" smtClean="0"/>
              <a:t>08/12/2016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9F3990B-EE41-4904-916D-65BED556D7F1}" type="slidenum">
              <a:rPr lang="es-CO" smtClean="0"/>
              <a:t>‹Nº›</a:t>
            </a:fld>
            <a:endParaRPr lang="es-CO"/>
          </a:p>
        </p:txBody>
      </p:sp>
    </p:spTree>
    <p:extLst>
      <p:ext uri="{BB962C8B-B14F-4D97-AF65-F5344CB8AC3E}">
        <p14:creationId xmlns:p14="http://schemas.microsoft.com/office/powerpoint/2010/main" val="1860533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32CB377-0256-4E97-9FF7-4F3ADD874AB8}" type="datetimeFigureOut">
              <a:rPr lang="es-CO" smtClean="0"/>
              <a:t>08/12/2016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9F3990B-EE41-4904-916D-65BED556D7F1}" type="slidenum">
              <a:rPr lang="es-CO" smtClean="0"/>
              <a:t>‹Nº›</a:t>
            </a:fld>
            <a:endParaRPr lang="es-CO"/>
          </a:p>
        </p:txBody>
      </p:sp>
    </p:spTree>
    <p:extLst>
      <p:ext uri="{BB962C8B-B14F-4D97-AF65-F5344CB8AC3E}">
        <p14:creationId xmlns:p14="http://schemas.microsoft.com/office/powerpoint/2010/main" val="4015253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32CB377-0256-4E97-9FF7-4F3ADD874AB8}" type="datetimeFigureOut">
              <a:rPr lang="es-CO" smtClean="0"/>
              <a:t>08/12/2016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9F3990B-EE41-4904-916D-65BED556D7F1}" type="slidenum">
              <a:rPr lang="es-CO" smtClean="0"/>
              <a:t>‹Nº›</a:t>
            </a:fld>
            <a:endParaRPr lang="es-CO"/>
          </a:p>
        </p:txBody>
      </p:sp>
    </p:spTree>
    <p:extLst>
      <p:ext uri="{BB962C8B-B14F-4D97-AF65-F5344CB8AC3E}">
        <p14:creationId xmlns:p14="http://schemas.microsoft.com/office/powerpoint/2010/main" val="30055014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06813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2CB377-0256-4E97-9FF7-4F3ADD874AB8}" type="datetimeFigureOut">
              <a:rPr lang="es-CO" smtClean="0"/>
              <a:t>08/12/2016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F3990B-EE41-4904-916D-65BED556D7F1}" type="slidenum">
              <a:rPr lang="es-CO" smtClean="0"/>
              <a:t>‹Nº›</a:t>
            </a:fld>
            <a:endParaRPr lang="es-CO"/>
          </a:p>
        </p:txBody>
      </p:sp>
    </p:spTree>
    <p:extLst>
      <p:ext uri="{BB962C8B-B14F-4D97-AF65-F5344CB8AC3E}">
        <p14:creationId xmlns:p14="http://schemas.microsoft.com/office/powerpoint/2010/main" val="39968787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414021178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hyperlink" Target="https://vk.com/mispps" TargetMode="External"/><Relationship Id="rId3" Type="http://schemas.openxmlformats.org/officeDocument/2006/relationships/image" Target="../media/image85.png"/><Relationship Id="rId7" Type="http://schemas.openxmlformats.org/officeDocument/2006/relationships/hyperlink" Target="https://www.facebook.com/mispps" TargetMode="External"/><Relationship Id="rId12" Type="http://schemas.openxmlformats.org/officeDocument/2006/relationships/image" Target="../media/image9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7.png"/><Relationship Id="rId11" Type="http://schemas.openxmlformats.org/officeDocument/2006/relationships/hyperlink" Target="https://plus.google.com/+Mispps/" TargetMode="External"/><Relationship Id="rId5" Type="http://schemas.openxmlformats.org/officeDocument/2006/relationships/image" Target="../media/image86.png"/><Relationship Id="rId10" Type="http://schemas.openxmlformats.org/officeDocument/2006/relationships/image" Target="../media/image8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2434251" y="599667"/>
            <a:ext cx="7333957" cy="5539978"/>
          </a:xfrm>
          <a:prstGeom prst="rect">
            <a:avLst/>
          </a:prstGeom>
        </p:spPr>
        <p:txBody>
          <a:bodyPr wrap="square">
            <a:spAutoFit/>
          </a:bodyPr>
          <a:lstStyle/>
          <a:p>
            <a:pPr algn="ctr"/>
            <a:r>
              <a:rPr lang="es-CO" dirty="0">
                <a:solidFill>
                  <a:schemeClr val="bg1"/>
                </a:solidFill>
              </a:rPr>
              <a:t>Maravilloso es poco decir!!!</a:t>
            </a:r>
          </a:p>
          <a:p>
            <a:pPr algn="ctr"/>
            <a:r>
              <a:rPr lang="es-CO" dirty="0">
                <a:solidFill>
                  <a:schemeClr val="bg1"/>
                </a:solidFill>
              </a:rPr>
              <a:t>Una de las tantas maravillas de este archipiélago Chiloé, rodeada de mar por tres de sus lados, y una imponderable alhaja es ese conjunto de impactantes construcciones de colorida madera y diferentes tonalidades que se destacan, además de por esto, por estar sostenidas por pilastras de madera las que constantemente son lamidas por las olas del mar a orillas del cual están construidas y a las que se las conoce como “Palafitos” y que en las orillas de los ríos y costaneras inundables de Argentina son también características aunque no se las denomine igual. Originariamente fueron muy utilizadas por el comercio en épocas en las que en estas construcciones se ubicaban hoteles, restaurantes, cafeterías y tiendas, casi en exclusividad, dado que los que se acercaban allí eran aquellos que comerciaban por el mar trayendo mercancías preciadas de otras regiones del mundo, especialmente del viejo continente. Si nos remontamos en la historia aún más sus antiguos habitantes eran hombres que vivían más en el mar que en la tierra y eran de comunidades nómades. Castro, ciudad capital del archipiélago de Chiloé, es una de las ciudades más antiguas de Chile, siendo la tercera en antigüedad</a:t>
            </a:r>
            <a:r>
              <a:rPr lang="es-CO" dirty="0" smtClean="0">
                <a:solidFill>
                  <a:schemeClr val="bg1"/>
                </a:solidFill>
              </a:rPr>
              <a:t>.</a:t>
            </a:r>
          </a:p>
          <a:p>
            <a:pPr algn="ctr"/>
            <a:endParaRPr lang="es-CO" dirty="0">
              <a:solidFill>
                <a:schemeClr val="bg1"/>
              </a:solidFill>
            </a:endParaRPr>
          </a:p>
          <a:p>
            <a:pPr algn="ctr"/>
            <a:r>
              <a:rPr lang="es-CO" sz="1000" b="1" i="1" dirty="0" smtClean="0">
                <a:solidFill>
                  <a:schemeClr val="bg1"/>
                </a:solidFill>
              </a:rPr>
              <a:t>Creó: Jeremías</a:t>
            </a:r>
          </a:p>
          <a:p>
            <a:pPr algn="ctr"/>
            <a:r>
              <a:rPr lang="es-CO" sz="1000" b="1" i="1" dirty="0" smtClean="0">
                <a:solidFill>
                  <a:schemeClr val="bg1"/>
                </a:solidFill>
              </a:rPr>
              <a:t>Para: mis </a:t>
            </a:r>
            <a:r>
              <a:rPr lang="es-CO" sz="1000" b="1" i="1" dirty="0" err="1" smtClean="0">
                <a:solidFill>
                  <a:schemeClr val="bg1"/>
                </a:solidFill>
              </a:rPr>
              <a:t>pps</a:t>
            </a:r>
            <a:endParaRPr lang="es-CO" sz="1000" b="1" i="1" dirty="0" smtClean="0">
              <a:solidFill>
                <a:schemeClr val="bg1"/>
              </a:solidFill>
            </a:endParaRPr>
          </a:p>
          <a:p>
            <a:pPr algn="ctr"/>
            <a:r>
              <a:rPr lang="es-CO" sz="1000" b="1" i="1" dirty="0" smtClean="0">
                <a:solidFill>
                  <a:schemeClr val="bg1"/>
                </a:solidFill>
              </a:rPr>
              <a:t>Música: Jaime Llano G-Lucerito Fantasía Nocturna </a:t>
            </a:r>
            <a:endParaRPr lang="es-CO" sz="1000" b="1" i="1" dirty="0">
              <a:solidFill>
                <a:schemeClr val="bg1"/>
              </a:solidFill>
            </a:endParaRPr>
          </a:p>
        </p:txBody>
      </p:sp>
      <p:pic>
        <p:nvPicPr>
          <p:cNvPr id="4" name="jaime_llano_---_lucerito_fantacia_nocturna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32600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981071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564349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138709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013941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827432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757941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752755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40194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69595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67110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126263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20362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02392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53873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48000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184553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10688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935479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12558616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200803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723927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138191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32135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857405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755981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392267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918665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151756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192637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459120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787654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684089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58" y="0"/>
            <a:ext cx="12084441" cy="6858000"/>
          </a:xfrm>
          <a:prstGeom prst="rect">
            <a:avLst/>
          </a:prstGeom>
        </p:spPr>
      </p:pic>
    </p:spTree>
    <p:extLst>
      <p:ext uri="{BB962C8B-B14F-4D97-AF65-F5344CB8AC3E}">
        <p14:creationId xmlns:p14="http://schemas.microsoft.com/office/powerpoint/2010/main" val="21872050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008771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715526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626140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953684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070436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410019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652693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603264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1854842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21239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39" y="0"/>
            <a:ext cx="12121662" cy="6858000"/>
          </a:xfrm>
          <a:prstGeom prst="rect">
            <a:avLst/>
          </a:prstGeom>
        </p:spPr>
      </p:pic>
    </p:spTree>
    <p:extLst>
      <p:ext uri="{BB962C8B-B14F-4D97-AF65-F5344CB8AC3E}">
        <p14:creationId xmlns:p14="http://schemas.microsoft.com/office/powerpoint/2010/main" val="2436523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485294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46178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887735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5087673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7416674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456" y="0"/>
            <a:ext cx="12295456" cy="6858000"/>
          </a:xfrm>
          <a:prstGeom prst="rect">
            <a:avLst/>
          </a:prstGeom>
        </p:spPr>
      </p:pic>
    </p:spTree>
    <p:extLst>
      <p:ext uri="{BB962C8B-B14F-4D97-AF65-F5344CB8AC3E}">
        <p14:creationId xmlns:p14="http://schemas.microsoft.com/office/powerpoint/2010/main" val="3668595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1141011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1887890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3322759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8707917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510227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6485401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493180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6422790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520656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7941193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6270442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9434345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7982979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val="25791380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955295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4964382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7313552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0751866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155502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268788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8291320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0897107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6266794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1862897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7964445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9110091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5660658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4177627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6576469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9437292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361173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4767133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247</Words>
  <Application>Microsoft Office PowerPoint</Application>
  <PresentationFormat>Panorámica</PresentationFormat>
  <Paragraphs>8</Paragraphs>
  <Slides>84</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84</vt:i4>
      </vt:variant>
    </vt:vector>
  </HeadingPairs>
  <TitlesOfParts>
    <vt:vector size="90"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11</cp:revision>
  <dcterms:created xsi:type="dcterms:W3CDTF">2016-12-06T17:16:04Z</dcterms:created>
  <dcterms:modified xsi:type="dcterms:W3CDTF">2016-12-08T18:10:20Z</dcterms:modified>
</cp:coreProperties>
</file>