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 id="2147483684" r:id="rId2"/>
    <p:sldMasterId id="2147483744" r:id="rId3"/>
    <p:sldMasterId id="2147483756" r:id="rId4"/>
    <p:sldMasterId id="2147483804" r:id="rId5"/>
    <p:sldMasterId id="2147483816" r:id="rId6"/>
    <p:sldMasterId id="2147483828" r:id="rId7"/>
  </p:sldMasterIdLst>
  <p:sldIdLst>
    <p:sldId id="258" r:id="rId8"/>
    <p:sldId id="480" r:id="rId9"/>
    <p:sldId id="481" r:id="rId10"/>
    <p:sldId id="1267" r:id="rId11"/>
    <p:sldId id="1370" r:id="rId12"/>
    <p:sldId id="1376" r:id="rId13"/>
    <p:sldId id="1373" r:id="rId14"/>
    <p:sldId id="1416" r:id="rId15"/>
    <p:sldId id="1435" r:id="rId16"/>
    <p:sldId id="1374" r:id="rId17"/>
    <p:sldId id="1436" r:id="rId18"/>
    <p:sldId id="1379" r:id="rId19"/>
    <p:sldId id="1378" r:id="rId20"/>
    <p:sldId id="1377" r:id="rId21"/>
    <p:sldId id="1415" r:id="rId22"/>
    <p:sldId id="1380" r:id="rId23"/>
    <p:sldId id="1392" r:id="rId24"/>
    <p:sldId id="1439" r:id="rId25"/>
    <p:sldId id="1419" r:id="rId26"/>
    <p:sldId id="1421" r:id="rId27"/>
    <p:sldId id="1418" r:id="rId28"/>
    <p:sldId id="1384" r:id="rId29"/>
    <p:sldId id="1397" r:id="rId30"/>
    <p:sldId id="1398" r:id="rId31"/>
    <p:sldId id="1443" r:id="rId32"/>
    <p:sldId id="1396" r:id="rId33"/>
    <p:sldId id="1423" r:id="rId34"/>
    <p:sldId id="1446" r:id="rId35"/>
    <p:sldId id="1402" r:id="rId36"/>
    <p:sldId id="1403" r:id="rId37"/>
    <p:sldId id="1417" r:id="rId38"/>
    <p:sldId id="1410" r:id="rId39"/>
    <p:sldId id="1388" r:id="rId40"/>
    <p:sldId id="1431" r:id="rId41"/>
    <p:sldId id="1412" r:id="rId42"/>
    <p:sldId id="1409" r:id="rId43"/>
    <p:sldId id="1413" r:id="rId44"/>
    <p:sldId id="1428" r:id="rId45"/>
    <p:sldId id="1429" r:id="rId46"/>
    <p:sldId id="1434" r:id="rId47"/>
    <p:sldId id="1452" r:id="rId48"/>
    <p:sldId id="1259" r:id="rId49"/>
    <p:sldId id="2417" r:id="rId50"/>
    <p:sldId id="268" r:id="rId51"/>
  </p:sldIdLst>
  <p:sldSz cx="15240000" cy="8572500"/>
  <p:notesSz cx="6858000" cy="9144000"/>
  <p:embeddedFontLst>
    <p:embeddedFont>
      <p:font typeface="Artistik" panose="04040505050F02020602" pitchFamily="82" charset="0"/>
      <p:regular r:id="rId52"/>
    </p:embeddedFont>
    <p:embeddedFont>
      <p:font typeface="Balloon XBd BT" panose="03060902030402060201" pitchFamily="66" charset="-18"/>
      <p:regular r:id="rId53"/>
      <p:bold r:id="rId54"/>
    </p:embeddedFont>
    <p:embeddedFont>
      <p:font typeface="Cancun" panose="03020902040302020201" pitchFamily="66" charset="0"/>
      <p:regular r:id="rId55"/>
    </p:embeddedFont>
    <p:embeddedFont>
      <p:font typeface="Contus T OT" pitchFamily="2" charset="0"/>
      <p:regular r:id="rId56"/>
    </p:embeddedFont>
    <p:embeddedFont>
      <p:font typeface="Courgette" panose="020B0604020202020204" charset="-18"/>
      <p:regular r:id="rId57"/>
    </p:embeddedFont>
    <p:embeddedFont>
      <p:font typeface="Kristen ITC" panose="03050502040202030202" pitchFamily="66" charset="0"/>
      <p:regular r:id="rId58"/>
    </p:embeddedFont>
    <p:embeddedFont>
      <p:font typeface="Merlin CE" panose="020B0604020202020204"/>
      <p:regular r:id="rId59"/>
    </p:embeddedFont>
    <p:embeddedFont>
      <p:font typeface="Nadianne" panose="03020902050305070206" pitchFamily="66" charset="-18"/>
      <p:bold r:id="rId60"/>
      <p:boldItalic r:id="rId61"/>
    </p:embeddedFont>
    <p:embeddedFont>
      <p:font typeface="Tekton Pro" panose="020F0403020208020904" pitchFamily="34" charset="-18"/>
      <p:regular r:id="rId62"/>
      <p:bold r:id="rId63"/>
      <p:italic r:id="rId64"/>
      <p:boldItalic r:id="rId65"/>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eRH7Lh3F6XybJCyq62udw==" hashData="OL/M78u7gGDXUY+eRRdzkhCYJ0cxGWtpzo1aKp+fECpC2JR736hQXhUkdR+LoKW9/o5O1B9leCRg/OnF2VdJB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1D1D1"/>
    <a:srgbClr val="999999"/>
    <a:srgbClr val="DCDCDC"/>
    <a:srgbClr val="8A8A8A"/>
    <a:srgbClr val="F9D798"/>
    <a:srgbClr val="E20000"/>
    <a:srgbClr val="7F7F7F"/>
    <a:srgbClr val="D29B00"/>
    <a:srgbClr val="213315"/>
    <a:srgbClr val="A9D18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188" autoAdjust="0"/>
    <p:restoredTop sz="94660"/>
  </p:normalViewPr>
  <p:slideViewPr>
    <p:cSldViewPr>
      <p:cViewPr varScale="1">
        <p:scale>
          <a:sx n="85" d="100"/>
          <a:sy n="85" d="100"/>
        </p:scale>
        <p:origin x="96" y="168"/>
      </p:cViewPr>
      <p:guideLst/>
    </p:cSldViewPr>
  </p:slideViewPr>
  <p:notesTextViewPr>
    <p:cViewPr>
      <p:scale>
        <a:sx n="1" d="1"/>
        <a:sy n="1" d="1"/>
      </p:scale>
      <p:origin x="0" y="0"/>
    </p:cViewPr>
  </p:notesTextViewPr>
  <p:sorterViewPr>
    <p:cViewPr>
      <p:scale>
        <a:sx n="30" d="100"/>
        <a:sy n="3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font" Target="fonts/font12.fntdata"/><Relationship Id="rId68" Type="http://schemas.openxmlformats.org/officeDocument/2006/relationships/theme" Target="theme/theme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font" Target="fonts/font2.fntdata"/><Relationship Id="rId58" Type="http://schemas.openxmlformats.org/officeDocument/2006/relationships/font" Target="fonts/font7.fntdata"/><Relationship Id="rId66" Type="http://schemas.openxmlformats.org/officeDocument/2006/relationships/presProps" Target="presProps.xml"/><Relationship Id="rId5" Type="http://schemas.openxmlformats.org/officeDocument/2006/relationships/slideMaster" Target="slideMasters/slideMaster5.xml"/><Relationship Id="rId61" Type="http://schemas.openxmlformats.org/officeDocument/2006/relationships/font" Target="fonts/font10.fntdata"/><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font" Target="fonts/font5.fntdata"/><Relationship Id="rId64" Type="http://schemas.openxmlformats.org/officeDocument/2006/relationships/font" Target="fonts/font13.fntdata"/><Relationship Id="rId69" Type="http://schemas.openxmlformats.org/officeDocument/2006/relationships/tableStyles" Target="tableStyles.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font" Target="fonts/font8.fntdata"/><Relationship Id="rId67" Type="http://schemas.openxmlformats.org/officeDocument/2006/relationships/viewProps" Target="viewProps.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font" Target="fonts/font3.fntdata"/><Relationship Id="rId62"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font" Target="fonts/font6.fntdata"/><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font" Target="fonts/font1.fntdata"/><Relationship Id="rId60" Type="http://schemas.openxmlformats.org/officeDocument/2006/relationships/font" Target="fonts/font9.fntdata"/><Relationship Id="rId65" Type="http://schemas.openxmlformats.org/officeDocument/2006/relationships/font" Target="fonts/font14.fntdata"/><Relationship Id="rId4" Type="http://schemas.openxmlformats.org/officeDocument/2006/relationships/slideMaster" Target="slideMasters/slideMaster4.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font" Target="fonts/font4.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9026728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030488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41798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73705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15504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4884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78742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67139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224907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66505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010358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0803682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022690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792317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9. 1. 2025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4300319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9. 1. 2025</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206984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9. 1. 2025</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7792369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9. 1. 2025</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417156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9. 1. 2025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866025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9. 1. 2025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35681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706909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0485811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3448289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854071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149382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9. 1. 2025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0550450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9. 1. 2025</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89713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9. 1. 2025</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656611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9. 1. 2025</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57689295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9. 1. 2025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1385418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9. 1. 2025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88485198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83748135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59866020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96550244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9535297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8900122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9. 1. 2025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3758308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9. 1. 2025</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6629150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9. 1. 2025</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8085976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9. 1. 2025</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0882756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9. 1. 2025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953983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9. 1. 2025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78957663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99718853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6460708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9. 1. 2025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9. 1. 2025</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9. 1. 2025</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9. 1. 2025</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9. 1. 2025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9. 1. 2025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5831028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14234532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26244536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9. 1. 2025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7429511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9. 1. 2025</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2400512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9. 1. 2025</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14370586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9. 1. 2025</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9569064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9. 1. 2025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5681678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9. 1. 2025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2123097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50860553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6906059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9. 1. 2025</a:t>
            </a:fld>
            <a:endParaRPr lang="es-ES" altLang="sk-SK"/>
          </a:p>
        </p:txBody>
      </p:sp>
    </p:spTree>
    <p:extLst>
      <p:ext uri="{BB962C8B-B14F-4D97-AF65-F5344CB8AC3E}">
        <p14:creationId xmlns:p14="http://schemas.microsoft.com/office/powerpoint/2010/main" val="120566791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9. 1. 2025</a:t>
            </a:fld>
            <a:endParaRPr lang="es-ES" altLang="sk-SK"/>
          </a:p>
        </p:txBody>
      </p:sp>
    </p:spTree>
    <p:extLst>
      <p:ext uri="{BB962C8B-B14F-4D97-AF65-F5344CB8AC3E}">
        <p14:creationId xmlns:p14="http://schemas.microsoft.com/office/powerpoint/2010/main" val="284252674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9. 1. 2025</a:t>
            </a:fld>
            <a:endParaRPr lang="es-ES" altLang="sk-SK"/>
          </a:p>
        </p:txBody>
      </p:sp>
    </p:spTree>
    <p:extLst>
      <p:ext uri="{BB962C8B-B14F-4D97-AF65-F5344CB8AC3E}">
        <p14:creationId xmlns:p14="http://schemas.microsoft.com/office/powerpoint/2010/main" val="406225452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9. 1. 2025</a:t>
            </a:fld>
            <a:endParaRPr lang="es-ES" altLang="sk-SK"/>
          </a:p>
        </p:txBody>
      </p:sp>
    </p:spTree>
    <p:extLst>
      <p:ext uri="{BB962C8B-B14F-4D97-AF65-F5344CB8AC3E}">
        <p14:creationId xmlns:p14="http://schemas.microsoft.com/office/powerpoint/2010/main" val="90073312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9. 1. 2025</a:t>
            </a:fld>
            <a:endParaRPr lang="es-ES" altLang="sk-SK"/>
          </a:p>
        </p:txBody>
      </p:sp>
    </p:spTree>
    <p:extLst>
      <p:ext uri="{BB962C8B-B14F-4D97-AF65-F5344CB8AC3E}">
        <p14:creationId xmlns:p14="http://schemas.microsoft.com/office/powerpoint/2010/main" val="141578080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9. 1. 2025</a:t>
            </a:fld>
            <a:endParaRPr lang="es-ES" altLang="sk-SK"/>
          </a:p>
        </p:txBody>
      </p:sp>
    </p:spTree>
    <p:extLst>
      <p:ext uri="{BB962C8B-B14F-4D97-AF65-F5344CB8AC3E}">
        <p14:creationId xmlns:p14="http://schemas.microsoft.com/office/powerpoint/2010/main" val="330241100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9. 1. 2025</a:t>
            </a:fld>
            <a:endParaRPr lang="es-ES" altLang="sk-SK"/>
          </a:p>
        </p:txBody>
      </p:sp>
    </p:spTree>
    <p:extLst>
      <p:ext uri="{BB962C8B-B14F-4D97-AF65-F5344CB8AC3E}">
        <p14:creationId xmlns:p14="http://schemas.microsoft.com/office/powerpoint/2010/main" val="47118692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9. 1. 2025</a:t>
            </a:fld>
            <a:endParaRPr lang="es-ES" altLang="sk-SK"/>
          </a:p>
        </p:txBody>
      </p:sp>
    </p:spTree>
    <p:extLst>
      <p:ext uri="{BB962C8B-B14F-4D97-AF65-F5344CB8AC3E}">
        <p14:creationId xmlns:p14="http://schemas.microsoft.com/office/powerpoint/2010/main" val="63772216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9. 1. 2025</a:t>
            </a:fld>
            <a:endParaRPr lang="es-ES" altLang="sk-SK"/>
          </a:p>
        </p:txBody>
      </p:sp>
    </p:spTree>
    <p:extLst>
      <p:ext uri="{BB962C8B-B14F-4D97-AF65-F5344CB8AC3E}">
        <p14:creationId xmlns:p14="http://schemas.microsoft.com/office/powerpoint/2010/main" val="358275199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9. 1. 2025</a:t>
            </a:fld>
            <a:endParaRPr lang="es-ES" altLang="sk-SK"/>
          </a:p>
        </p:txBody>
      </p:sp>
    </p:spTree>
    <p:extLst>
      <p:ext uri="{BB962C8B-B14F-4D97-AF65-F5344CB8AC3E}">
        <p14:creationId xmlns:p14="http://schemas.microsoft.com/office/powerpoint/2010/main" val="298139319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9. 1. 2025</a:t>
            </a:fld>
            <a:endParaRPr lang="es-ES" altLang="sk-SK"/>
          </a:p>
        </p:txBody>
      </p:sp>
    </p:spTree>
    <p:extLst>
      <p:ext uri="{BB962C8B-B14F-4D97-AF65-F5344CB8AC3E}">
        <p14:creationId xmlns:p14="http://schemas.microsoft.com/office/powerpoint/2010/main" val="16671530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2.jp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85000"/>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41716D49-2463-4AA2-952A-92B9460384EF}" type="datetimeFigureOut">
              <a:rPr lang="sk-SK" smtClean="0"/>
              <a:t>9. 1. 2025</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8BB3219F-1421-47EF-AFA7-A06FA1E7081D}" type="slidenum">
              <a:rPr lang="sk-SK" smtClean="0"/>
              <a:t>‹#›</a:t>
            </a:fld>
            <a:endParaRPr lang="sk-SK"/>
          </a:p>
        </p:txBody>
      </p:sp>
    </p:spTree>
    <p:extLst>
      <p:ext uri="{BB962C8B-B14F-4D97-AF65-F5344CB8AC3E}">
        <p14:creationId xmlns:p14="http://schemas.microsoft.com/office/powerpoint/2010/main" val="334023243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85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9. 1. 2025</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39528343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85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9. 1. 2025</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60721706"/>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85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9. 1. 2025</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2755556355"/>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85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9. 1. 2025</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9. 1. 2025</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409308999"/>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9. 1. 2025</a:t>
            </a:fld>
            <a:endParaRPr lang="es-ES" altLang="sk-SK"/>
          </a:p>
        </p:txBody>
      </p:sp>
    </p:spTree>
    <p:extLst>
      <p:ext uri="{BB962C8B-B14F-4D97-AF65-F5344CB8AC3E}">
        <p14:creationId xmlns:p14="http://schemas.microsoft.com/office/powerpoint/2010/main" val="2003195944"/>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6.jpg"/><Relationship Id="rId5" Type="http://schemas.openxmlformats.org/officeDocument/2006/relationships/image" Target="../media/image5.jpg"/><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6.jp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5.xml"/><Relationship Id="rId6" Type="http://schemas.openxmlformats.org/officeDocument/2006/relationships/image" Target="../media/image15.png"/><Relationship Id="rId5" Type="http://schemas.openxmlformats.org/officeDocument/2006/relationships/image" Target="../media/image3.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jp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jp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jp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jp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jp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jp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jp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3.jp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jp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5.jpg"/><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6.jp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7.jpg"/><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8.jp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jp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0.jpg"/><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1.jp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2.jpg"/><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3.jpg"/><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4.jpg"/><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5.jp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6.jpg"/><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7.jpg"/><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8.jp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9.jpg"/><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0.jpg"/><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1.jpg"/><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2.jpg"/><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3.jp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4.jpg"/><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5.jpg"/><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g"/><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6.jp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7.jpg"/><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8.jpg"/><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9.png"/><Relationship Id="rId1" Type="http://schemas.openxmlformats.org/officeDocument/2006/relationships/slideLayout" Target="../slideLayouts/slideLayout35.xml"/></Relationships>
</file>

<file path=ppt/slides/_rels/slide43.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51.jpg"/><Relationship Id="rId7" Type="http://schemas.openxmlformats.org/officeDocument/2006/relationships/image" Target="../media/image55.png"/><Relationship Id="rId2" Type="http://schemas.openxmlformats.org/officeDocument/2006/relationships/image" Target="../media/image50.png"/><Relationship Id="rId1" Type="http://schemas.openxmlformats.org/officeDocument/2006/relationships/slideLayout" Target="../slideLayouts/slideLayout57.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 Id="rId9" Type="http://schemas.openxmlformats.org/officeDocument/2006/relationships/image" Target="../media/image57.png"/></Relationships>
</file>

<file path=ppt/slides/_rels/slide44.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67.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Číslo">
            <a:extLst>
              <a:ext uri="{FF2B5EF4-FFF2-40B4-BE49-F238E27FC236}">
                <a16:creationId xmlns:a16="http://schemas.microsoft.com/office/drawing/2014/main" id="{4263AEC4-7CE8-4A44-9170-019CC59EDE09}"/>
              </a:ext>
            </a:extLst>
          </p:cNvPr>
          <p:cNvSpPr/>
          <p:nvPr/>
        </p:nvSpPr>
        <p:spPr>
          <a:xfrm>
            <a:off x="13023853" y="648674"/>
            <a:ext cx="1223514" cy="674378"/>
          </a:xfrm>
          <a:prstGeom prst="roundRect">
            <a:avLst/>
          </a:prstGeom>
          <a:solidFill>
            <a:schemeClr val="bg1">
              <a:lumMod val="85000"/>
            </a:schemeClr>
          </a:solidFill>
          <a:ln w="31750" cap="flat" cmpd="sng" algn="ctr">
            <a:solidFill>
              <a:schemeClr val="tx1"/>
            </a:solidFill>
            <a:prstDash val="solid"/>
            <a:miter lim="800000"/>
          </a:ln>
          <a:effectLst>
            <a:outerShdw blurRad="63500" dist="50800" dir="2700000" algn="tl" rotWithShape="0">
              <a:prstClr val="black">
                <a:alpha val="85000"/>
              </a:prstClr>
            </a:outerShdw>
          </a:effectLst>
        </p:spPr>
        <p:txBody>
          <a:bodyPr rot="0" spcFirstLastPara="0" vertOverflow="overflow" horzOverflow="overflow" vert="horz" wrap="square" lIns="120614" tIns="120614" rIns="120614" bIns="160819" numCol="1" spcCol="0" rtlCol="0" fromWordArt="0" anchor="ctr" anchorCtr="0" forceAA="0" compatLnSpc="1">
            <a:prstTxWarp prst="textNoShape">
              <a:avLst/>
            </a:prstTxWarp>
            <a:noAutofit/>
          </a:bodyPr>
          <a:lstStyle/>
          <a:p>
            <a:pPr algn="ctr" defTabSz="510578">
              <a:defRPr/>
            </a:pPr>
            <a:r>
              <a:rPr lang="sk-SK" sz="4468" b="1" kern="0">
                <a:ln w="22225">
                  <a:solidFill>
                    <a:schemeClr val="tx1"/>
                  </a:solidFill>
                  <a:prstDash val="solid"/>
                </a:ln>
                <a:solidFill>
                  <a:srgbClr val="F9D798"/>
                </a:solidFill>
                <a:latin typeface="Balloon XBd BT" panose="03060902030402060201" pitchFamily="66" charset="0"/>
              </a:rPr>
              <a:t>29</a:t>
            </a:r>
            <a:endParaRPr lang="sk-SK" sz="4468" b="1" kern="0" dirty="0">
              <a:ln w="22225">
                <a:solidFill>
                  <a:schemeClr val="tx1"/>
                </a:solidFill>
                <a:prstDash val="solid"/>
              </a:ln>
              <a:solidFill>
                <a:srgbClr val="F9D798"/>
              </a:solidFill>
              <a:latin typeface="Balloon XBd BT" panose="03060902030402060201" pitchFamily="66" charset="0"/>
            </a:endParaRPr>
          </a:p>
        </p:txBody>
      </p:sp>
      <p:sp>
        <p:nvSpPr>
          <p:cNvPr id="5" name="SLO">
            <a:extLst>
              <a:ext uri="{FF2B5EF4-FFF2-40B4-BE49-F238E27FC236}">
                <a16:creationId xmlns:a16="http://schemas.microsoft.com/office/drawing/2014/main" id="{18A28397-E560-46BC-9F16-92D2FAB25901}"/>
              </a:ext>
            </a:extLst>
          </p:cNvPr>
          <p:cNvSpPr txBox="1"/>
          <p:nvPr/>
        </p:nvSpPr>
        <p:spPr>
          <a:xfrm>
            <a:off x="2386347" y="2010459"/>
            <a:ext cx="10807706" cy="1752994"/>
          </a:xfrm>
          <a:prstGeom prst="rect">
            <a:avLst/>
          </a:prstGeom>
          <a:noFill/>
          <a:scene3d>
            <a:camera prst="orthographicFront"/>
            <a:lightRig rig="threePt" dir="t"/>
          </a:scene3d>
          <a:sp3d prstMaterial="matte"/>
        </p:spPr>
        <p:txBody>
          <a:bodyPr wrap="square" rtlCol="0">
            <a:prstTxWarp prst="textArchUp">
              <a:avLst/>
            </a:prstTxWarp>
            <a:spAutoFit/>
            <a:sp3d extrusionH="57150" prstMaterial="matte">
              <a:bevelT w="82550" h="38100" prst="coolSlant"/>
            </a:sp3d>
          </a:bodyPr>
          <a:lstStyle/>
          <a:p>
            <a:pPr algn="ctr" defTabSz="510578">
              <a:defRPr/>
            </a:pPr>
            <a:r>
              <a:rPr lang="sk-SK" sz="10500" b="1" dirty="0">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Svet objektívom</a:t>
            </a:r>
          </a:p>
        </p:txBody>
      </p:sp>
      <p:sp>
        <p:nvSpPr>
          <p:cNvPr id="6" name="ŠPA">
            <a:extLst>
              <a:ext uri="{FF2B5EF4-FFF2-40B4-BE49-F238E27FC236}">
                <a16:creationId xmlns:a16="http://schemas.microsoft.com/office/drawing/2014/main" id="{82D768C0-43AA-4477-B34F-C94105EBCE75}"/>
              </a:ext>
            </a:extLst>
          </p:cNvPr>
          <p:cNvSpPr txBox="1"/>
          <p:nvPr/>
        </p:nvSpPr>
        <p:spPr>
          <a:xfrm>
            <a:off x="22161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sk-SK" sz="10500" b="1" dirty="0">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El </a:t>
            </a:r>
            <a:r>
              <a:rPr lang="sk-SK" sz="10500" b="1" dirty="0" err="1">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mundo</a:t>
            </a:r>
            <a:r>
              <a:rPr lang="sk-SK" sz="10500" b="1" dirty="0">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 </a:t>
            </a:r>
            <a:r>
              <a:rPr lang="sk-SK" sz="10500" b="1" dirty="0" err="1">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en</a:t>
            </a:r>
            <a:r>
              <a:rPr lang="sk-SK" sz="10500" b="1" dirty="0">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 la </a:t>
            </a:r>
            <a:r>
              <a:rPr lang="sk-SK" sz="10500" b="1" dirty="0" err="1">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lente</a:t>
            </a:r>
            <a:endParaRPr lang="sk-SK" sz="10500" b="1" dirty="0">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en-US" sz="10500" b="1" dirty="0">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The world in the lens</a:t>
            </a:r>
            <a:endParaRPr lang="sk-SK" sz="10500" b="1" dirty="0">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18" name="Rok">
            <a:extLst>
              <a:ext uri="{FF2B5EF4-FFF2-40B4-BE49-F238E27FC236}">
                <a16:creationId xmlns:a16="http://schemas.microsoft.com/office/drawing/2014/main" id="{812D4694-83C0-4C27-B607-2B86BB5E5632}"/>
              </a:ext>
            </a:extLst>
          </p:cNvPr>
          <p:cNvSpPr txBox="1"/>
          <p:nvPr/>
        </p:nvSpPr>
        <p:spPr>
          <a:xfrm>
            <a:off x="6902695" y="5398535"/>
            <a:ext cx="1439010" cy="769441"/>
          </a:xfrm>
          <a:prstGeom prst="rect">
            <a:avLst/>
          </a:prstGeom>
          <a:noFill/>
        </p:spPr>
        <p:txBody>
          <a:bodyPr wrap="square" rtlCol="0">
            <a:spAutoFit/>
            <a:scene3d>
              <a:camera prst="orthographicFront"/>
              <a:lightRig rig="threePt" dir="t"/>
            </a:scene3d>
            <a:sp3d prstMaterial="matte"/>
          </a:bodyPr>
          <a:lstStyle/>
          <a:p>
            <a:pPr algn="ctr" defTabSz="510578">
              <a:defRPr/>
            </a:pPr>
            <a:r>
              <a:rPr lang="sk-SK" sz="4400" b="1" dirty="0">
                <a:ln w="3175">
                  <a:solidFill>
                    <a:schemeClr val="tx1"/>
                  </a:solidFill>
                </a:ln>
                <a:solidFill>
                  <a:srgbClr val="F9D798"/>
                </a:solidFill>
                <a:effectLst>
                  <a:glow rad="139700">
                    <a:schemeClr val="accent6">
                      <a:lumMod val="75000"/>
                      <a:alpha val="0"/>
                    </a:schemeClr>
                  </a:glow>
                  <a:outerShdw blurRad="50800" dist="38100" dir="2700000" algn="tl" rotWithShape="0">
                    <a:prstClr val="black">
                      <a:alpha val="70000"/>
                    </a:prstClr>
                  </a:outerShdw>
                </a:effectLst>
                <a:latin typeface="Artistik" panose="04040505050F02020602" pitchFamily="82" charset="0"/>
              </a:rPr>
              <a:t>2021</a:t>
            </a:r>
          </a:p>
        </p:txBody>
      </p:sp>
      <p:sp>
        <p:nvSpPr>
          <p:cNvPr id="2" name="Autori">
            <a:extLst>
              <a:ext uri="{FF2B5EF4-FFF2-40B4-BE49-F238E27FC236}">
                <a16:creationId xmlns:a16="http://schemas.microsoft.com/office/drawing/2014/main" id="{772F8582-A3E6-4DDB-81A0-11CD01DD0B18}"/>
              </a:ext>
            </a:extLst>
          </p:cNvPr>
          <p:cNvSpPr/>
          <p:nvPr/>
        </p:nvSpPr>
        <p:spPr>
          <a:xfrm>
            <a:off x="5278903" y="7016295"/>
            <a:ext cx="4682194" cy="707886"/>
          </a:xfrm>
          <a:prstGeom prst="rect">
            <a:avLst/>
          </a:prstGeom>
          <a:no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k-SK" sz="4800" b="1">
                <a:ln w="3175">
                  <a:solidFill>
                    <a:schemeClr val="tx1"/>
                  </a:solidFill>
                </a:ln>
                <a:solidFill>
                  <a:srgbClr val="F9D798"/>
                </a:solidFill>
                <a:effectLst>
                  <a:outerShdw blurRad="50800" dist="38100" dir="2700000" algn="tl" rotWithShape="0">
                    <a:prstClr val="black">
                      <a:alpha val="70000"/>
                    </a:prstClr>
                  </a:outerShdw>
                </a:effectLst>
                <a:latin typeface="Artistik" panose="04040505050F02020602" pitchFamily="82" charset="0"/>
              </a:rPr>
              <a:t>Dušan, Ivan, </a:t>
            </a:r>
            <a:r>
              <a:rPr lang="sk-SK" sz="4800" b="1" dirty="0" err="1">
                <a:ln w="3175">
                  <a:solidFill>
                    <a:schemeClr val="tx1"/>
                  </a:solidFill>
                </a:ln>
                <a:solidFill>
                  <a:srgbClr val="F9D798"/>
                </a:solidFill>
                <a:effectLst>
                  <a:outerShdw blurRad="50800" dist="38100" dir="2700000" algn="tl" rotWithShape="0">
                    <a:prstClr val="black">
                      <a:alpha val="70000"/>
                    </a:prstClr>
                  </a:outerShdw>
                </a:effectLst>
                <a:latin typeface="Artistik" panose="04040505050F02020602" pitchFamily="82" charset="0"/>
              </a:rPr>
              <a:t>Steve</a:t>
            </a:r>
            <a:endParaRPr lang="sk-SK" sz="4800" b="1" dirty="0">
              <a:ln w="3175">
                <a:solidFill>
                  <a:schemeClr val="tx1"/>
                </a:solidFill>
              </a:ln>
              <a:solidFill>
                <a:srgbClr val="F9D798"/>
              </a:solidFill>
              <a:effectLst>
                <a:outerShdw blurRad="50800" dist="38100" dir="2700000" algn="tl" rotWithShape="0">
                  <a:prstClr val="black">
                    <a:alpha val="70000"/>
                  </a:prstClr>
                </a:outerShdw>
              </a:effectLst>
              <a:latin typeface="Artistik" panose="04040505050F02020602" pitchFamily="82" charset="0"/>
            </a:endParaRPr>
          </a:p>
        </p:txBody>
      </p:sp>
      <p:pic>
        <p:nvPicPr>
          <p:cNvPr id="8" name="Rám">
            <a:extLst>
              <a:ext uri="{FF2B5EF4-FFF2-40B4-BE49-F238E27FC236}">
                <a16:creationId xmlns:a16="http://schemas.microsoft.com/office/drawing/2014/main" id="{6B35807B-215C-4976-BC5C-B48890A326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15" name="Foto 2bx">
            <a:extLst>
              <a:ext uri="{FF2B5EF4-FFF2-40B4-BE49-F238E27FC236}">
                <a16:creationId xmlns:a16="http://schemas.microsoft.com/office/drawing/2014/main" id="{9A1A2C33-5E22-4843-8DE7-FF325535B97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8946000" y="3960000"/>
            <a:ext cx="3929600" cy="2210400"/>
          </a:xfrm>
          <a:prstGeom prst="rect">
            <a:avLst/>
          </a:prstGeom>
          <a:ln w="57150" cap="sq" cmpd="thickThin">
            <a:solidFill>
              <a:schemeClr val="bg1"/>
            </a:solidFill>
            <a:prstDash val="solid"/>
            <a:miter lim="800000"/>
          </a:ln>
          <a:effectLst>
            <a:innerShdw blurRad="127000">
              <a:schemeClr val="tx1">
                <a:alpha val="68000"/>
              </a:schemeClr>
            </a:innerShdw>
          </a:effectLst>
        </p:spPr>
      </p:pic>
      <p:pic>
        <p:nvPicPr>
          <p:cNvPr id="14" name="Foto 2ax">
            <a:extLst>
              <a:ext uri="{FF2B5EF4-FFF2-40B4-BE49-F238E27FC236}">
                <a16:creationId xmlns:a16="http://schemas.microsoft.com/office/drawing/2014/main" id="{076F8699-7E1D-4AA8-AC3E-1949946CE43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2368800" y="3960000"/>
            <a:ext cx="3929600" cy="2210400"/>
          </a:xfrm>
          <a:prstGeom prst="rect">
            <a:avLst/>
          </a:prstGeom>
          <a:ln w="57150" cap="sq" cmpd="thickThin">
            <a:solidFill>
              <a:schemeClr val="bg1"/>
            </a:solidFill>
            <a:prstDash val="solid"/>
            <a:miter lim="800000"/>
          </a:ln>
          <a:effectLst>
            <a:innerShdw blurRad="127000">
              <a:schemeClr val="tx1">
                <a:alpha val="68000"/>
              </a:schemeClr>
            </a:innerShdw>
          </a:effectLst>
        </p:spPr>
      </p:pic>
      <p:pic>
        <p:nvPicPr>
          <p:cNvPr id="12" name="Foto 1x">
            <a:extLst>
              <a:ext uri="{FF2B5EF4-FFF2-40B4-BE49-F238E27FC236}">
                <a16:creationId xmlns:a16="http://schemas.microsoft.com/office/drawing/2014/main" id="{98D7E1E0-461E-4261-ADDF-F21883CB92D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52000"/>
            <a:ext cx="3929600" cy="2210400"/>
          </a:xfrm>
          <a:prstGeom prst="rect">
            <a:avLst/>
          </a:prstGeom>
          <a:ln w="57150" cap="sq" cmpd="thickThin">
            <a:solidFill>
              <a:schemeClr val="bg1"/>
            </a:solidFill>
            <a:prstDash val="solid"/>
            <a:miter lim="800000"/>
          </a:ln>
          <a:effectLst>
            <a:innerShdw blurRad="127000">
              <a:schemeClr val="tx1">
                <a:alpha val="68000"/>
              </a:schemeClr>
            </a:innerShdw>
          </a:effectLst>
        </p:spPr>
      </p:pic>
    </p:spTree>
    <p:extLst>
      <p:ext uri="{BB962C8B-B14F-4D97-AF65-F5344CB8AC3E}">
        <p14:creationId xmlns:p14="http://schemas.microsoft.com/office/powerpoint/2010/main" val="2632837434"/>
      </p:ext>
    </p:extLst>
  </p:cSld>
  <p:clrMapOvr>
    <a:masterClrMapping/>
  </p:clrMapOvr>
  <mc:AlternateContent xmlns:mc="http://schemas.openxmlformats.org/markup-compatibility/2006" xmlns:p14="http://schemas.microsoft.com/office/powerpoint/2010/main">
    <mc:Choice Requires="p14">
      <p:transition spd="slow" p14:dur="2000" advClick="0" advTm="21000">
        <p:fade/>
        <p:sndAc>
          <p:stSnd loop="1">
            <p:snd r:embed="rId2" name="Augusto Polo - Cuando llora mi guitarra 0.wav"/>
          </p:stSnd>
        </p:sndAc>
      </p:transition>
    </mc:Choice>
    <mc:Fallback xmlns="">
      <p:transition spd="slow" advClick="0" advTm="21000">
        <p:fade/>
        <p:sndAc>
          <p:stSnd loop="1">
            <p:snd r:embed="rId7" name="Augusto Polo - Cuando llora mi guitarra 0.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000"/>
                                        <p:tgtEl>
                                          <p:spTgt spid="12"/>
                                        </p:tgtEl>
                                      </p:cBhvr>
                                    </p:animEffect>
                                    <p:anim calcmode="lin" valueType="num">
                                      <p:cBhvr>
                                        <p:cTn id="12" dur="2000" fill="hold"/>
                                        <p:tgtEl>
                                          <p:spTgt spid="12"/>
                                        </p:tgtEl>
                                        <p:attrNameLst>
                                          <p:attrName>ppt_x</p:attrName>
                                        </p:attrNameLst>
                                      </p:cBhvr>
                                      <p:tavLst>
                                        <p:tav tm="0">
                                          <p:val>
                                            <p:strVal val="#ppt_x"/>
                                          </p:val>
                                        </p:tav>
                                        <p:tav tm="100000">
                                          <p:val>
                                            <p:strVal val="#ppt_x"/>
                                          </p:val>
                                        </p:tav>
                                      </p:tavLst>
                                    </p:anim>
                                    <p:anim calcmode="lin" valueType="num">
                                      <p:cBhvr>
                                        <p:cTn id="13" dur="2000" fill="hold"/>
                                        <p:tgtEl>
                                          <p:spTgt spid="12"/>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14"/>
                                        </p:tgtEl>
                                        <p:attrNameLst>
                                          <p:attrName>style.visibility</p:attrName>
                                        </p:attrNameLst>
                                      </p:cBhvr>
                                      <p:to>
                                        <p:strVal val="visible"/>
                                      </p:to>
                                    </p:set>
                                    <p:anim calcmode="lin" valueType="num">
                                      <p:cBhvr>
                                        <p:cTn id="16" dur="2500" fill="hold"/>
                                        <p:tgtEl>
                                          <p:spTgt spid="14"/>
                                        </p:tgtEl>
                                        <p:attrNameLst>
                                          <p:attrName>ppt_w</p:attrName>
                                        </p:attrNameLst>
                                      </p:cBhvr>
                                      <p:tavLst>
                                        <p:tav tm="0">
                                          <p:val>
                                            <p:fltVal val="0"/>
                                          </p:val>
                                        </p:tav>
                                        <p:tav tm="100000">
                                          <p:val>
                                            <p:strVal val="#ppt_w"/>
                                          </p:val>
                                        </p:tav>
                                      </p:tavLst>
                                    </p:anim>
                                    <p:anim calcmode="lin" valueType="num">
                                      <p:cBhvr>
                                        <p:cTn id="17" dur="2500" fill="hold"/>
                                        <p:tgtEl>
                                          <p:spTgt spid="14"/>
                                        </p:tgtEl>
                                        <p:attrNameLst>
                                          <p:attrName>ppt_h</p:attrName>
                                        </p:attrNameLst>
                                      </p:cBhvr>
                                      <p:tavLst>
                                        <p:tav tm="0">
                                          <p:val>
                                            <p:fltVal val="0"/>
                                          </p:val>
                                        </p:tav>
                                        <p:tav tm="100000">
                                          <p:val>
                                            <p:strVal val="#ppt_h"/>
                                          </p:val>
                                        </p:tav>
                                      </p:tavLst>
                                    </p:anim>
                                    <p:animEffect transition="in" filter="fade">
                                      <p:cBhvr>
                                        <p:cTn id="18" dur="2500"/>
                                        <p:tgtEl>
                                          <p:spTgt spid="14"/>
                                        </p:tgtEl>
                                      </p:cBhvr>
                                    </p:animEffect>
                                    <p:anim calcmode="lin" valueType="num">
                                      <p:cBhvr>
                                        <p:cTn id="19" dur="2500" fill="hold"/>
                                        <p:tgtEl>
                                          <p:spTgt spid="14"/>
                                        </p:tgtEl>
                                        <p:attrNameLst>
                                          <p:attrName>ppt_x</p:attrName>
                                        </p:attrNameLst>
                                      </p:cBhvr>
                                      <p:tavLst>
                                        <p:tav tm="0">
                                          <p:val>
                                            <p:fltVal val="0.5"/>
                                          </p:val>
                                        </p:tav>
                                        <p:tav tm="100000">
                                          <p:val>
                                            <p:strVal val="#ppt_x"/>
                                          </p:val>
                                        </p:tav>
                                      </p:tavLst>
                                    </p:anim>
                                    <p:anim calcmode="lin" valueType="num">
                                      <p:cBhvr>
                                        <p:cTn id="20" dur="2500" fill="hold"/>
                                        <p:tgtEl>
                                          <p:spTgt spid="14"/>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15"/>
                                        </p:tgtEl>
                                        <p:attrNameLst>
                                          <p:attrName>style.visibility</p:attrName>
                                        </p:attrNameLst>
                                      </p:cBhvr>
                                      <p:to>
                                        <p:strVal val="visible"/>
                                      </p:to>
                                    </p:set>
                                    <p:anim calcmode="lin" valueType="num">
                                      <p:cBhvr>
                                        <p:cTn id="23" dur="2500" fill="hold"/>
                                        <p:tgtEl>
                                          <p:spTgt spid="15"/>
                                        </p:tgtEl>
                                        <p:attrNameLst>
                                          <p:attrName>ppt_w</p:attrName>
                                        </p:attrNameLst>
                                      </p:cBhvr>
                                      <p:tavLst>
                                        <p:tav tm="0">
                                          <p:val>
                                            <p:fltVal val="0"/>
                                          </p:val>
                                        </p:tav>
                                        <p:tav tm="100000">
                                          <p:val>
                                            <p:strVal val="#ppt_w"/>
                                          </p:val>
                                        </p:tav>
                                      </p:tavLst>
                                    </p:anim>
                                    <p:anim calcmode="lin" valueType="num">
                                      <p:cBhvr>
                                        <p:cTn id="24" dur="2500" fill="hold"/>
                                        <p:tgtEl>
                                          <p:spTgt spid="15"/>
                                        </p:tgtEl>
                                        <p:attrNameLst>
                                          <p:attrName>ppt_h</p:attrName>
                                        </p:attrNameLst>
                                      </p:cBhvr>
                                      <p:tavLst>
                                        <p:tav tm="0">
                                          <p:val>
                                            <p:fltVal val="0"/>
                                          </p:val>
                                        </p:tav>
                                        <p:tav tm="100000">
                                          <p:val>
                                            <p:strVal val="#ppt_h"/>
                                          </p:val>
                                        </p:tav>
                                      </p:tavLst>
                                    </p:anim>
                                    <p:animEffect transition="in" filter="fade">
                                      <p:cBhvr>
                                        <p:cTn id="25" dur="2500"/>
                                        <p:tgtEl>
                                          <p:spTgt spid="15"/>
                                        </p:tgtEl>
                                      </p:cBhvr>
                                    </p:animEffect>
                                    <p:anim calcmode="lin" valueType="num">
                                      <p:cBhvr>
                                        <p:cTn id="26" dur="2500" fill="hold"/>
                                        <p:tgtEl>
                                          <p:spTgt spid="15"/>
                                        </p:tgtEl>
                                        <p:attrNameLst>
                                          <p:attrName>ppt_x</p:attrName>
                                        </p:attrNameLst>
                                      </p:cBhvr>
                                      <p:tavLst>
                                        <p:tav tm="0">
                                          <p:val>
                                            <p:fltVal val="0.5"/>
                                          </p:val>
                                        </p:tav>
                                        <p:tav tm="100000">
                                          <p:val>
                                            <p:strVal val="#ppt_x"/>
                                          </p:val>
                                        </p:tav>
                                      </p:tavLst>
                                    </p:anim>
                                    <p:anim calcmode="lin" valueType="num">
                                      <p:cBhvr>
                                        <p:cTn id="27" dur="2500" fill="hold"/>
                                        <p:tgtEl>
                                          <p:spTgt spid="15"/>
                                        </p:tgtEl>
                                        <p:attrNameLst>
                                          <p:attrName>ppt_y</p:attrName>
                                        </p:attrNameLst>
                                      </p:cBhvr>
                                      <p:tavLst>
                                        <p:tav tm="0">
                                          <p:val>
                                            <p:fltVal val="0.5"/>
                                          </p:val>
                                        </p:tav>
                                        <p:tav tm="100000">
                                          <p:val>
                                            <p:strVal val="#ppt_y"/>
                                          </p:val>
                                        </p:tav>
                                      </p:tavLst>
                                    </p:anim>
                                  </p:childTnLst>
                                </p:cTn>
                              </p:par>
                              <p:par>
                                <p:cTn id="28" presetID="42" presetClass="entr" presetSubtype="0" fill="hold" nodeType="withEffect">
                                  <p:stCondLst>
                                    <p:cond delay="2000"/>
                                  </p:stCondLst>
                                  <p:childTnLst>
                                    <p:set>
                                      <p:cBhvr>
                                        <p:cTn id="29" dur="1" fill="hold">
                                          <p:stCondLst>
                                            <p:cond delay="0"/>
                                          </p:stCondLst>
                                        </p:cTn>
                                        <p:tgtEl>
                                          <p:spTgt spid="18">
                                            <p:txEl>
                                              <p:pRg st="0" end="0"/>
                                            </p:txEl>
                                          </p:spTgt>
                                        </p:tgtEl>
                                        <p:attrNameLst>
                                          <p:attrName>style.visibility</p:attrName>
                                        </p:attrNameLst>
                                      </p:cBhvr>
                                      <p:to>
                                        <p:strVal val="visible"/>
                                      </p:to>
                                    </p:set>
                                    <p:animEffect transition="in" filter="fade">
                                      <p:cBhvr>
                                        <p:cTn id="30" dur="1500"/>
                                        <p:tgtEl>
                                          <p:spTgt spid="18">
                                            <p:txEl>
                                              <p:pRg st="0" end="0"/>
                                            </p:txEl>
                                          </p:spTgt>
                                        </p:tgtEl>
                                      </p:cBhvr>
                                    </p:animEffect>
                                    <p:anim calcmode="lin" valueType="num">
                                      <p:cBhvr>
                                        <p:cTn id="31" dur="1500" fill="hold"/>
                                        <p:tgtEl>
                                          <p:spTgt spid="18">
                                            <p:txEl>
                                              <p:pRg st="0" end="0"/>
                                            </p:txEl>
                                          </p:spTgt>
                                        </p:tgtEl>
                                        <p:attrNameLst>
                                          <p:attrName>ppt_x</p:attrName>
                                        </p:attrNameLst>
                                      </p:cBhvr>
                                      <p:tavLst>
                                        <p:tav tm="0">
                                          <p:val>
                                            <p:strVal val="#ppt_x"/>
                                          </p:val>
                                        </p:tav>
                                        <p:tav tm="100000">
                                          <p:val>
                                            <p:strVal val="#ppt_x"/>
                                          </p:val>
                                        </p:tav>
                                      </p:tavLst>
                                    </p:anim>
                                    <p:anim calcmode="lin" valueType="num">
                                      <p:cBhvr>
                                        <p:cTn id="32" dur="1500" fill="hold"/>
                                        <p:tgtEl>
                                          <p:spTgt spid="18">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5000"/>
                            </p:stCondLst>
                            <p:childTnLst>
                              <p:par>
                                <p:cTn id="34" presetID="52" presetClass="entr" presetSubtype="0" fill="hold" grpId="0" nodeType="afterEffect">
                                  <p:stCondLst>
                                    <p:cond delay="0"/>
                                  </p:stCondLst>
                                  <p:iterate type="wd">
                                    <p:tmPct val="15000"/>
                                  </p:iterate>
                                  <p:childTnLst>
                                    <p:set>
                                      <p:cBhvr>
                                        <p:cTn id="35" dur="1" fill="hold">
                                          <p:stCondLst>
                                            <p:cond delay="0"/>
                                          </p:stCondLst>
                                        </p:cTn>
                                        <p:tgtEl>
                                          <p:spTgt spid="2"/>
                                        </p:tgtEl>
                                        <p:attrNameLst>
                                          <p:attrName>style.visibility</p:attrName>
                                        </p:attrNameLst>
                                      </p:cBhvr>
                                      <p:to>
                                        <p:strVal val="visible"/>
                                      </p:to>
                                    </p:set>
                                    <p:animScale>
                                      <p:cBhvr>
                                        <p:cTn id="36" dur="2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2000" decel="50000" fill="hold">
                                          <p:stCondLst>
                                            <p:cond delay="0"/>
                                          </p:stCondLst>
                                        </p:cTn>
                                        <p:tgtEl>
                                          <p:spTgt spid="2"/>
                                        </p:tgtEl>
                                        <p:attrNameLst>
                                          <p:attrName>ppt_x</p:attrName>
                                          <p:attrName>ppt_y</p:attrName>
                                        </p:attrNameLst>
                                      </p:cBhvr>
                                    </p:animMotion>
                                    <p:animEffect transition="in" filter="fade">
                                      <p:cBhvr>
                                        <p:cTn id="38" dur="2000"/>
                                        <p:tgtEl>
                                          <p:spTgt spid="2"/>
                                        </p:tgtEl>
                                      </p:cBhvr>
                                    </p:animEffect>
                                  </p:childTnLst>
                                </p:cTn>
                              </p:par>
                            </p:childTnLst>
                          </p:cTn>
                        </p:par>
                        <p:par>
                          <p:cTn id="39" fill="hold">
                            <p:stCondLst>
                              <p:cond delay="8200"/>
                            </p:stCondLst>
                            <p:childTnLst>
                              <p:par>
                                <p:cTn id="40" presetID="10" presetClass="exit" presetSubtype="0" fill="hold" grpId="0" nodeType="afterEffect">
                                  <p:stCondLst>
                                    <p:cond delay="500"/>
                                  </p:stCondLst>
                                  <p:iterate type="lt">
                                    <p:tmPct val="0"/>
                                  </p:iterate>
                                  <p:childTnLst>
                                    <p:animEffect transition="out" filter="fade">
                                      <p:cBhvr>
                                        <p:cTn id="41" dur="1000"/>
                                        <p:tgtEl>
                                          <p:spTgt spid="7">
                                            <p:txEl>
                                              <p:pRg st="0" end="0"/>
                                            </p:txEl>
                                          </p:spTgt>
                                        </p:tgtEl>
                                      </p:cBhvr>
                                    </p:animEffect>
                                    <p:set>
                                      <p:cBhvr>
                                        <p:cTn id="42" dur="1" fill="hold">
                                          <p:stCondLst>
                                            <p:cond delay="999"/>
                                          </p:stCondLst>
                                        </p:cTn>
                                        <p:tgtEl>
                                          <p:spTgt spid="7">
                                            <p:txEl>
                                              <p:pRg st="0" end="0"/>
                                            </p:txEl>
                                          </p:spTgt>
                                        </p:tgtEl>
                                        <p:attrNameLst>
                                          <p:attrName>style.visibility</p:attrName>
                                        </p:attrNameLst>
                                      </p:cBhvr>
                                      <p:to>
                                        <p:strVal val="hidden"/>
                                      </p:to>
                                    </p:set>
                                  </p:childTnLst>
                                </p:cTn>
                              </p:par>
                            </p:childTnLst>
                          </p:cTn>
                        </p:par>
                        <p:par>
                          <p:cTn id="43" fill="hold">
                            <p:stCondLst>
                              <p:cond delay="9700"/>
                            </p:stCondLst>
                            <p:childTnLst>
                              <p:par>
                                <p:cTn id="44" presetID="1" presetClass="entr" presetSubtype="0" fill="hold" grpId="0" nodeType="afterEffect">
                                  <p:stCondLst>
                                    <p:cond delay="0"/>
                                  </p:stCondLst>
                                  <p:iterate type="lt">
                                    <p:tmAbs val="300"/>
                                  </p:iterate>
                                  <p:childTnLst>
                                    <p:set>
                                      <p:cBhvr>
                                        <p:cTn id="45" dur="1" fill="hold">
                                          <p:stCondLst>
                                            <p:cond delay="0"/>
                                          </p:stCondLst>
                                        </p:cTn>
                                        <p:tgtEl>
                                          <p:spTgt spid="6"/>
                                        </p:tgtEl>
                                        <p:attrNameLst>
                                          <p:attrName>style.visibility</p:attrName>
                                        </p:attrNameLst>
                                      </p:cBhvr>
                                      <p:to>
                                        <p:strVal val="visible"/>
                                      </p:to>
                                    </p:set>
                                  </p:childTnLst>
                                </p:cTn>
                              </p:par>
                            </p:childTnLst>
                          </p:cTn>
                        </p:par>
                        <p:par>
                          <p:cTn id="46" fill="hold">
                            <p:stCondLst>
                              <p:cond delay="14201"/>
                            </p:stCondLst>
                            <p:childTnLst>
                              <p:par>
                                <p:cTn id="47" presetID="10" presetClass="exit" presetSubtype="0" fill="hold" grpId="1" nodeType="afterEffect">
                                  <p:stCondLst>
                                    <p:cond delay="0"/>
                                  </p:stCondLst>
                                  <p:iterate type="lt">
                                    <p:tmPct val="0"/>
                                  </p:iterate>
                                  <p:childTnLst>
                                    <p:animEffect transition="out" filter="fade">
                                      <p:cBhvr>
                                        <p:cTn id="48" dur="1000"/>
                                        <p:tgtEl>
                                          <p:spTgt spid="6"/>
                                        </p:tgtEl>
                                      </p:cBhvr>
                                    </p:animEffect>
                                    <p:set>
                                      <p:cBhvr>
                                        <p:cTn id="49" dur="1" fill="hold">
                                          <p:stCondLst>
                                            <p:cond delay="999"/>
                                          </p:stCondLst>
                                        </p:cTn>
                                        <p:tgtEl>
                                          <p:spTgt spid="6"/>
                                        </p:tgtEl>
                                        <p:attrNameLst>
                                          <p:attrName>style.visibility</p:attrName>
                                        </p:attrNameLst>
                                      </p:cBhvr>
                                      <p:to>
                                        <p:strVal val="hidden"/>
                                      </p:to>
                                    </p:set>
                                  </p:childTnLst>
                                </p:cTn>
                              </p:par>
                            </p:childTnLst>
                          </p:cTn>
                        </p:par>
                        <p:par>
                          <p:cTn id="50" fill="hold">
                            <p:stCondLst>
                              <p:cond delay="15201"/>
                            </p:stCondLst>
                            <p:childTnLst>
                              <p:par>
                                <p:cTn id="51" presetID="1" presetClass="entr" presetSubtype="0" fill="hold" nodeType="afterEffect">
                                  <p:stCondLst>
                                    <p:cond delay="0"/>
                                  </p:stCondLst>
                                  <p:iterate type="lt">
                                    <p:tmAbs val="300"/>
                                  </p:iterate>
                                  <p:childTnLst>
                                    <p:set>
                                      <p:cBhvr>
                                        <p:cTn id="52"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6" grpId="1"/>
      <p:bldP spid="7" grpId="0" build="allAtOnce"/>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Miesto">
            <a:extLst>
              <a:ext uri="{FF2B5EF4-FFF2-40B4-BE49-F238E27FC236}">
                <a16:creationId xmlns:a16="http://schemas.microsoft.com/office/drawing/2014/main" id="{B64181BB-C552-4F83-8FE2-8EF27326B63E}"/>
              </a:ext>
            </a:extLst>
          </p:cNvPr>
          <p:cNvSpPr txBox="1"/>
          <p:nvPr/>
        </p:nvSpPr>
        <p:spPr>
          <a:xfrm>
            <a:off x="3188375" y="1493369"/>
            <a:ext cx="8863249" cy="1569660"/>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sk-SK" sz="9600" b="1">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Torres del Paine</a:t>
            </a:r>
            <a:endParaRPr lang="sk-SK" sz="9600" b="1" dirty="0">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18" name="Krajina">
            <a:extLst>
              <a:ext uri="{FF2B5EF4-FFF2-40B4-BE49-F238E27FC236}">
                <a16:creationId xmlns:a16="http://schemas.microsoft.com/office/drawing/2014/main" id="{CCD0287C-6E5C-4B58-A867-DDBDD883E5AA}"/>
              </a:ext>
            </a:extLst>
          </p:cNvPr>
          <p:cNvSpPr txBox="1"/>
          <p:nvPr/>
        </p:nvSpPr>
        <p:spPr>
          <a:xfrm>
            <a:off x="5830572" y="6596936"/>
            <a:ext cx="3578854" cy="1323439"/>
          </a:xfrm>
          <a:prstGeom prst="rect">
            <a:avLst/>
          </a:prstGeom>
          <a:noFill/>
        </p:spPr>
        <p:txBody>
          <a:bodyPr wrap="square" rtlCol="0">
            <a:spAutoFit/>
            <a:scene3d>
              <a:camera prst="orthographicFront"/>
              <a:lightRig rig="threePt" dir="t"/>
            </a:scene3d>
            <a:sp3d extrusionH="57150">
              <a:bevelT w="82550" h="38100" prst="coolSlant"/>
            </a:sp3d>
          </a:bodyPr>
          <a:lstStyle/>
          <a:p>
            <a:pPr algn="ctr" defTabSz="510578">
              <a:defRPr/>
            </a:pPr>
            <a:r>
              <a:rPr lang="sk-SK" altLang="ja-JP" sz="8000" b="1">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CHILE</a:t>
            </a:r>
            <a:endParaRPr lang="sk-SK" sz="8000" b="1" dirty="0">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endParaRPr>
          </a:p>
        </p:txBody>
      </p:sp>
      <p:pic>
        <p:nvPicPr>
          <p:cNvPr id="13" name="Znak">
            <a:extLst>
              <a:ext uri="{FF2B5EF4-FFF2-40B4-BE49-F238E27FC236}">
                <a16:creationId xmlns:a16="http://schemas.microsoft.com/office/drawing/2014/main" id="{9B6501E2-91C9-4A5B-95A3-CE7DDE0CD8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1638" y="1983291"/>
            <a:ext cx="2151199" cy="1505840"/>
          </a:xfrm>
          <a:prstGeom prst="rect">
            <a:avLst/>
          </a:prstGeom>
          <a:effectLst>
            <a:glow rad="228600">
              <a:schemeClr val="bg1">
                <a:alpha val="84000"/>
              </a:schemeClr>
            </a:glow>
            <a:outerShdw blurRad="25400" dist="25400" dir="2700000" algn="tl" rotWithShape="0">
              <a:prstClr val="black">
                <a:alpha val="40000"/>
              </a:prstClr>
            </a:outerShdw>
          </a:effectLst>
        </p:spPr>
      </p:pic>
      <p:pic>
        <p:nvPicPr>
          <p:cNvPr id="19" name="Vlajka">
            <a:extLst>
              <a:ext uri="{FF2B5EF4-FFF2-40B4-BE49-F238E27FC236}">
                <a16:creationId xmlns:a16="http://schemas.microsoft.com/office/drawing/2014/main" id="{B7907490-DF68-4694-94F6-299248B8352E}"/>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2051624" y="1931231"/>
            <a:ext cx="2302387" cy="1571548"/>
          </a:xfrm>
          <a:prstGeom prst="rect">
            <a:avLst/>
          </a:prstGeom>
          <a:effectLst>
            <a:glow rad="228600">
              <a:schemeClr val="bg1">
                <a:alpha val="84000"/>
              </a:schemeClr>
            </a:glow>
            <a:outerShdw blurRad="25400" dist="25400" dir="2700000" algn="tl" rotWithShape="0">
              <a:prstClr val="black">
                <a:alpha val="40000"/>
              </a:prstClr>
            </a:outerShdw>
          </a:effectLst>
        </p:spPr>
      </p:pic>
      <p:sp>
        <p:nvSpPr>
          <p:cNvPr id="16" name="Región">
            <a:extLst>
              <a:ext uri="{FF2B5EF4-FFF2-40B4-BE49-F238E27FC236}">
                <a16:creationId xmlns:a16="http://schemas.microsoft.com/office/drawing/2014/main" id="{5CBD748A-B5BE-4EC2-B252-7E1C57EAAC5C}"/>
              </a:ext>
            </a:extLst>
          </p:cNvPr>
          <p:cNvSpPr txBox="1"/>
          <p:nvPr/>
        </p:nvSpPr>
        <p:spPr>
          <a:xfrm>
            <a:off x="5523641" y="1983291"/>
            <a:ext cx="4192716" cy="1200329"/>
          </a:xfrm>
          <a:prstGeom prst="rect">
            <a:avLst/>
          </a:prstGeom>
          <a:noFill/>
        </p:spPr>
        <p:txBody>
          <a:bodyPr wrap="square" rtlCol="0">
            <a:spAutoFit/>
            <a:scene3d>
              <a:camera prst="orthographicFront"/>
              <a:lightRig rig="threePt" dir="t"/>
            </a:scene3d>
            <a:sp3d extrusionH="57150">
              <a:bevelT w="82550" h="38100" prst="coolSlant"/>
            </a:sp3d>
          </a:bodyPr>
          <a:lstStyle/>
          <a:p>
            <a:pPr algn="ctr" defTabSz="510578">
              <a:defRPr/>
            </a:pPr>
            <a:r>
              <a:rPr lang="sk-SK" sz="7200" b="1">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Patagonia</a:t>
            </a:r>
            <a:endParaRPr lang="sk-SK" sz="7200" b="1" dirty="0">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endParaRPr>
          </a:p>
        </p:txBody>
      </p:sp>
      <p:pic>
        <p:nvPicPr>
          <p:cNvPr id="14" name="Rám">
            <a:extLst>
              <a:ext uri="{FF2B5EF4-FFF2-40B4-BE49-F238E27FC236}">
                <a16:creationId xmlns:a16="http://schemas.microsoft.com/office/drawing/2014/main" id="{BFD84E48-0D68-4388-9AD1-BA796F271C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grpSp>
        <p:nvGrpSpPr>
          <p:cNvPr id="3" name="Skupina 2">
            <a:extLst>
              <a:ext uri="{FF2B5EF4-FFF2-40B4-BE49-F238E27FC236}">
                <a16:creationId xmlns:a16="http://schemas.microsoft.com/office/drawing/2014/main" id="{1C0178F8-45D5-4D21-80BE-6196FE71A813}"/>
              </a:ext>
            </a:extLst>
          </p:cNvPr>
          <p:cNvGrpSpPr/>
          <p:nvPr/>
        </p:nvGrpSpPr>
        <p:grpSpPr>
          <a:xfrm>
            <a:off x="2389993" y="2950956"/>
            <a:ext cx="10506800" cy="3218400"/>
            <a:chOff x="2389993" y="2950956"/>
            <a:chExt cx="10506800" cy="3218400"/>
          </a:xfrm>
        </p:grpSpPr>
        <p:pic>
          <p:nvPicPr>
            <p:cNvPr id="12" name="Foto 2bx">
              <a:extLst>
                <a:ext uri="{FF2B5EF4-FFF2-40B4-BE49-F238E27FC236}">
                  <a16:creationId xmlns:a16="http://schemas.microsoft.com/office/drawing/2014/main" id="{1194AC49-370B-4683-A5C8-9507B682047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8967193" y="3958956"/>
              <a:ext cx="3929600" cy="2210400"/>
            </a:xfrm>
            <a:prstGeom prst="rect">
              <a:avLst/>
            </a:prstGeom>
            <a:ln w="57150" cap="sq" cmpd="thickThin">
              <a:solidFill>
                <a:schemeClr val="bg1"/>
              </a:solidFill>
              <a:prstDash val="solid"/>
              <a:miter lim="800000"/>
            </a:ln>
            <a:effectLst>
              <a:innerShdw blurRad="127000">
                <a:schemeClr val="tx1">
                  <a:alpha val="68000"/>
                </a:schemeClr>
              </a:innerShdw>
            </a:effectLst>
          </p:spPr>
        </p:pic>
        <p:pic>
          <p:nvPicPr>
            <p:cNvPr id="17" name="Foto 2ax">
              <a:extLst>
                <a:ext uri="{FF2B5EF4-FFF2-40B4-BE49-F238E27FC236}">
                  <a16:creationId xmlns:a16="http://schemas.microsoft.com/office/drawing/2014/main" id="{4B6DD248-1ACE-4134-86B1-ECC99473948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900000">
              <a:off x="2389993" y="3958956"/>
              <a:ext cx="3929600" cy="2210400"/>
            </a:xfrm>
            <a:prstGeom prst="rect">
              <a:avLst/>
            </a:prstGeom>
            <a:ln w="57150" cap="sq" cmpd="thickThin">
              <a:solidFill>
                <a:schemeClr val="bg1"/>
              </a:solidFill>
              <a:prstDash val="solid"/>
              <a:miter lim="800000"/>
            </a:ln>
            <a:effectLst>
              <a:innerShdw blurRad="127000">
                <a:schemeClr val="tx1">
                  <a:alpha val="68000"/>
                </a:schemeClr>
              </a:innerShdw>
            </a:effectLst>
          </p:spPr>
        </p:pic>
        <p:pic>
          <p:nvPicPr>
            <p:cNvPr id="23" name="Foto 1x">
              <a:extLst>
                <a:ext uri="{FF2B5EF4-FFF2-40B4-BE49-F238E27FC236}">
                  <a16:creationId xmlns:a16="http://schemas.microsoft.com/office/drawing/2014/main" id="{A3C183FC-85F6-4524-88B6-1B8DDE4CFDE1}"/>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5676793" y="2950956"/>
              <a:ext cx="3929600" cy="2210400"/>
            </a:xfrm>
            <a:prstGeom prst="rect">
              <a:avLst/>
            </a:prstGeom>
            <a:ln w="57150" cap="sq" cmpd="thickThin">
              <a:solidFill>
                <a:schemeClr val="bg1"/>
              </a:solidFill>
              <a:prstDash val="solid"/>
              <a:miter lim="800000"/>
            </a:ln>
            <a:effectLst>
              <a:innerShdw blurRad="127000">
                <a:schemeClr val="tx1">
                  <a:alpha val="68000"/>
                </a:schemeClr>
              </a:innerShdw>
            </a:effectLst>
          </p:spPr>
        </p:pic>
      </p:grpSp>
    </p:spTree>
    <p:extLst>
      <p:ext uri="{BB962C8B-B14F-4D97-AF65-F5344CB8AC3E}">
        <p14:creationId xmlns:p14="http://schemas.microsoft.com/office/powerpoint/2010/main" val="1419521695"/>
      </p:ext>
    </p:extLst>
  </p:cSld>
  <p:clrMapOvr>
    <a:masterClrMapping/>
  </p:clrMapOvr>
  <mc:AlternateContent xmlns:mc="http://schemas.openxmlformats.org/markup-compatibility/2006" xmlns:p14="http://schemas.microsoft.com/office/powerpoint/2010/main">
    <mc:Choice Requires="p14">
      <p:transition spd="slow" p14:dur="2000" advClick="0" advTm="16000">
        <p:fade/>
      </p:transition>
    </mc:Choice>
    <mc:Fallback xmlns="">
      <p:transition spd="slow" advClick="0"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400"/>
                                  </p:iterate>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5701"/>
                            </p:stCondLst>
                            <p:childTnLst>
                              <p:par>
                                <p:cTn id="8" presetID="42" presetClass="path" presetSubtype="0" accel="50000" decel="50000" fill="hold" nodeType="afterEffect">
                                  <p:stCondLst>
                                    <p:cond delay="0"/>
                                  </p:stCondLst>
                                  <p:childTnLst>
                                    <p:animMotion origin="layout" path="M -4.16667E-6 2.96296E-6 L -0.0001 0.07018 " pathEditMode="relative" rAng="0" ptsTypes="AA">
                                      <p:cBhvr>
                                        <p:cTn id="9" dur="2000" fill="hold"/>
                                        <p:tgtEl>
                                          <p:spTgt spid="3"/>
                                        </p:tgtEl>
                                        <p:attrNameLst>
                                          <p:attrName>ppt_x</p:attrName>
                                          <p:attrName>ppt_y</p:attrName>
                                        </p:attrNameLst>
                                      </p:cBhvr>
                                      <p:rCtr x="-10" y="3500"/>
                                    </p:animMotion>
                                  </p:childTnLst>
                                </p:cTn>
                              </p:par>
                              <p:par>
                                <p:cTn id="10" presetID="42"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500"/>
                                        <p:tgtEl>
                                          <p:spTgt spid="16"/>
                                        </p:tgtEl>
                                      </p:cBhvr>
                                    </p:animEffect>
                                    <p:anim calcmode="lin" valueType="num">
                                      <p:cBhvr>
                                        <p:cTn id="13" dur="1500" fill="hold"/>
                                        <p:tgtEl>
                                          <p:spTgt spid="16"/>
                                        </p:tgtEl>
                                        <p:attrNameLst>
                                          <p:attrName>ppt_x</p:attrName>
                                        </p:attrNameLst>
                                      </p:cBhvr>
                                      <p:tavLst>
                                        <p:tav tm="0">
                                          <p:val>
                                            <p:strVal val="#ppt_x"/>
                                          </p:val>
                                        </p:tav>
                                        <p:tav tm="100000">
                                          <p:val>
                                            <p:strVal val="#ppt_x"/>
                                          </p:val>
                                        </p:tav>
                                      </p:tavLst>
                                    </p:anim>
                                    <p:anim calcmode="lin" valueType="num">
                                      <p:cBhvr>
                                        <p:cTn id="14" dur="1500" fill="hold"/>
                                        <p:tgtEl>
                                          <p:spTgt spid="16"/>
                                        </p:tgtEl>
                                        <p:attrNameLst>
                                          <p:attrName>ppt_y</p:attrName>
                                        </p:attrNameLst>
                                      </p:cBhvr>
                                      <p:tavLst>
                                        <p:tav tm="0">
                                          <p:val>
                                            <p:strVal val="#ppt_y+.1"/>
                                          </p:val>
                                        </p:tav>
                                        <p:tav tm="100000">
                                          <p:val>
                                            <p:strVal val="#ppt_y"/>
                                          </p:val>
                                        </p:tav>
                                      </p:tavLst>
                                    </p:anim>
                                  </p:childTnLst>
                                </p:cTn>
                              </p:par>
                            </p:childTnLst>
                          </p:cTn>
                        </p:par>
                        <p:par>
                          <p:cTn id="15" fill="hold">
                            <p:stCondLst>
                              <p:cond delay="7701"/>
                            </p:stCondLst>
                            <p:childTnLst>
                              <p:par>
                                <p:cTn id="16" presetID="53" presetClass="entr" presetSubtype="528" fill="hold" nodeType="afterEffect">
                                  <p:stCondLst>
                                    <p:cond delay="500"/>
                                  </p:stCondLst>
                                  <p:childTnLst>
                                    <p:set>
                                      <p:cBhvr>
                                        <p:cTn id="17" dur="1" fill="hold">
                                          <p:stCondLst>
                                            <p:cond delay="0"/>
                                          </p:stCondLst>
                                        </p:cTn>
                                        <p:tgtEl>
                                          <p:spTgt spid="13"/>
                                        </p:tgtEl>
                                        <p:attrNameLst>
                                          <p:attrName>style.visibility</p:attrName>
                                        </p:attrNameLst>
                                      </p:cBhvr>
                                      <p:to>
                                        <p:strVal val="visible"/>
                                      </p:to>
                                    </p:set>
                                    <p:anim calcmode="lin" valueType="num">
                                      <p:cBhvr>
                                        <p:cTn id="18" dur="2000" fill="hold"/>
                                        <p:tgtEl>
                                          <p:spTgt spid="13"/>
                                        </p:tgtEl>
                                        <p:attrNameLst>
                                          <p:attrName>ppt_w</p:attrName>
                                        </p:attrNameLst>
                                      </p:cBhvr>
                                      <p:tavLst>
                                        <p:tav tm="0">
                                          <p:val>
                                            <p:fltVal val="0"/>
                                          </p:val>
                                        </p:tav>
                                        <p:tav tm="100000">
                                          <p:val>
                                            <p:strVal val="#ppt_w"/>
                                          </p:val>
                                        </p:tav>
                                      </p:tavLst>
                                    </p:anim>
                                    <p:anim calcmode="lin" valueType="num">
                                      <p:cBhvr>
                                        <p:cTn id="19" dur="2000" fill="hold"/>
                                        <p:tgtEl>
                                          <p:spTgt spid="13"/>
                                        </p:tgtEl>
                                        <p:attrNameLst>
                                          <p:attrName>ppt_h</p:attrName>
                                        </p:attrNameLst>
                                      </p:cBhvr>
                                      <p:tavLst>
                                        <p:tav tm="0">
                                          <p:val>
                                            <p:fltVal val="0"/>
                                          </p:val>
                                        </p:tav>
                                        <p:tav tm="100000">
                                          <p:val>
                                            <p:strVal val="#ppt_h"/>
                                          </p:val>
                                        </p:tav>
                                      </p:tavLst>
                                    </p:anim>
                                    <p:animEffect transition="in" filter="fade">
                                      <p:cBhvr>
                                        <p:cTn id="20" dur="2000"/>
                                        <p:tgtEl>
                                          <p:spTgt spid="13"/>
                                        </p:tgtEl>
                                      </p:cBhvr>
                                    </p:animEffect>
                                    <p:anim calcmode="lin" valueType="num">
                                      <p:cBhvr>
                                        <p:cTn id="21" dur="2000" fill="hold"/>
                                        <p:tgtEl>
                                          <p:spTgt spid="13"/>
                                        </p:tgtEl>
                                        <p:attrNameLst>
                                          <p:attrName>ppt_x</p:attrName>
                                        </p:attrNameLst>
                                      </p:cBhvr>
                                      <p:tavLst>
                                        <p:tav tm="0">
                                          <p:val>
                                            <p:fltVal val="0.5"/>
                                          </p:val>
                                        </p:tav>
                                        <p:tav tm="100000">
                                          <p:val>
                                            <p:strVal val="#ppt_x"/>
                                          </p:val>
                                        </p:tav>
                                      </p:tavLst>
                                    </p:anim>
                                    <p:anim calcmode="lin" valueType="num">
                                      <p:cBhvr>
                                        <p:cTn id="22" dur="2000" fill="hold"/>
                                        <p:tgtEl>
                                          <p:spTgt spid="13"/>
                                        </p:tgtEl>
                                        <p:attrNameLst>
                                          <p:attrName>ppt_y</p:attrName>
                                        </p:attrNameLst>
                                      </p:cBhvr>
                                      <p:tavLst>
                                        <p:tav tm="0">
                                          <p:val>
                                            <p:fltVal val="0.5"/>
                                          </p:val>
                                        </p:tav>
                                        <p:tav tm="100000">
                                          <p:val>
                                            <p:strVal val="#ppt_y"/>
                                          </p:val>
                                        </p:tav>
                                      </p:tavLst>
                                    </p:anim>
                                  </p:childTnLst>
                                </p:cTn>
                              </p:par>
                              <p:par>
                                <p:cTn id="23" presetID="53" presetClass="entr" presetSubtype="528" fill="hold" nodeType="withEffect">
                                  <p:stCondLst>
                                    <p:cond delay="500"/>
                                  </p:stCondLst>
                                  <p:childTnLst>
                                    <p:set>
                                      <p:cBhvr>
                                        <p:cTn id="24" dur="1" fill="hold">
                                          <p:stCondLst>
                                            <p:cond delay="0"/>
                                          </p:stCondLst>
                                        </p:cTn>
                                        <p:tgtEl>
                                          <p:spTgt spid="19"/>
                                        </p:tgtEl>
                                        <p:attrNameLst>
                                          <p:attrName>style.visibility</p:attrName>
                                        </p:attrNameLst>
                                      </p:cBhvr>
                                      <p:to>
                                        <p:strVal val="visible"/>
                                      </p:to>
                                    </p:set>
                                    <p:anim calcmode="lin" valueType="num">
                                      <p:cBhvr>
                                        <p:cTn id="25" dur="2000" fill="hold"/>
                                        <p:tgtEl>
                                          <p:spTgt spid="19"/>
                                        </p:tgtEl>
                                        <p:attrNameLst>
                                          <p:attrName>ppt_w</p:attrName>
                                        </p:attrNameLst>
                                      </p:cBhvr>
                                      <p:tavLst>
                                        <p:tav tm="0">
                                          <p:val>
                                            <p:fltVal val="0"/>
                                          </p:val>
                                        </p:tav>
                                        <p:tav tm="100000">
                                          <p:val>
                                            <p:strVal val="#ppt_w"/>
                                          </p:val>
                                        </p:tav>
                                      </p:tavLst>
                                    </p:anim>
                                    <p:anim calcmode="lin" valueType="num">
                                      <p:cBhvr>
                                        <p:cTn id="26" dur="2000" fill="hold"/>
                                        <p:tgtEl>
                                          <p:spTgt spid="19"/>
                                        </p:tgtEl>
                                        <p:attrNameLst>
                                          <p:attrName>ppt_h</p:attrName>
                                        </p:attrNameLst>
                                      </p:cBhvr>
                                      <p:tavLst>
                                        <p:tav tm="0">
                                          <p:val>
                                            <p:fltVal val="0"/>
                                          </p:val>
                                        </p:tav>
                                        <p:tav tm="100000">
                                          <p:val>
                                            <p:strVal val="#ppt_h"/>
                                          </p:val>
                                        </p:tav>
                                      </p:tavLst>
                                    </p:anim>
                                    <p:animEffect transition="in" filter="fade">
                                      <p:cBhvr>
                                        <p:cTn id="27" dur="2000"/>
                                        <p:tgtEl>
                                          <p:spTgt spid="19"/>
                                        </p:tgtEl>
                                      </p:cBhvr>
                                    </p:animEffect>
                                    <p:anim calcmode="lin" valueType="num">
                                      <p:cBhvr>
                                        <p:cTn id="28" dur="2000" fill="hold"/>
                                        <p:tgtEl>
                                          <p:spTgt spid="19"/>
                                        </p:tgtEl>
                                        <p:attrNameLst>
                                          <p:attrName>ppt_x</p:attrName>
                                        </p:attrNameLst>
                                      </p:cBhvr>
                                      <p:tavLst>
                                        <p:tav tm="0">
                                          <p:val>
                                            <p:fltVal val="0.5"/>
                                          </p:val>
                                        </p:tav>
                                        <p:tav tm="100000">
                                          <p:val>
                                            <p:strVal val="#ppt_x"/>
                                          </p:val>
                                        </p:tav>
                                      </p:tavLst>
                                    </p:anim>
                                    <p:anim calcmode="lin" valueType="num">
                                      <p:cBhvr>
                                        <p:cTn id="29" dur="2000" fill="hold"/>
                                        <p:tgtEl>
                                          <p:spTgt spid="19"/>
                                        </p:tgtEl>
                                        <p:attrNameLst>
                                          <p:attrName>ppt_y</p:attrName>
                                        </p:attrNameLst>
                                      </p:cBhvr>
                                      <p:tavLst>
                                        <p:tav tm="0">
                                          <p:val>
                                            <p:fltVal val="0.5"/>
                                          </p:val>
                                        </p:tav>
                                        <p:tav tm="100000">
                                          <p:val>
                                            <p:strVal val="#ppt_y"/>
                                          </p:val>
                                        </p:tav>
                                      </p:tavLst>
                                    </p:anim>
                                  </p:childTnLst>
                                </p:cTn>
                              </p:par>
                            </p:childTnLst>
                          </p:cTn>
                        </p:par>
                        <p:par>
                          <p:cTn id="30" fill="hold">
                            <p:stCondLst>
                              <p:cond delay="10201"/>
                            </p:stCondLst>
                            <p:childTnLst>
                              <p:par>
                                <p:cTn id="31" presetID="53" presetClass="entr" presetSubtype="16" fill="hold" grpId="0" nodeType="afterEffect">
                                  <p:stCondLst>
                                    <p:cond delay="500"/>
                                  </p:stCondLst>
                                  <p:childTnLst>
                                    <p:set>
                                      <p:cBhvr>
                                        <p:cTn id="32" dur="1" fill="hold">
                                          <p:stCondLst>
                                            <p:cond delay="0"/>
                                          </p:stCondLst>
                                        </p:cTn>
                                        <p:tgtEl>
                                          <p:spTgt spid="18"/>
                                        </p:tgtEl>
                                        <p:attrNameLst>
                                          <p:attrName>style.visibility</p:attrName>
                                        </p:attrNameLst>
                                      </p:cBhvr>
                                      <p:to>
                                        <p:strVal val="visible"/>
                                      </p:to>
                                    </p:set>
                                    <p:anim calcmode="lin" valueType="num">
                                      <p:cBhvr>
                                        <p:cTn id="33" dur="2000" fill="hold"/>
                                        <p:tgtEl>
                                          <p:spTgt spid="18"/>
                                        </p:tgtEl>
                                        <p:attrNameLst>
                                          <p:attrName>ppt_w</p:attrName>
                                        </p:attrNameLst>
                                      </p:cBhvr>
                                      <p:tavLst>
                                        <p:tav tm="0">
                                          <p:val>
                                            <p:fltVal val="0"/>
                                          </p:val>
                                        </p:tav>
                                        <p:tav tm="100000">
                                          <p:val>
                                            <p:strVal val="#ppt_w"/>
                                          </p:val>
                                        </p:tav>
                                      </p:tavLst>
                                    </p:anim>
                                    <p:anim calcmode="lin" valueType="num">
                                      <p:cBhvr>
                                        <p:cTn id="34" dur="2000" fill="hold"/>
                                        <p:tgtEl>
                                          <p:spTgt spid="18"/>
                                        </p:tgtEl>
                                        <p:attrNameLst>
                                          <p:attrName>ppt_h</p:attrName>
                                        </p:attrNameLst>
                                      </p:cBhvr>
                                      <p:tavLst>
                                        <p:tav tm="0">
                                          <p:val>
                                            <p:fltVal val="0"/>
                                          </p:val>
                                        </p:tav>
                                        <p:tav tm="100000">
                                          <p:val>
                                            <p:strVal val="#ppt_h"/>
                                          </p:val>
                                        </p:tav>
                                      </p:tavLst>
                                    </p:anim>
                                    <p:animEffect transition="in" filter="fade">
                                      <p:cBhvr>
                                        <p:cTn id="35"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8" grpId="0"/>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a:extLst>
              <a:ext uri="{FF2B5EF4-FFF2-40B4-BE49-F238E27FC236}">
                <a16:creationId xmlns:a16="http://schemas.microsoft.com/office/drawing/2014/main" id="{065B49D9-A756-4E9D-BEC2-AAAF7B0E9D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8" name="Štíty">
            <a:extLst>
              <a:ext uri="{FF2B5EF4-FFF2-40B4-BE49-F238E27FC236}">
                <a16:creationId xmlns:a16="http://schemas.microsoft.com/office/drawing/2014/main" id="{8B9E1201-ACD3-4C99-ACAD-A41E9875E669}"/>
              </a:ext>
            </a:extLst>
          </p:cNvPr>
          <p:cNvPicPr>
            <a:picLocks noChangeAspect="1"/>
          </p:cNvPicPr>
          <p:nvPr/>
        </p:nvPicPr>
        <p:blipFill rotWithShape="1">
          <a:blip r:embed="rId3">
            <a:extLst>
              <a:ext uri="{28A0092B-C50C-407E-A947-70E740481C1C}">
                <a14:useLocalDpi xmlns:a14="http://schemas.microsoft.com/office/drawing/2010/main" val="0"/>
              </a:ext>
            </a:extLst>
          </a:blip>
          <a:srcRect l="58008" t="8000" b="39920"/>
          <a:stretch/>
        </p:blipFill>
        <p:spPr>
          <a:xfrm>
            <a:off x="9111770" y="685850"/>
            <a:ext cx="5784465" cy="4035343"/>
          </a:xfrm>
          <a:prstGeom prst="rect">
            <a:avLst/>
          </a:prstGeom>
        </p:spPr>
      </p:pic>
      <p:sp>
        <p:nvSpPr>
          <p:cNvPr id="12" name="GPS">
            <a:extLst>
              <a:ext uri="{FF2B5EF4-FFF2-40B4-BE49-F238E27FC236}">
                <a16:creationId xmlns:a16="http://schemas.microsoft.com/office/drawing/2014/main" id="{5FDAD124-70D3-48F7-A66B-A4EF05AED180}"/>
              </a:ext>
            </a:extLst>
          </p:cNvPr>
          <p:cNvSpPr txBox="1"/>
          <p:nvPr/>
        </p:nvSpPr>
        <p:spPr>
          <a:xfrm>
            <a:off x="10932368" y="7886650"/>
            <a:ext cx="3778179" cy="400110"/>
          </a:xfrm>
          <a:prstGeom prst="rect">
            <a:avLst/>
          </a:prstGeom>
          <a:noFill/>
          <a:effectLst>
            <a:outerShdw blurRad="63500" dist="12700" dir="2700000" algn="tl" rotWithShape="0">
              <a:prstClr val="black">
                <a:alpha val="20000"/>
              </a:prstClr>
            </a:outerShdw>
          </a:effectLst>
        </p:spPr>
        <p:txBody>
          <a:bodyPr wrap="square" rtlCol="0">
            <a:spAutoFit/>
            <a:scene3d>
              <a:camera prst="orthographicFront"/>
              <a:lightRig rig="threePt" dir="t"/>
            </a:scene3d>
            <a:sp3d prstMaterial="matte"/>
          </a:bodyPr>
          <a:lstStyle/>
          <a:p>
            <a:pPr algn="ctr" defTabSz="1181863">
              <a:defRPr/>
            </a:pPr>
            <a:r>
              <a:rPr lang="sk-SK" sz="2000" b="1" i="1" kern="0">
                <a:solidFill>
                  <a:schemeClr val="bg1"/>
                </a:solidFill>
                <a:latin typeface="Calibri" panose="020F0502020204030204"/>
              </a:rPr>
              <a:t>GPS   S 50°58’59‘‘   W 72°57’59‘‘</a:t>
            </a:r>
            <a:endParaRPr lang="sk-SK" sz="2000" b="1" i="1" kern="0" dirty="0">
              <a:solidFill>
                <a:schemeClr val="bg1"/>
              </a:solidFill>
              <a:latin typeface="Calibri" panose="020F0502020204030204"/>
            </a:endParaRPr>
          </a:p>
        </p:txBody>
      </p:sp>
      <p:sp>
        <p:nvSpPr>
          <p:cNvPr id="22" name="Krajina">
            <a:extLst>
              <a:ext uri="{FF2B5EF4-FFF2-40B4-BE49-F238E27FC236}">
                <a16:creationId xmlns:a16="http://schemas.microsoft.com/office/drawing/2014/main" id="{BD1DCE6E-A25F-4AB0-8FE3-335F40A24D9A}"/>
              </a:ext>
            </a:extLst>
          </p:cNvPr>
          <p:cNvSpPr txBox="1"/>
          <p:nvPr/>
        </p:nvSpPr>
        <p:spPr>
          <a:xfrm>
            <a:off x="1859360" y="5341785"/>
            <a:ext cx="3014887" cy="1938992"/>
          </a:xfrm>
          <a:prstGeom prst="rect">
            <a:avLst/>
          </a:prstGeom>
          <a:noFill/>
        </p:spPr>
        <p:txBody>
          <a:bodyPr wrap="square" rtlCol="0">
            <a:spAutoFit/>
            <a:scene3d>
              <a:camera prst="orthographicFront"/>
              <a:lightRig rig="threePt" dir="t"/>
            </a:scene3d>
            <a:sp3d prstMaterial="matte"/>
          </a:bodyPr>
          <a:lstStyle/>
          <a:p>
            <a:pPr algn="ctr" defTabSz="510578">
              <a:defRPr/>
            </a:pPr>
            <a:r>
              <a:rPr lang="sk-SK" sz="4800" b="1">
                <a:ln w="3175">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Sur de</a:t>
            </a:r>
          </a:p>
          <a:p>
            <a:pPr algn="ctr" defTabSz="510578">
              <a:defRPr/>
            </a:pPr>
            <a:r>
              <a:rPr lang="sk-SK" sz="7200" b="1">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CHILE</a:t>
            </a:r>
          </a:p>
        </p:txBody>
      </p:sp>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1089" y="685850"/>
            <a:ext cx="2875395" cy="3364212"/>
          </a:xfrm>
          <a:prstGeom prst="rect">
            <a:avLst/>
          </a:prstGeom>
          <a:effectLst>
            <a:outerShdw blurRad="76200" dist="50800" dir="2700000" algn="tl" rotWithShape="0">
              <a:prstClr val="black">
                <a:alpha val="40000"/>
              </a:prstClr>
            </a:outerShdw>
          </a:effectLst>
        </p:spPr>
      </p:pic>
      <p:sp>
        <p:nvSpPr>
          <p:cNvPr id="13" name="Nápis GLOB">
            <a:extLst>
              <a:ext uri="{FF2B5EF4-FFF2-40B4-BE49-F238E27FC236}">
                <a16:creationId xmlns:a16="http://schemas.microsoft.com/office/drawing/2014/main" id="{F7815127-F644-4162-A91C-976EB9A44586}"/>
              </a:ext>
            </a:extLst>
          </p:cNvPr>
          <p:cNvSpPr/>
          <p:nvPr/>
        </p:nvSpPr>
        <p:spPr>
          <a:xfrm>
            <a:off x="2445491" y="1981994"/>
            <a:ext cx="486030" cy="241980"/>
          </a:xfrm>
          <a:prstGeom prst="rect">
            <a:avLst/>
          </a:prstGeom>
          <a:solidFill>
            <a:srgbClr val="F9D798"/>
          </a:solidFill>
          <a:ln w="6350" cap="flat" cmpd="sng" algn="ctr">
            <a:solidFill>
              <a:sysClr val="windowText" lastClr="000000"/>
            </a:solidFill>
            <a:prstDash val="solid"/>
            <a:miter lim="800000"/>
          </a:ln>
          <a:effectLst/>
        </p:spPr>
        <p:txBody>
          <a:bodyPr wrap="none" tIns="36000" bIns="36000" rtlCol="0" anchor="ctr">
            <a:spAutoFit/>
          </a:bodyPr>
          <a:lstStyle/>
          <a:p>
            <a:pPr algn="ctr" defTabSz="1143000"/>
            <a:r>
              <a:rPr lang="sk-SK" sz="1100" b="1" kern="0">
                <a:solidFill>
                  <a:prstClr val="black"/>
                </a:solidFill>
                <a:latin typeface="Courgette" panose="020B0604020202020204" charset="-18"/>
                <a:ea typeface="Tahoma" panose="020B0604030504040204" pitchFamily="34" charset="0"/>
                <a:cs typeface="Tahoma" panose="020B0604030504040204" pitchFamily="34" charset="0"/>
              </a:rPr>
              <a:t>Chile</a:t>
            </a:r>
          </a:p>
        </p:txBody>
      </p:sp>
      <p:sp>
        <p:nvSpPr>
          <p:cNvPr id="15" name="Miesto">
            <a:extLst>
              <a:ext uri="{FF2B5EF4-FFF2-40B4-BE49-F238E27FC236}">
                <a16:creationId xmlns:a16="http://schemas.microsoft.com/office/drawing/2014/main" id="{848B2786-6D0F-4E27-946C-115FC64B9153}"/>
              </a:ext>
            </a:extLst>
          </p:cNvPr>
          <p:cNvSpPr/>
          <p:nvPr/>
        </p:nvSpPr>
        <p:spPr>
          <a:xfrm>
            <a:off x="6393712" y="3062114"/>
            <a:ext cx="1447832" cy="288147"/>
          </a:xfrm>
          <a:prstGeom prst="rect">
            <a:avLst/>
          </a:prstGeom>
          <a:solidFill>
            <a:srgbClr val="F9D798"/>
          </a:solidFill>
          <a:ln w="6350" cap="flat" cmpd="sng" algn="ctr">
            <a:solidFill>
              <a:sysClr val="windowText" lastClr="000000"/>
            </a:solidFill>
            <a:prstDash val="solid"/>
            <a:miter lim="800000"/>
          </a:ln>
          <a:effectLst/>
        </p:spPr>
        <p:txBody>
          <a:bodyPr wrap="none" tIns="36000" bIns="36000" rtlCol="0" anchor="ctr">
            <a:spAutoFit/>
          </a:bodyPr>
          <a:lstStyle/>
          <a:p>
            <a:pPr algn="ctr" defTabSz="1143000">
              <a:defRPr/>
            </a:pPr>
            <a:r>
              <a:rPr lang="sk-SK" sz="1400" b="1" kern="0">
                <a:solidFill>
                  <a:prstClr val="black"/>
                </a:solidFill>
                <a:latin typeface="Courgette" panose="020B0604020202020204" charset="-18"/>
                <a:ea typeface="Tahoma" panose="020B0604030504040204" pitchFamily="34" charset="0"/>
                <a:cs typeface="Tahoma" panose="020B0604030504040204" pitchFamily="34" charset="0"/>
              </a:rPr>
              <a:t>Torres del Paine</a:t>
            </a:r>
          </a:p>
        </p:txBody>
      </p:sp>
      <p:sp>
        <p:nvSpPr>
          <p:cNvPr id="16" name="Hviezda">
            <a:extLst>
              <a:ext uri="{FF2B5EF4-FFF2-40B4-BE49-F238E27FC236}">
                <a16:creationId xmlns:a16="http://schemas.microsoft.com/office/drawing/2014/main" id="{DF1065B3-21A1-4C8D-A646-751AADF42544}"/>
              </a:ext>
            </a:extLst>
          </p:cNvPr>
          <p:cNvSpPr/>
          <p:nvPr/>
        </p:nvSpPr>
        <p:spPr>
          <a:xfrm>
            <a:off x="6107832" y="3278138"/>
            <a:ext cx="381185" cy="361287"/>
          </a:xfrm>
          <a:prstGeom prst="star4">
            <a:avLst>
              <a:gd name="adj" fmla="val 14116"/>
            </a:avLst>
          </a:prstGeom>
          <a:solidFill>
            <a:srgbClr val="FF0000"/>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endParaRPr>
          </a:p>
        </p:txBody>
      </p:sp>
      <p:sp>
        <p:nvSpPr>
          <p:cNvPr id="5" name="Ovál">
            <a:extLst>
              <a:ext uri="{FF2B5EF4-FFF2-40B4-BE49-F238E27FC236}">
                <a16:creationId xmlns:a16="http://schemas.microsoft.com/office/drawing/2014/main" id="{D082FCE1-0507-4EEB-BE68-BDEA99225AD3}"/>
              </a:ext>
            </a:extLst>
          </p:cNvPr>
          <p:cNvSpPr/>
          <p:nvPr/>
        </p:nvSpPr>
        <p:spPr>
          <a:xfrm>
            <a:off x="2219400" y="2367955"/>
            <a:ext cx="216024" cy="406127"/>
          </a:xfrm>
          <a:prstGeom prst="ellipse">
            <a:avLst/>
          </a:prstGeom>
          <a:noFill/>
          <a:ln>
            <a:solidFill>
              <a:srgbClr val="E2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9" name="Rám">
            <a:extLst>
              <a:ext uri="{FF2B5EF4-FFF2-40B4-BE49-F238E27FC236}">
                <a16:creationId xmlns:a16="http://schemas.microsoft.com/office/drawing/2014/main" id="{2AF66E8D-3770-43D8-85F6-F4F9092B8F5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61954458"/>
      </p:ext>
    </p:extLst>
  </p:cSld>
  <p:clrMapOvr>
    <a:masterClrMapping/>
  </p:clrMapOvr>
  <mc:AlternateContent xmlns:mc="http://schemas.openxmlformats.org/markup-compatibility/2006" xmlns:p14="http://schemas.microsoft.com/office/powerpoint/2010/main">
    <mc:Choice Requires="p14">
      <p:transition spd="slow" p14:dur="2000" advClick="0" advTm="18000">
        <p:fade/>
      </p:transition>
    </mc:Choice>
    <mc:Fallback xmlns="">
      <p:transition spd="slow" advClick="0"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0"/>
                                        <p:tgtEl>
                                          <p:spTgt spid="11"/>
                                        </p:tgtEl>
                                      </p:cBhvr>
                                    </p:animEffect>
                                  </p:childTnLst>
                                </p:cTn>
                              </p:par>
                              <p:par>
                                <p:cTn id="8" presetID="53" presetClass="entr" presetSubtype="16" fill="hold" grpId="0" nodeType="withEffect">
                                  <p:stCondLst>
                                    <p:cond delay="2000"/>
                                  </p:stCondLst>
                                  <p:childTnLst>
                                    <p:set>
                                      <p:cBhvr>
                                        <p:cTn id="9" dur="1" fill="hold">
                                          <p:stCondLst>
                                            <p:cond delay="0"/>
                                          </p:stCondLst>
                                        </p:cTn>
                                        <p:tgtEl>
                                          <p:spTgt spid="13"/>
                                        </p:tgtEl>
                                        <p:attrNameLst>
                                          <p:attrName>style.visibility</p:attrName>
                                        </p:attrNameLst>
                                      </p:cBhvr>
                                      <p:to>
                                        <p:strVal val="visible"/>
                                      </p:to>
                                    </p:set>
                                    <p:anim calcmode="lin" valueType="num">
                                      <p:cBhvr>
                                        <p:cTn id="10" dur="1500" fill="hold"/>
                                        <p:tgtEl>
                                          <p:spTgt spid="13"/>
                                        </p:tgtEl>
                                        <p:attrNameLst>
                                          <p:attrName>ppt_w</p:attrName>
                                        </p:attrNameLst>
                                      </p:cBhvr>
                                      <p:tavLst>
                                        <p:tav tm="0">
                                          <p:val>
                                            <p:fltVal val="0"/>
                                          </p:val>
                                        </p:tav>
                                        <p:tav tm="100000">
                                          <p:val>
                                            <p:strVal val="#ppt_w"/>
                                          </p:val>
                                        </p:tav>
                                      </p:tavLst>
                                    </p:anim>
                                    <p:anim calcmode="lin" valueType="num">
                                      <p:cBhvr>
                                        <p:cTn id="11" dur="1500" fill="hold"/>
                                        <p:tgtEl>
                                          <p:spTgt spid="13"/>
                                        </p:tgtEl>
                                        <p:attrNameLst>
                                          <p:attrName>ppt_h</p:attrName>
                                        </p:attrNameLst>
                                      </p:cBhvr>
                                      <p:tavLst>
                                        <p:tav tm="0">
                                          <p:val>
                                            <p:fltVal val="0"/>
                                          </p:val>
                                        </p:tav>
                                        <p:tav tm="100000">
                                          <p:val>
                                            <p:strVal val="#ppt_h"/>
                                          </p:val>
                                        </p:tav>
                                      </p:tavLst>
                                    </p:anim>
                                    <p:animEffect transition="in" filter="fade">
                                      <p:cBhvr>
                                        <p:cTn id="12" dur="1500"/>
                                        <p:tgtEl>
                                          <p:spTgt spid="13"/>
                                        </p:tgtEl>
                                      </p:cBhvr>
                                    </p:animEffect>
                                  </p:childTnLst>
                                </p:cTn>
                              </p:par>
                            </p:childTnLst>
                          </p:cTn>
                        </p:par>
                        <p:par>
                          <p:cTn id="13" fill="hold">
                            <p:stCondLst>
                              <p:cond delay="3500"/>
                            </p:stCondLst>
                            <p:childTnLst>
                              <p:par>
                                <p:cTn id="14" presetID="53" presetClass="entr" presetSubtype="16"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1000" fill="hold"/>
                                        <p:tgtEl>
                                          <p:spTgt spid="5"/>
                                        </p:tgtEl>
                                        <p:attrNameLst>
                                          <p:attrName>ppt_w</p:attrName>
                                        </p:attrNameLst>
                                      </p:cBhvr>
                                      <p:tavLst>
                                        <p:tav tm="0">
                                          <p:val>
                                            <p:fltVal val="0"/>
                                          </p:val>
                                        </p:tav>
                                        <p:tav tm="100000">
                                          <p:val>
                                            <p:strVal val="#ppt_w"/>
                                          </p:val>
                                        </p:tav>
                                      </p:tavLst>
                                    </p:anim>
                                    <p:anim calcmode="lin" valueType="num">
                                      <p:cBhvr>
                                        <p:cTn id="17" dur="1000" fill="hold"/>
                                        <p:tgtEl>
                                          <p:spTgt spid="5"/>
                                        </p:tgtEl>
                                        <p:attrNameLst>
                                          <p:attrName>ppt_h</p:attrName>
                                        </p:attrNameLst>
                                      </p:cBhvr>
                                      <p:tavLst>
                                        <p:tav tm="0">
                                          <p:val>
                                            <p:fltVal val="0"/>
                                          </p:val>
                                        </p:tav>
                                        <p:tav tm="100000">
                                          <p:val>
                                            <p:strVal val="#ppt_h"/>
                                          </p:val>
                                        </p:tav>
                                      </p:tavLst>
                                    </p:anim>
                                    <p:animEffect transition="in" filter="fade">
                                      <p:cBhvr>
                                        <p:cTn id="18" dur="1000"/>
                                        <p:tgtEl>
                                          <p:spTgt spid="5"/>
                                        </p:tgtEl>
                                      </p:cBhvr>
                                    </p:animEffect>
                                  </p:childTnLst>
                                </p:cTn>
                              </p:par>
                            </p:childTnLst>
                          </p:cTn>
                        </p:par>
                        <p:par>
                          <p:cTn id="19" fill="hold">
                            <p:stCondLst>
                              <p:cond delay="4500"/>
                            </p:stCondLst>
                            <p:childTnLst>
                              <p:par>
                                <p:cTn id="20" presetID="42" presetClass="entr" presetSubtype="0" fill="hold" grpId="0" nodeType="afterEffect">
                                  <p:stCondLst>
                                    <p:cond delay="50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1500"/>
                                        <p:tgtEl>
                                          <p:spTgt spid="22"/>
                                        </p:tgtEl>
                                      </p:cBhvr>
                                    </p:animEffect>
                                    <p:anim calcmode="lin" valueType="num">
                                      <p:cBhvr>
                                        <p:cTn id="23" dur="1500" fill="hold"/>
                                        <p:tgtEl>
                                          <p:spTgt spid="22"/>
                                        </p:tgtEl>
                                        <p:attrNameLst>
                                          <p:attrName>ppt_x</p:attrName>
                                        </p:attrNameLst>
                                      </p:cBhvr>
                                      <p:tavLst>
                                        <p:tav tm="0">
                                          <p:val>
                                            <p:strVal val="#ppt_x"/>
                                          </p:val>
                                        </p:tav>
                                        <p:tav tm="100000">
                                          <p:val>
                                            <p:strVal val="#ppt_x"/>
                                          </p:val>
                                        </p:tav>
                                      </p:tavLst>
                                    </p:anim>
                                    <p:anim calcmode="lin" valueType="num">
                                      <p:cBhvr>
                                        <p:cTn id="24" dur="1500" fill="hold"/>
                                        <p:tgtEl>
                                          <p:spTgt spid="22"/>
                                        </p:tgtEl>
                                        <p:attrNameLst>
                                          <p:attrName>ppt_y</p:attrName>
                                        </p:attrNameLst>
                                      </p:cBhvr>
                                      <p:tavLst>
                                        <p:tav tm="0">
                                          <p:val>
                                            <p:strVal val="#ppt_y+.1"/>
                                          </p:val>
                                        </p:tav>
                                        <p:tav tm="100000">
                                          <p:val>
                                            <p:strVal val="#ppt_y"/>
                                          </p:val>
                                        </p:tav>
                                      </p:tavLst>
                                    </p:anim>
                                  </p:childTnLst>
                                </p:cTn>
                              </p:par>
                            </p:childTnLst>
                          </p:cTn>
                        </p:par>
                        <p:par>
                          <p:cTn id="25" fill="hold">
                            <p:stCondLst>
                              <p:cond delay="6500"/>
                            </p:stCondLst>
                            <p:childTnLst>
                              <p:par>
                                <p:cTn id="26" presetID="10" presetClass="entr" presetSubtype="0" fill="hold" nodeType="afterEffect">
                                  <p:stCondLst>
                                    <p:cond delay="50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2000"/>
                                        <p:tgtEl>
                                          <p:spTgt spid="6"/>
                                        </p:tgtEl>
                                      </p:cBhvr>
                                    </p:animEffect>
                                  </p:childTnLst>
                                </p:cTn>
                              </p:par>
                              <p:par>
                                <p:cTn id="29" presetID="22" presetClass="entr" presetSubtype="8" fill="hold" nodeType="withEffect">
                                  <p:stCondLst>
                                    <p:cond delay="200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1250"/>
                                        <p:tgtEl>
                                          <p:spTgt spid="8"/>
                                        </p:tgtEl>
                                      </p:cBhvr>
                                    </p:animEffect>
                                  </p:childTnLst>
                                </p:cTn>
                              </p:par>
                            </p:childTnLst>
                          </p:cTn>
                        </p:par>
                        <p:par>
                          <p:cTn id="32" fill="hold">
                            <p:stCondLst>
                              <p:cond delay="9750"/>
                            </p:stCondLst>
                            <p:childTnLst>
                              <p:par>
                                <p:cTn id="33" presetID="53" presetClass="entr" presetSubtype="16" fill="hold" grpId="0" nodeType="afterEffect">
                                  <p:stCondLst>
                                    <p:cond delay="500"/>
                                  </p:stCondLst>
                                  <p:childTnLst>
                                    <p:set>
                                      <p:cBhvr>
                                        <p:cTn id="34" dur="1" fill="hold">
                                          <p:stCondLst>
                                            <p:cond delay="0"/>
                                          </p:stCondLst>
                                        </p:cTn>
                                        <p:tgtEl>
                                          <p:spTgt spid="12"/>
                                        </p:tgtEl>
                                        <p:attrNameLst>
                                          <p:attrName>style.visibility</p:attrName>
                                        </p:attrNameLst>
                                      </p:cBhvr>
                                      <p:to>
                                        <p:strVal val="visible"/>
                                      </p:to>
                                    </p:set>
                                    <p:anim calcmode="lin" valueType="num">
                                      <p:cBhvr>
                                        <p:cTn id="35" dur="1500" fill="hold"/>
                                        <p:tgtEl>
                                          <p:spTgt spid="12"/>
                                        </p:tgtEl>
                                        <p:attrNameLst>
                                          <p:attrName>ppt_w</p:attrName>
                                        </p:attrNameLst>
                                      </p:cBhvr>
                                      <p:tavLst>
                                        <p:tav tm="0">
                                          <p:val>
                                            <p:fltVal val="0"/>
                                          </p:val>
                                        </p:tav>
                                        <p:tav tm="100000">
                                          <p:val>
                                            <p:strVal val="#ppt_w"/>
                                          </p:val>
                                        </p:tav>
                                      </p:tavLst>
                                    </p:anim>
                                    <p:anim calcmode="lin" valueType="num">
                                      <p:cBhvr>
                                        <p:cTn id="36" dur="1500" fill="hold"/>
                                        <p:tgtEl>
                                          <p:spTgt spid="12"/>
                                        </p:tgtEl>
                                        <p:attrNameLst>
                                          <p:attrName>ppt_h</p:attrName>
                                        </p:attrNameLst>
                                      </p:cBhvr>
                                      <p:tavLst>
                                        <p:tav tm="0">
                                          <p:val>
                                            <p:fltVal val="0"/>
                                          </p:val>
                                        </p:tav>
                                        <p:tav tm="100000">
                                          <p:val>
                                            <p:strVal val="#ppt_h"/>
                                          </p:val>
                                        </p:tav>
                                      </p:tavLst>
                                    </p:anim>
                                    <p:animEffect transition="in" filter="fade">
                                      <p:cBhvr>
                                        <p:cTn id="37" dur="1500"/>
                                        <p:tgtEl>
                                          <p:spTgt spid="12"/>
                                        </p:tgtEl>
                                      </p:cBhvr>
                                    </p:animEffect>
                                  </p:childTnLst>
                                </p:cTn>
                              </p:par>
                            </p:childTnLst>
                          </p:cTn>
                        </p:par>
                        <p:par>
                          <p:cTn id="38" fill="hold">
                            <p:stCondLst>
                              <p:cond delay="11750"/>
                            </p:stCondLst>
                            <p:childTnLst>
                              <p:par>
                                <p:cTn id="39" presetID="15" presetClass="entr" presetSubtype="0"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p:cTn id="41" dur="2500" fill="hold"/>
                                        <p:tgtEl>
                                          <p:spTgt spid="16"/>
                                        </p:tgtEl>
                                        <p:attrNameLst>
                                          <p:attrName>ppt_w</p:attrName>
                                        </p:attrNameLst>
                                      </p:cBhvr>
                                      <p:tavLst>
                                        <p:tav tm="0">
                                          <p:val>
                                            <p:fltVal val="0"/>
                                          </p:val>
                                        </p:tav>
                                        <p:tav tm="100000">
                                          <p:val>
                                            <p:strVal val="#ppt_w"/>
                                          </p:val>
                                        </p:tav>
                                      </p:tavLst>
                                    </p:anim>
                                    <p:anim calcmode="lin" valueType="num">
                                      <p:cBhvr>
                                        <p:cTn id="42" dur="2500" fill="hold"/>
                                        <p:tgtEl>
                                          <p:spTgt spid="16"/>
                                        </p:tgtEl>
                                        <p:attrNameLst>
                                          <p:attrName>ppt_h</p:attrName>
                                        </p:attrNameLst>
                                      </p:cBhvr>
                                      <p:tavLst>
                                        <p:tav tm="0">
                                          <p:val>
                                            <p:fltVal val="0"/>
                                          </p:val>
                                        </p:tav>
                                        <p:tav tm="100000">
                                          <p:val>
                                            <p:strVal val="#ppt_h"/>
                                          </p:val>
                                        </p:tav>
                                      </p:tavLst>
                                    </p:anim>
                                    <p:anim calcmode="lin" valueType="num">
                                      <p:cBhvr>
                                        <p:cTn id="43" dur="2500" fill="hold"/>
                                        <p:tgtEl>
                                          <p:spTgt spid="16"/>
                                        </p:tgtEl>
                                        <p:attrNameLst>
                                          <p:attrName>ppt_x</p:attrName>
                                        </p:attrNameLst>
                                      </p:cBhvr>
                                      <p:tavLst>
                                        <p:tav tm="0" fmla="#ppt_x+(cos(-2*pi*(1-$))*-#ppt_x-sin(-2*pi*(1-$))*(1-#ppt_y))*(1-$)">
                                          <p:val>
                                            <p:fltVal val="0"/>
                                          </p:val>
                                        </p:tav>
                                        <p:tav tm="100000">
                                          <p:val>
                                            <p:fltVal val="1"/>
                                          </p:val>
                                        </p:tav>
                                      </p:tavLst>
                                    </p:anim>
                                    <p:anim calcmode="lin" valueType="num">
                                      <p:cBhvr>
                                        <p:cTn id="44" dur="2500" fill="hold"/>
                                        <p:tgtEl>
                                          <p:spTgt spid="16"/>
                                        </p:tgtEl>
                                        <p:attrNameLst>
                                          <p:attrName>ppt_y</p:attrName>
                                        </p:attrNameLst>
                                      </p:cBhvr>
                                      <p:tavLst>
                                        <p:tav tm="0" fmla="#ppt_y+(sin(-2*pi*(1-$))*-#ppt_x+cos(-2*pi*(1-$))*(1-#ppt_y))*(1-$)">
                                          <p:val>
                                            <p:fltVal val="0"/>
                                          </p:val>
                                        </p:tav>
                                        <p:tav tm="100000">
                                          <p:val>
                                            <p:fltVal val="1"/>
                                          </p:val>
                                        </p:tav>
                                      </p:tavLst>
                                    </p:anim>
                                  </p:childTnLst>
                                </p:cTn>
                              </p:par>
                              <p:par>
                                <p:cTn id="45" presetID="10" presetClass="entr" presetSubtype="0" fill="hold" grpId="0" nodeType="withEffect">
                                  <p:stCondLst>
                                    <p:cond delay="250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2" grpId="0"/>
      <p:bldP spid="13" grpId="0" animBg="1"/>
      <p:bldP spid="15" grpId="0" animBg="1"/>
      <p:bldP spid="16"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828000" y="5544000"/>
            <a:ext cx="12780000" cy="2063436"/>
          </a:xfrm>
          <a:prstGeom prst="rect">
            <a:avLst/>
          </a:prstGeom>
          <a:solidFill>
            <a:srgbClr val="F9D798"/>
          </a:solidFill>
          <a:ln w="31750">
            <a:solidFill>
              <a:schemeClr val="bg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kumimoji="0" lang="sk-SK" sz="3200" b="0" i="1" u="none" strike="noStrike" kern="0" cap="none" spc="0" normalizeH="0" baseline="0" noProof="0">
                <a:ln>
                  <a:solidFill>
                    <a:prstClr val="black">
                      <a:alpha val="50000"/>
                    </a:prstClr>
                  </a:solidFill>
                </a:ln>
                <a:solidFill>
                  <a:srgbClr val="FF0000"/>
                </a:solidFill>
                <a:effectLst/>
                <a:uLnTx/>
                <a:uFillTx/>
                <a:latin typeface="Cancun" pitchFamily="2" charset="0"/>
                <a:ea typeface="+mn-ea"/>
                <a:cs typeface="+mn-cs"/>
              </a:rPr>
              <a:t>N</a:t>
            </a:r>
            <a:r>
              <a:rPr lang="sk-SK" sz="1900" b="1" i="1">
                <a:latin typeface="Tekton Pro" panose="020F0603020208020904" pitchFamily="34" charset="-18"/>
              </a:rPr>
              <a:t>árodný park Torres del Paine je jednou z najdôležitejších chránených divokých oblastí v Chile. Nachádza sa v provincii Ultima Esperanza a leží 318 km južne od Punta Arenas. Prvé chránené územie tu bolo zriadené v roku 1959 a jeho rozloha sa postupne rozšírila na 2.273 km2. V roku 1978 bol park vyhlásený za biosferickú rezerváciu UNESCO. Torres del Paine charakterizujú tri žulové vrcholy pohoria Paine. Leží v chladnom a daždivom podnebnom pásme s teplotami pod 16 °C počas najteplejších mesiacov. Vládne tu po celý rok silný vietor s nárazmi až do 150 km/h. Územie bolo niekoľkokrát zasiahnuté veľkými lesnými požiarmi. Podľa časopisu National Geografic je Torres del Paine piatym najkrajším miestom na svete. Ročne ho navštívi skoro 300 tisíc turistov.</a:t>
            </a:r>
            <a:endParaRPr kumimoji="0" lang="sk-SK" sz="1900" b="1" i="1" u="none" strike="noStrike" kern="0" cap="none" spc="0" normalizeH="0" baseline="0" noProof="0">
              <a:ln>
                <a:noFill/>
              </a:ln>
              <a:solidFill>
                <a:prstClr val="black"/>
              </a:solidFill>
              <a:effectLst/>
              <a:uLnTx/>
              <a:uFillTx/>
              <a:latin typeface="Tekton Pro" panose="020F0603020208020904" pitchFamily="34" charset="-18"/>
            </a:endParaRP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000" y="5400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060000"/>
            <a:ext cx="12780000" cy="2355824"/>
          </a:xfrm>
          <a:prstGeom prst="rect">
            <a:avLst/>
          </a:prstGeom>
          <a:solidFill>
            <a:srgbClr val="F9D798"/>
          </a:solidFill>
          <a:ln w="31750">
            <a:solidFill>
              <a:schemeClr val="bg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kumimoji="0" lang="sk-SK" sz="3200" b="0" i="1" u="none" strike="noStrike" kern="0" cap="none" spc="0" normalizeH="0" baseline="0" noProof="0">
                <a:ln>
                  <a:solidFill>
                    <a:prstClr val="black">
                      <a:alpha val="50000"/>
                    </a:prstClr>
                  </a:solidFill>
                </a:ln>
                <a:solidFill>
                  <a:srgbClr val="FF0000"/>
                </a:solidFill>
                <a:effectLst/>
                <a:uLnTx/>
                <a:uFillTx/>
                <a:latin typeface="Cancun" pitchFamily="2" charset="0"/>
                <a:ea typeface="+mn-ea"/>
                <a:cs typeface="+mn-cs"/>
              </a:rPr>
              <a:t>E</a:t>
            </a:r>
            <a:r>
              <a:rPr lang="es-ES" sz="1900" b="1" i="1">
                <a:latin typeface="Tekton Pro" panose="020F0603020208020904" pitchFamily="34" charset="-18"/>
              </a:rPr>
              <a:t>l Parque Nacional Torres del Paine es una de las áreas silvestres protegidas más importantes de Chile. Se ubica en la provincia de Ultima Esperanza y se encuentra a 318 km al sur de Punta Arenas. La primera área protegida se estableció aquí en 1959 y su área se expandió gradualmente a 2273 km2. En 1978, el parque fue declarado reserva de la biosfera por la UNESCO. Torres del Paine se caracteriza por tres picos graníticos de la Sierra Paine. Se encuentra en una zona de clima frío y lluvioso con temperaturas por debajo de los 16 °C durante los meses más calurosos. Hay un fuerte viento con rachas de hasta 150 km/h durante todo el año. La zona ha sido afectada varias veces por grandes incendios forestales. Según la revista National Geographic, Torres del Paine es el quinto lugar más hermoso del mundo. Casi 300.000 turistas lo visitan cada año.</a:t>
            </a:r>
            <a:endParaRPr kumimoji="0" lang="es-ES" sz="1900" b="1" i="1" u="none" strike="noStrike" kern="0" cap="none" spc="0" normalizeH="0" baseline="0" noProof="0">
              <a:ln>
                <a:noFill/>
              </a:ln>
              <a:solidFill>
                <a:prstClr val="black"/>
              </a:solidFill>
              <a:effectLst/>
              <a:uLnTx/>
              <a:uFillTx/>
              <a:latin typeface="Tekton Pro" panose="020F0603020208020904" pitchFamily="34" charset="-18"/>
            </a:endParaRPr>
          </a:p>
        </p:txBody>
      </p:sp>
      <p:pic>
        <p:nvPicPr>
          <p:cNvPr id="8" name="Vk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000" y="2916000"/>
            <a:ext cx="637796" cy="425195"/>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576000"/>
            <a:ext cx="12780000" cy="2355824"/>
          </a:xfrm>
          <a:prstGeom prst="rect">
            <a:avLst/>
          </a:prstGeom>
          <a:solidFill>
            <a:srgbClr val="F9D798"/>
          </a:solidFill>
          <a:ln w="31750">
            <a:solidFill>
              <a:schemeClr val="bg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kumimoji="0" lang="sk-SK" sz="3200" b="0" i="1" u="none" strike="noStrike" kern="0" cap="none" spc="0" normalizeH="0" baseline="0" noProof="0">
                <a:ln>
                  <a:solidFill>
                    <a:prstClr val="black">
                      <a:alpha val="50000"/>
                    </a:prstClr>
                  </a:solidFill>
                </a:ln>
                <a:solidFill>
                  <a:srgbClr val="FF0000"/>
                </a:solidFill>
                <a:effectLst/>
                <a:uLnTx/>
                <a:uFillTx/>
                <a:latin typeface="Cancun" pitchFamily="2" charset="0"/>
                <a:ea typeface="+mn-ea"/>
                <a:cs typeface="+mn-cs"/>
              </a:rPr>
              <a:t>T</a:t>
            </a:r>
            <a:r>
              <a:rPr lang="en-US" sz="1900" b="1" i="1">
                <a:latin typeface="Tekton Pro" panose="020F0603020208020904" pitchFamily="34" charset="-18"/>
              </a:rPr>
              <a:t>orres del Paine National Park is one of the most important protected wild areas in Chile. It is located in the province of Ultima Esperanza and lies 318 km south of Punta Arenas. The first protected area was established here in 1959 and its area gradually expanded to 2,273 km2. In 1978, the park was declared a UNESCO biosphere reserve. Torres del Paine is characterized by three granite peaks of the Paine Mountains. It lies in a cold and rainy climate zone with temperatures below 16 °C during the hottest months. There is a strong wind with gusts of up to 150 km/h all year round. The area has been hit several times by large forest fires. According to National Geographic magazine, Torres del Paine is the fifth most beautiful place in the world. Almost 300,000 tourists visit it every year.</a:t>
            </a:r>
            <a:endParaRPr kumimoji="0" lang="en-US" sz="1900" b="1" i="1" u="none" strike="noStrike" kern="0" cap="none" spc="0" normalizeH="0" baseline="0" noProof="0">
              <a:ln>
                <a:noFill/>
              </a:ln>
              <a:solidFill>
                <a:prstClr val="black"/>
              </a:solidFill>
              <a:effectLst/>
              <a:uLnTx/>
              <a:uFillTx/>
              <a:latin typeface="Tekton Pro" panose="020F06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2352" y="432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10" name="Rám">
            <a:extLst>
              <a:ext uri="{FF2B5EF4-FFF2-40B4-BE49-F238E27FC236}">
                <a16:creationId xmlns:a16="http://schemas.microsoft.com/office/drawing/2014/main" id="{449FE994-C209-411D-BE9A-3E51BAD542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1" name="Kruh">
            <a:extLst>
              <a:ext uri="{FF2B5EF4-FFF2-40B4-BE49-F238E27FC236}">
                <a16:creationId xmlns:a16="http://schemas.microsoft.com/office/drawing/2014/main" id="{68B79B20-5684-4836-9195-20CB2D32C405}"/>
              </a:ext>
            </a:extLst>
          </p:cNvPr>
          <p:cNvSpPr/>
          <p:nvPr/>
        </p:nvSpPr>
        <p:spPr>
          <a:xfrm>
            <a:off x="14040000" y="7526610"/>
            <a:ext cx="715510" cy="673650"/>
          </a:xfrm>
          <a:prstGeom prst="ellipse">
            <a:avLst/>
          </a:prstGeom>
          <a:solidFill>
            <a:srgbClr val="F9D798"/>
          </a:solidFill>
          <a:ln w="19050" cap="flat" cmpd="sng" algn="ctr">
            <a:solidFill>
              <a:schemeClr val="bg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6">
            <a:extLst>
              <a:ext uri="{28A0092B-C50C-407E-A947-70E740481C1C}">
                <a14:useLocalDpi xmlns:a14="http://schemas.microsoft.com/office/drawing/2010/main" val="0"/>
              </a:ext>
            </a:extLst>
          </a:blip>
          <a:srcRect/>
          <a:stretch/>
        </p:blipFill>
        <p:spPr>
          <a:xfrm rot="20708439">
            <a:off x="14172369" y="7643439"/>
            <a:ext cx="450772" cy="450772"/>
          </a:xfrm>
          <a:prstGeom prst="rect">
            <a:avLst/>
          </a:prstGeom>
          <a:noFill/>
          <a:ln>
            <a:noFill/>
          </a:ln>
          <a:effectLst>
            <a:outerShdw blurRad="25400" sx="105000" sy="105000" algn="ctr" rotWithShape="0">
              <a:prstClr val="black">
                <a:alpha val="75000"/>
              </a:prstClr>
            </a:outerShdw>
          </a:effectLst>
        </p:spPr>
      </p:pic>
    </p:spTree>
    <p:extLst>
      <p:ext uri="{BB962C8B-B14F-4D97-AF65-F5344CB8AC3E}">
        <p14:creationId xmlns:p14="http://schemas.microsoft.com/office/powerpoint/2010/main" val="66751444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500"/>
                                        <p:tgtEl>
                                          <p:spTgt spid="12"/>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hidden="1">
            <a:extLst>
              <a:ext uri="{FF2B5EF4-FFF2-40B4-BE49-F238E27FC236}">
                <a16:creationId xmlns:a16="http://schemas.microsoft.com/office/drawing/2014/main" id="{1D99892D-376A-4DE4-80BC-5F662DAC62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35847219"/>
      </p:ext>
    </p:extLst>
  </p:cSld>
  <p:clrMapOvr>
    <a:masterClrMapping/>
  </p:clrMapOvr>
  <p:transition spd="slow" advClick="0" advTm="300">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1876881189"/>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2462514550"/>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B40776D6-FCC1-4223-87EB-802D9FB0A8EA}"/>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a:t>
            </a:r>
            <a:r>
              <a:rPr lang="sk-SK" sz="1200">
                <a:solidFill>
                  <a:prstClr val="black"/>
                </a:solidFill>
                <a:latin typeface="Contus T OT"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3837513351"/>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26727B51-4841-4D9A-A1DA-BE65F6D9F464}"/>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a:t>
            </a:r>
            <a:r>
              <a:rPr lang="sk-SK" sz="1200">
                <a:solidFill>
                  <a:prstClr val="black"/>
                </a:solidFill>
                <a:latin typeface="Contus T OT"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2087305479"/>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4052938052"/>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9945351"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CD184A42-60ED-40B9-8904-86340B540DF0}"/>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a:t>
            </a:r>
            <a:r>
              <a:rPr lang="sk-SK" sz="1200">
                <a:solidFill>
                  <a:prstClr val="black"/>
                </a:solidFill>
                <a:latin typeface="Contus T OT"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3258760799"/>
      </p:ext>
    </p:extLst>
  </p:cSld>
  <p:clrMapOvr>
    <a:masterClrMapping/>
  </p:clrMapOvr>
  <mc:AlternateContent xmlns:mc="http://schemas.openxmlformats.org/markup-compatibility/2006" xmlns:p14="http://schemas.microsoft.com/office/powerpoint/2010/main">
    <mc:Choice Requires="p14">
      <p:transition spd="slow" p14:dur="2500" advClick="0" advTm="14000">
        <p:wedge/>
      </p:transition>
    </mc:Choice>
    <mc:Fallback xmlns="">
      <p:transition spd="slow" advClick="0"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5E-6 0 L -0.31032 0 " pathEditMode="relative" rAng="0" ptsTypes="AA">
                                      <p:cBhvr>
                                        <p:cTn id="6" dur="10000" fill="hold"/>
                                        <p:tgtEl>
                                          <p:spTgt spid="4"/>
                                        </p:tgtEl>
                                        <p:attrNameLst>
                                          <p:attrName>ppt_x</p:attrName>
                                          <p:attrName>ppt_y</p:attrName>
                                        </p:attrNameLst>
                                      </p:cBhvr>
                                      <p:rCtr x="-15521"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82611525"/>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2944530119"/>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3612091875"/>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8BCA7FA4-959F-422F-AEDD-86E620A8EDED}"/>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a:t>
            </a:r>
            <a:r>
              <a:rPr lang="sk-SK" sz="1200">
                <a:solidFill>
                  <a:prstClr val="black"/>
                </a:solidFill>
                <a:latin typeface="Contus T OT"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1310158546"/>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174866642"/>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2904825129"/>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07F39782-C0D7-4C03-9CEB-7654C07F90CA}"/>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a:t>
            </a:r>
            <a:r>
              <a:rPr lang="sk-SK" sz="1200">
                <a:solidFill>
                  <a:prstClr val="black"/>
                </a:solidFill>
                <a:latin typeface="Contus T OT"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3344084480"/>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3C4A637C-34C2-4ED8-8997-AECDD04EE5E5}"/>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a:t>
            </a:r>
            <a:r>
              <a:rPr lang="sk-SK" sz="1200">
                <a:solidFill>
                  <a:prstClr val="black"/>
                </a:solidFill>
                <a:latin typeface="Contus T OT"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9493019"/>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B2E7F242-DD11-4D6C-A35B-CDEF45AB3921}"/>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a:t>
            </a:r>
            <a:r>
              <a:rPr lang="sk-SK" sz="1200">
                <a:solidFill>
                  <a:prstClr val="black"/>
                </a:solidFill>
                <a:latin typeface="Contus T OT"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2641364919"/>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8B9F5DD6-FEFC-4E6F-A46D-8D0A54FAD041}"/>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a:t>
            </a:r>
            <a:r>
              <a:rPr lang="sk-SK" sz="1200">
                <a:solidFill>
                  <a:prstClr val="black"/>
                </a:solidFill>
                <a:latin typeface="Contus T OT"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3335223354"/>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934202" y="0"/>
            <a:ext cx="22174202"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3630452990"/>
      </p:ext>
    </p:extLst>
  </p:cSld>
  <p:clrMapOvr>
    <a:masterClrMapping/>
  </p:clrMapOvr>
  <mc:AlternateContent xmlns:mc="http://schemas.openxmlformats.org/markup-compatibility/2006" xmlns:p14="http://schemas.microsoft.com/office/powerpoint/2010/main">
    <mc:Choice Requires="p14">
      <p:transition spd="slow" p14:dur="2500" advClick="0" advTm="14000">
        <p:wedge/>
      </p:transition>
    </mc:Choice>
    <mc:Fallback xmlns="">
      <p:transition spd="slow" advClick="0"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 0 L 0.45427 0 " pathEditMode="relative" rAng="0" ptsTypes="AA">
                                      <p:cBhvr>
                                        <p:cTn id="6" dur="10000" fill="hold"/>
                                        <p:tgtEl>
                                          <p:spTgt spid="4"/>
                                        </p:tgtEl>
                                        <p:attrNameLst>
                                          <p:attrName>ppt_x</p:attrName>
                                          <p:attrName>ppt_y</p:attrName>
                                        </p:attrNameLst>
                                      </p:cBhvr>
                                      <p:rCtr x="2270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1532619126"/>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1009471640"/>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64EB69BC-A042-4D36-83B3-35AB833F445A}"/>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a:t>
            </a:r>
            <a:r>
              <a:rPr lang="sk-SK" sz="1200">
                <a:solidFill>
                  <a:prstClr val="black"/>
                </a:solidFill>
                <a:latin typeface="Contus T OT"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1772055436"/>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650819998"/>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B0CE0F18-82A5-4A5F-A099-D01354A57268}"/>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a:t>
            </a:r>
            <a:r>
              <a:rPr lang="sk-SK" sz="1200">
                <a:solidFill>
                  <a:prstClr val="black"/>
                </a:solidFill>
                <a:latin typeface="Contus T OT"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1737854313"/>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608E2C87-8473-48C2-AEF0-F875C39BB97B}"/>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a:t>
            </a:r>
            <a:r>
              <a:rPr lang="sk-SK" sz="1200">
                <a:solidFill>
                  <a:prstClr val="black"/>
                </a:solidFill>
                <a:latin typeface="Contus T OT"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51290551"/>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519597219"/>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3422488722"/>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CFCA6689-3181-4181-B5B6-E3AD87A99987}"/>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a:t>
            </a:r>
            <a:r>
              <a:rPr lang="sk-SK" sz="1200">
                <a:solidFill>
                  <a:prstClr val="black"/>
                </a:solidFill>
                <a:latin typeface="Contus T OT"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58183048"/>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6E83B745-C02B-4D81-8386-51DFD5E5A795}"/>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a:t>
            </a:r>
            <a:r>
              <a:rPr lang="sk-SK" sz="1200">
                <a:solidFill>
                  <a:prstClr val="black"/>
                </a:solidFill>
                <a:latin typeface="Contus T OT"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518443753"/>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835" y="0"/>
            <a:ext cx="15230329"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3778407792"/>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D37BF03B-A0E6-4DC1-970A-92FCD2F51964}"/>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a:t>
            </a:r>
            <a:r>
              <a:rPr lang="sk-SK" sz="1200">
                <a:solidFill>
                  <a:prstClr val="black"/>
                </a:solidFill>
                <a:latin typeface="Contus T OT"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1808504634"/>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475" y="30882"/>
            <a:ext cx="28396138" cy="8541618"/>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E8785D06-7C06-449C-9087-71554A7433C4}"/>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a:t>
            </a:r>
            <a:r>
              <a:rPr lang="sk-SK" sz="1200">
                <a:solidFill>
                  <a:prstClr val="black"/>
                </a:solidFill>
                <a:latin typeface="Contus T OT"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355870985"/>
      </p:ext>
    </p:extLst>
  </p:cSld>
  <p:clrMapOvr>
    <a:masterClrMapping/>
  </p:clrMapOvr>
  <mc:AlternateContent xmlns:mc="http://schemas.openxmlformats.org/markup-compatibility/2006" xmlns:p14="http://schemas.microsoft.com/office/powerpoint/2010/main">
    <mc:Choice Requires="p14">
      <p:transition spd="slow" p14:dur="2500" advClick="0" advTm="17000">
        <p:wedge/>
      </p:transition>
    </mc:Choice>
    <mc:Fallback xmlns="">
      <p:transition spd="slow" advClick="0"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8.33333E-7 3.33333E-6 L -0.85844 -0.00167 " pathEditMode="relative" rAng="0" ptsTypes="AA">
                                      <p:cBhvr>
                                        <p:cTn id="6" dur="14000" fill="hold"/>
                                        <p:tgtEl>
                                          <p:spTgt spid="4"/>
                                        </p:tgtEl>
                                        <p:attrNameLst>
                                          <p:attrName>ppt_x</p:attrName>
                                          <p:attrName>ppt_y</p:attrName>
                                        </p:attrNameLst>
                                      </p:cBhvr>
                                      <p:rCtr x="-42927" y="-9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a:t>
            </a:r>
            <a:r>
              <a:rPr lang="sk-SK" sz="1200">
                <a:solidFill>
                  <a:prstClr val="black"/>
                </a:solidFill>
                <a:latin typeface="Contus T OT"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3346082431"/>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7C0B466D-CF2D-47D2-9066-A721421E9F60}"/>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a:t>
            </a:r>
            <a:r>
              <a:rPr lang="sk-SK" sz="1200">
                <a:solidFill>
                  <a:prstClr val="black"/>
                </a:solidFill>
                <a:latin typeface="Contus T OT"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2834267919"/>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F5DC62E5-52D4-464D-854C-A77E536C97A0}"/>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a:t>
            </a:r>
            <a:r>
              <a:rPr lang="sk-SK" sz="1200">
                <a:solidFill>
                  <a:prstClr val="black"/>
                </a:solidFill>
                <a:latin typeface="Contus T OT"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1934940784"/>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26B65607-DDF1-4BEB-9A20-BADB4EC78425}"/>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a:t>
            </a:r>
            <a:r>
              <a:rPr lang="sk-SK" sz="1200">
                <a:solidFill>
                  <a:prstClr val="black"/>
                </a:solidFill>
                <a:latin typeface="Contus T OT"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2627473613"/>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F59130BA-9296-46C7-BF86-201AC0103448}"/>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a:t>
            </a:r>
            <a:r>
              <a:rPr lang="sk-SK" sz="1200">
                <a:solidFill>
                  <a:prstClr val="black"/>
                </a:solidFill>
                <a:latin typeface="Contus T OT"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348234134"/>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4BB6BB54-1729-479C-9014-74A800175A7C}"/>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s T OT" pitchFamily="2" charset="0"/>
                <a:ea typeface="+mn-ea"/>
                <a:cs typeface="EucrosiaUPC" panose="02020603050405020304" pitchFamily="18" charset="-34"/>
              </a:rPr>
              <a:t>Photo © </a:t>
            </a:r>
            <a:r>
              <a:rPr lang="sk-SK" sz="1200">
                <a:solidFill>
                  <a:prstClr val="black"/>
                </a:solidFill>
                <a:latin typeface="Contus T OT"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s T OT" pitchFamily="2" charset="0"/>
              <a:ea typeface="+mn-ea"/>
              <a:cs typeface="EucrosiaUPC" panose="02020603050405020304" pitchFamily="18" charset="-34"/>
            </a:endParaRPr>
          </a:p>
        </p:txBody>
      </p:sp>
    </p:spTree>
    <p:extLst>
      <p:ext uri="{BB962C8B-B14F-4D97-AF65-F5344CB8AC3E}">
        <p14:creationId xmlns:p14="http://schemas.microsoft.com/office/powerpoint/2010/main" val="1743664517"/>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Steve">
            <a:extLst>
              <a:ext uri="{FF2B5EF4-FFF2-40B4-BE49-F238E27FC236}">
                <a16:creationId xmlns:a16="http://schemas.microsoft.com/office/drawing/2014/main" id="{50E240CE-D3D1-4EF1-9B83-FCEBE0E3AD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92208" y="7027730"/>
            <a:ext cx="4517528" cy="871804"/>
          </a:xfrm>
          <a:prstGeom prst="rect">
            <a:avLst/>
          </a:prstGeom>
        </p:spPr>
      </p:pic>
      <p:sp>
        <p:nvSpPr>
          <p:cNvPr id="15" name="Kontakt">
            <a:extLst>
              <a:ext uri="{FF2B5EF4-FFF2-40B4-BE49-F238E27FC236}">
                <a16:creationId xmlns:a16="http://schemas.microsoft.com/office/drawing/2014/main" id="{8D3E805C-797B-4D1B-8E66-2BEDE43C2616}"/>
              </a:ext>
            </a:extLst>
          </p:cNvPr>
          <p:cNvSpPr/>
          <p:nvPr/>
        </p:nvSpPr>
        <p:spPr>
          <a:xfrm>
            <a:off x="1368000" y="5580000"/>
            <a:ext cx="10788504"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dirty="0" err="1">
                <a:ln>
                  <a:noFill/>
                </a:ln>
                <a:solidFill>
                  <a:prstClr val="black"/>
                </a:solidFill>
                <a:effectLst/>
                <a:uLnTx/>
                <a:uFillTx/>
                <a:latin typeface="Nadianne" panose="03020902050305070206" pitchFamily="66" charset="0"/>
                <a:ea typeface="+mn-ea"/>
                <a:cs typeface="+mn-cs"/>
              </a:rPr>
              <a:t>Contact</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			</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2500">
                <a:solidFill>
                  <a:prstClr val="black"/>
                </a:solidFill>
                <a:latin typeface="Nadianne" panose="03020902050305070206" pitchFamily="66" charset="0"/>
              </a:rPr>
              <a:t>pista2011@</a:t>
            </a:r>
            <a:r>
              <a:rPr lang="sk-SK" sz="2500" dirty="0">
                <a:solidFill>
                  <a:prstClr val="black"/>
                </a:solidFill>
                <a:latin typeface="Nadianne" panose="03020902050305070206" pitchFamily="66" charset="0"/>
              </a:rPr>
              <a:t>gmail.com</a:t>
            </a:r>
            <a:endPar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endParaRPr>
          </a:p>
        </p:txBody>
      </p:sp>
      <p:sp>
        <p:nvSpPr>
          <p:cNvPr id="10" name="Autor">
            <a:extLst>
              <a:ext uri="{FF2B5EF4-FFF2-40B4-BE49-F238E27FC236}">
                <a16:creationId xmlns:a16="http://schemas.microsoft.com/office/drawing/2014/main" id="{8B76E588-C54C-4B4D-AFC9-D84D13A72BA2}"/>
              </a:ext>
            </a:extLst>
          </p:cNvPr>
          <p:cNvSpPr/>
          <p:nvPr/>
        </p:nvSpPr>
        <p:spPr>
          <a:xfrm>
            <a:off x="1368000" y="4860000"/>
            <a:ext cx="10788504"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dirty="0" err="1">
                <a:ln>
                  <a:noFill/>
                </a:ln>
                <a:solidFill>
                  <a:prstClr val="black"/>
                </a:solidFill>
                <a:effectLst/>
                <a:uLnTx/>
                <a:uFillTx/>
                <a:latin typeface="Nadianne" panose="03020902050305070206" pitchFamily="66" charset="0"/>
                <a:ea typeface="+mn-ea"/>
                <a:cs typeface="+mn-cs"/>
              </a:rPr>
              <a:t>Created</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by</a:t>
            </a:r>
            <a:r>
              <a:rPr kumimoji="0" lang="en-US"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		Rumpler Štefan</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a:t>
            </a:r>
            <a:r>
              <a:rPr kumimoji="0" lang="en-US"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(Slovakia)</a:t>
            </a:r>
          </a:p>
        </p:txBody>
      </p:sp>
      <p:sp>
        <p:nvSpPr>
          <p:cNvPr id="13" name="Foto S">
            <a:extLst>
              <a:ext uri="{FF2B5EF4-FFF2-40B4-BE49-F238E27FC236}">
                <a16:creationId xmlns:a16="http://schemas.microsoft.com/office/drawing/2014/main" id="{081D4534-587E-45AF-9F8C-89A000C57F6A}"/>
              </a:ext>
            </a:extLst>
          </p:cNvPr>
          <p:cNvSpPr/>
          <p:nvPr/>
        </p:nvSpPr>
        <p:spPr>
          <a:xfrm>
            <a:off x="1368000" y="4140000"/>
            <a:ext cx="10788504"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Sekerka Dušan, Ing.  (Slovakia)</a:t>
            </a:r>
          </a:p>
        </p:txBody>
      </p:sp>
      <p:sp>
        <p:nvSpPr>
          <p:cNvPr id="11" name="Foto H">
            <a:extLst>
              <a:ext uri="{FF2B5EF4-FFF2-40B4-BE49-F238E27FC236}">
                <a16:creationId xmlns:a16="http://schemas.microsoft.com/office/drawing/2014/main" id="{41676351-4DE1-4CFC-82A2-F32CE78ADE50}"/>
              </a:ext>
            </a:extLst>
          </p:cNvPr>
          <p:cNvSpPr/>
          <p:nvPr/>
        </p:nvSpPr>
        <p:spPr>
          <a:xfrm>
            <a:off x="1368000" y="3420000"/>
            <a:ext cx="10788504"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Hudec Ivan  (Slovakia)</a:t>
            </a:r>
          </a:p>
        </p:txBody>
      </p:sp>
      <p:sp>
        <p:nvSpPr>
          <p:cNvPr id="14" name="Hudba">
            <a:extLst>
              <a:ext uri="{FF2B5EF4-FFF2-40B4-BE49-F238E27FC236}">
                <a16:creationId xmlns:a16="http://schemas.microsoft.com/office/drawing/2014/main" id="{541EC862-182E-4211-9FF5-BE1938262BF4}"/>
              </a:ext>
            </a:extLst>
          </p:cNvPr>
          <p:cNvSpPr/>
          <p:nvPr/>
        </p:nvSpPr>
        <p:spPr>
          <a:xfrm>
            <a:off x="1368000" y="2700000"/>
            <a:ext cx="10788504"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dirty="0" err="1">
                <a:ln>
                  <a:noFill/>
                </a:ln>
                <a:solidFill>
                  <a:prstClr val="black"/>
                </a:solidFill>
                <a:effectLst/>
                <a:uLnTx/>
                <a:uFillTx/>
                <a:latin typeface="Nadianne" panose="03020902050305070206" pitchFamily="66" charset="0"/>
                <a:ea typeface="+mn-ea"/>
                <a:cs typeface="+mn-cs"/>
              </a:rPr>
              <a:t>Music</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			</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it-IT" sz="2500">
                <a:solidFill>
                  <a:prstClr val="black"/>
                </a:solidFill>
                <a:latin typeface="Nadianne" panose="03020902050305070206" pitchFamily="66" charset="0"/>
              </a:rPr>
              <a:t>Augusto Polo - Cuando llora mi guitarra</a:t>
            </a:r>
            <a:endPar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endParaRPr>
          </a:p>
        </p:txBody>
      </p:sp>
      <p:sp>
        <p:nvSpPr>
          <p:cNvPr id="17" name="Rok">
            <a:extLst>
              <a:ext uri="{FF2B5EF4-FFF2-40B4-BE49-F238E27FC236}">
                <a16:creationId xmlns:a16="http://schemas.microsoft.com/office/drawing/2014/main" id="{6F3D277B-3A5C-4A06-B211-54907C755363}"/>
              </a:ext>
            </a:extLst>
          </p:cNvPr>
          <p:cNvSpPr/>
          <p:nvPr/>
        </p:nvSpPr>
        <p:spPr>
          <a:xfrm>
            <a:off x="12374217" y="672966"/>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2021</a:t>
            </a:r>
          </a:p>
        </p:txBody>
      </p:sp>
      <p:pic>
        <p:nvPicPr>
          <p:cNvPr id="12" name="Rám">
            <a:extLst>
              <a:ext uri="{FF2B5EF4-FFF2-40B4-BE49-F238E27FC236}">
                <a16:creationId xmlns:a16="http://schemas.microsoft.com/office/drawing/2014/main" id="{67356060-BFCB-4B55-B1E6-D8987B497E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129383525"/>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fltVal val="0"/>
                                          </p:val>
                                        </p:tav>
                                        <p:tav tm="100000">
                                          <p:val>
                                            <p:strVal val="#ppt_w"/>
                                          </p:val>
                                        </p:tav>
                                      </p:tavLst>
                                    </p:anim>
                                    <p:anim calcmode="lin" valueType="num">
                                      <p:cBhvr>
                                        <p:cTn id="8" dur="1000" fill="hold"/>
                                        <p:tgtEl>
                                          <p:spTgt spid="17"/>
                                        </p:tgtEl>
                                        <p:attrNameLst>
                                          <p:attrName>ppt_h</p:attrName>
                                        </p:attrNameLst>
                                      </p:cBhvr>
                                      <p:tavLst>
                                        <p:tav tm="0">
                                          <p:val>
                                            <p:fltVal val="0"/>
                                          </p:val>
                                        </p:tav>
                                        <p:tav tm="100000">
                                          <p:val>
                                            <p:strVal val="#ppt_h"/>
                                          </p:val>
                                        </p:tav>
                                      </p:tavLst>
                                    </p:anim>
                                    <p:anim calcmode="lin" valueType="num">
                                      <p:cBhvr>
                                        <p:cTn id="9" dur="1000" fill="hold"/>
                                        <p:tgtEl>
                                          <p:spTgt spid="17"/>
                                        </p:tgtEl>
                                        <p:attrNameLst>
                                          <p:attrName>style.rotation</p:attrName>
                                        </p:attrNameLst>
                                      </p:cBhvr>
                                      <p:tavLst>
                                        <p:tav tm="0">
                                          <p:val>
                                            <p:fltVal val="90"/>
                                          </p:val>
                                        </p:tav>
                                        <p:tav tm="100000">
                                          <p:val>
                                            <p:fltVal val="0"/>
                                          </p:val>
                                        </p:tav>
                                      </p:tavLst>
                                    </p:anim>
                                    <p:animEffect transition="in" filter="fade">
                                      <p:cBhvr>
                                        <p:cTn id="10" dur="1000"/>
                                        <p:tgtEl>
                                          <p:spTgt spid="17"/>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left)">
                                      <p:cBhvr>
                                        <p:cTn id="14" dur="2000"/>
                                        <p:tgtEl>
                                          <p:spTgt spid="14"/>
                                        </p:tgtEl>
                                      </p:cBhvr>
                                    </p:animEffect>
                                  </p:childTnLst>
                                </p:cTn>
                              </p:par>
                              <p:par>
                                <p:cTn id="15" presetID="22" presetClass="entr" presetSubtype="8" fill="hold" grpId="0" nodeType="withEffect">
                                  <p:stCondLst>
                                    <p:cond delay="250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2000"/>
                                        <p:tgtEl>
                                          <p:spTgt spid="11"/>
                                        </p:tgtEl>
                                      </p:cBhvr>
                                    </p:animEffect>
                                  </p:childTnLst>
                                </p:cTn>
                              </p:par>
                              <p:par>
                                <p:cTn id="18" presetID="22" presetClass="entr" presetSubtype="8" fill="hold" grpId="0" nodeType="withEffect">
                                  <p:stCondLst>
                                    <p:cond delay="375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2000"/>
                                        <p:tgtEl>
                                          <p:spTgt spid="13"/>
                                        </p:tgtEl>
                                      </p:cBhvr>
                                    </p:animEffect>
                                  </p:childTnLst>
                                </p:cTn>
                              </p:par>
                              <p:par>
                                <p:cTn id="21" presetID="22" presetClass="entr" presetSubtype="8" fill="hold" grpId="0" nodeType="withEffect">
                                  <p:stCondLst>
                                    <p:cond delay="500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2000"/>
                                        <p:tgtEl>
                                          <p:spTgt spid="10"/>
                                        </p:tgtEl>
                                      </p:cBhvr>
                                    </p:animEffect>
                                  </p:childTnLst>
                                </p:cTn>
                              </p:par>
                              <p:par>
                                <p:cTn id="24" presetID="22" presetClass="entr" presetSubtype="8" fill="hold" grpId="0" nodeType="withEffect">
                                  <p:stCondLst>
                                    <p:cond delay="6250"/>
                                  </p:stCondLst>
                                  <p:childTnLst>
                                    <p:set>
                                      <p:cBhvr>
                                        <p:cTn id="25" dur="1" fill="hold">
                                          <p:stCondLst>
                                            <p:cond delay="0"/>
                                          </p:stCondLst>
                                        </p:cTn>
                                        <p:tgtEl>
                                          <p:spTgt spid="15"/>
                                        </p:tgtEl>
                                        <p:attrNameLst>
                                          <p:attrName>style.visibility</p:attrName>
                                        </p:attrNameLst>
                                      </p:cBhvr>
                                      <p:to>
                                        <p:strVal val="visible"/>
                                      </p:to>
                                    </p:set>
                                    <p:animEffect transition="in" filter="wipe(left)">
                                      <p:cBhvr>
                                        <p:cTn id="26" dur="2000"/>
                                        <p:tgtEl>
                                          <p:spTgt spid="15"/>
                                        </p:tgtEl>
                                      </p:cBhvr>
                                    </p:animEffect>
                                  </p:childTnLst>
                                </p:cTn>
                              </p:par>
                            </p:childTnLst>
                          </p:cTn>
                        </p:par>
                        <p:par>
                          <p:cTn id="27" fill="hold">
                            <p:stCondLst>
                              <p:cond delay="9250"/>
                            </p:stCondLst>
                            <p:childTnLst>
                              <p:par>
                                <p:cTn id="28" presetID="10" presetClass="entr" presetSubtype="0" fill="hold" nodeType="afterEffect">
                                  <p:stCondLst>
                                    <p:cond delay="5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0" grpId="0" animBg="1"/>
      <p:bldP spid="13" grpId="0" animBg="1"/>
      <p:bldP spid="11" grpId="0" animBg="1"/>
      <p:bldP spid="14" grpId="0" animBg="1"/>
      <p:bldP spid="1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6"/>
            <a:ext cx="15239767" cy="8572369"/>
          </a:xfrm>
          <a:prstGeom prst="rect">
            <a:avLst/>
          </a:prstGeom>
        </p:spPr>
      </p:pic>
      <p:sp>
        <p:nvSpPr>
          <p:cNvPr id="42" name="Mail">
            <a:extLst>
              <a:ext uri="{FF2B5EF4-FFF2-40B4-BE49-F238E27FC236}">
                <a16:creationId xmlns:a16="http://schemas.microsoft.com/office/drawing/2014/main" id="{2C03C55D-A76D-CD84-0AAF-E7517211750F}"/>
              </a:ext>
            </a:extLst>
          </p:cNvPr>
          <p:cNvSpPr/>
          <p:nvPr/>
        </p:nvSpPr>
        <p:spPr>
          <a:xfrm>
            <a:off x="6739340" y="6652261"/>
            <a:ext cx="5524880" cy="777284"/>
          </a:xfrm>
          <a:prstGeom prst="roundRect">
            <a:avLst>
              <a:gd name="adj" fmla="val 41392"/>
            </a:avLst>
          </a:prstGeom>
          <a:noFill/>
          <a:ln w="158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1147278" rtl="0" eaLnBrk="1" fontAlgn="auto" latinLnBrk="0" hangingPunct="1">
              <a:lnSpc>
                <a:spcPct val="100000"/>
              </a:lnSpc>
              <a:spcBef>
                <a:spcPts val="0"/>
              </a:spcBef>
              <a:spcAft>
                <a:spcPts val="0"/>
              </a:spcAft>
              <a:buClrTx/>
              <a:buSzTx/>
              <a:buFontTx/>
              <a:buNone/>
              <a:tabLst/>
              <a:defRPr/>
            </a:pPr>
            <a:r>
              <a:rPr kumimoji="0" lang="sk-SK" sz="3175" b="0" i="0" u="none" strike="noStrike" kern="1200" cap="none" spc="0" normalizeH="0" baseline="0" noProof="0">
                <a:ln>
                  <a:noFill/>
                </a:ln>
                <a:solidFill>
                  <a:srgbClr val="FF0000"/>
                </a:solidFill>
                <a:effectLst/>
                <a:uLnTx/>
                <a:uFillTx/>
                <a:latin typeface="Nadianne" panose="03020902050305070206" pitchFamily="66" charset="-18"/>
                <a:ea typeface="+mn-ea"/>
                <a:cs typeface="+mn-cs"/>
              </a:rPr>
              <a:t>pista2011@gmail.com</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8438" y="6048104"/>
            <a:ext cx="3240458" cy="1725545"/>
          </a:xfrm>
          <a:prstGeom prst="rect">
            <a:avLst/>
          </a:prstGeom>
        </p:spPr>
      </p:pic>
      <p:grpSp>
        <p:nvGrpSpPr>
          <p:cNvPr id="41" name="Fra">
            <a:extLst>
              <a:ext uri="{FF2B5EF4-FFF2-40B4-BE49-F238E27FC236}">
                <a16:creationId xmlns:a16="http://schemas.microsoft.com/office/drawing/2014/main" id="{A11D16A3-6761-901F-360F-9E407AED2655}"/>
              </a:ext>
            </a:extLst>
          </p:cNvPr>
          <p:cNvGrpSpPr/>
          <p:nvPr/>
        </p:nvGrpSpPr>
        <p:grpSpPr>
          <a:xfrm>
            <a:off x="1538754" y="4388775"/>
            <a:ext cx="7012701" cy="1655877"/>
            <a:chOff x="1189846" y="3197452"/>
            <a:chExt cx="5301164" cy="1251739"/>
          </a:xfrm>
        </p:grpSpPr>
        <p:pic>
          <p:nvPicPr>
            <p:cNvPr id="9" name="V FRA">
              <a:extLst>
                <a:ext uri="{FF2B5EF4-FFF2-40B4-BE49-F238E27FC236}">
                  <a16:creationId xmlns:a16="http://schemas.microsoft.com/office/drawing/2014/main" id="{B1F39D0B-09B4-7FB5-64DD-C11CFDB4C9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55205">
              <a:off x="3404234" y="3197452"/>
              <a:ext cx="825397" cy="380952"/>
            </a:xfrm>
            <a:prstGeom prst="rect">
              <a:avLst/>
            </a:prstGeom>
          </p:spPr>
        </p:pic>
        <p:sp>
          <p:nvSpPr>
            <p:cNvPr id="3" name="FRA">
              <a:extLst>
                <a:ext uri="{FF2B5EF4-FFF2-40B4-BE49-F238E27FC236}">
                  <a16:creationId xmlns:a16="http://schemas.microsoft.com/office/drawing/2014/main" id="{8547076E-C6EC-3C5C-21ED-7890451E65F1}"/>
                </a:ext>
              </a:extLst>
            </p:cNvPr>
            <p:cNvSpPr txBox="1"/>
            <p:nvPr/>
          </p:nvSpPr>
          <p:spPr>
            <a:xfrm rot="238941">
              <a:off x="1189846" y="3503900"/>
              <a:ext cx="5301164" cy="945291"/>
            </a:xfrm>
            <a:prstGeom prst="rect">
              <a:avLst/>
            </a:prstGeom>
            <a:noFill/>
            <a:ln w="19050">
              <a:noFill/>
            </a:ln>
          </p:spPr>
          <p:txBody>
            <a:bodyPr wrap="square" lIns="179998" tIns="143997" rIns="179998" bIns="179998" rtlCol="0">
              <a:spAutoFit/>
            </a:bodyPr>
            <a:lstStyle/>
            <a:p>
              <a:pPr marL="0" marR="0" lvl="0" indent="0" algn="ctr" defTabSz="457190" rtl="0" eaLnBrk="1" fontAlgn="auto" latinLnBrk="0" hangingPunct="1">
                <a:lnSpc>
                  <a:spcPct val="100000"/>
                </a:lnSpc>
                <a:spcBef>
                  <a:spcPts val="0"/>
                </a:spcBef>
                <a:spcAft>
                  <a:spcPts val="0"/>
                </a:spcAft>
                <a:buClrTx/>
                <a:buSzTx/>
                <a:buFontTx/>
                <a:buNone/>
                <a:tabLst/>
                <a:defRPr/>
              </a:pPr>
              <a:r>
                <a:rPr kumimoji="0" lang="fr-FR" sz="2000" b="0" i="1" u="none" strike="noStrike" kern="1200" cap="none" spc="0" normalizeH="0" baseline="0" noProof="0">
                  <a:ln>
                    <a:noFill/>
                  </a:ln>
                  <a:solidFill>
                    <a:srgbClr val="FF6600"/>
                  </a:solidFill>
                  <a:effectLst/>
                  <a:uLnTx/>
                  <a:uFillTx/>
                  <a:latin typeface="Arial" panose="020B0604020202020204" pitchFamily="34" charset="0"/>
                  <a:ea typeface="+mn-ea"/>
                  <a:cs typeface="Arial" panose="020B0604020202020204" pitchFamily="34" charset="0"/>
                </a:rPr>
                <a:t>Puis-je vous ajouter à ma liste de diffusion?</a:t>
              </a:r>
            </a:p>
            <a:p>
              <a:pPr marL="0" marR="0" lvl="0" indent="0" algn="ctr" defTabSz="457190" rtl="0" eaLnBrk="1" fontAlgn="auto" latinLnBrk="0" hangingPunct="1">
                <a:lnSpc>
                  <a:spcPct val="100000"/>
                </a:lnSpc>
                <a:spcBef>
                  <a:spcPts val="0"/>
                </a:spcBef>
                <a:spcAft>
                  <a:spcPts val="0"/>
                </a:spcAft>
                <a:buClrTx/>
                <a:buSzTx/>
                <a:buFontTx/>
                <a:buNone/>
                <a:tabLst/>
                <a:defRPr/>
              </a:pPr>
              <a:r>
                <a:rPr kumimoji="0" lang="fr-FR" sz="2000" b="0" i="1" u="none" strike="noStrike" kern="1200" cap="none" spc="0" normalizeH="0" baseline="0" noProof="0">
                  <a:ln>
                    <a:noFill/>
                  </a:ln>
                  <a:solidFill>
                    <a:srgbClr val="FF6600"/>
                  </a:solidFill>
                  <a:effectLst/>
                  <a:uLnTx/>
                  <a:uFillTx/>
                  <a:latin typeface="Arial" panose="020B0604020202020204" pitchFamily="34" charset="0"/>
                  <a:ea typeface="+mn-ea"/>
                  <a:cs typeface="Arial" panose="020B0604020202020204" pitchFamily="34" charset="0"/>
                </a:rPr>
                <a:t>Une nouvelle présentation PPS originale chaque semaine.</a:t>
              </a:r>
            </a:p>
            <a:p>
              <a:pPr marL="0" marR="0" lvl="0" indent="0" algn="ctr" defTabSz="457190" rtl="0" eaLnBrk="1" fontAlgn="auto" latinLnBrk="0" hangingPunct="1">
                <a:lnSpc>
                  <a:spcPct val="100000"/>
                </a:lnSpc>
                <a:spcBef>
                  <a:spcPts val="0"/>
                </a:spcBef>
                <a:spcAft>
                  <a:spcPts val="0"/>
                </a:spcAft>
                <a:buClrTx/>
                <a:buSzTx/>
                <a:buFontTx/>
                <a:buNone/>
                <a:tabLst/>
                <a:defRPr/>
              </a:pPr>
              <a:r>
                <a:rPr kumimoji="0" lang="fr-FR" sz="2000" b="0" i="1" u="none" strike="noStrike" kern="1200" cap="none" spc="0" normalizeH="0" baseline="0" noProof="0">
                  <a:ln>
                    <a:noFill/>
                  </a:ln>
                  <a:solidFill>
                    <a:srgbClr val="FF6600"/>
                  </a:solidFill>
                  <a:effectLst/>
                  <a:uLnTx/>
                  <a:uFillTx/>
                  <a:latin typeface="Arial" panose="020B0604020202020204" pitchFamily="34" charset="0"/>
                  <a:ea typeface="+mn-ea"/>
                  <a:cs typeface="Arial" panose="020B0604020202020204" pitchFamily="34" charset="0"/>
                </a:rPr>
                <a:t>Vidéos disponibles gratuitement sur YouTube.</a:t>
              </a:r>
              <a:endParaRPr kumimoji="0" lang="sk-SK" sz="2000" b="0" i="1" u="none" strike="noStrike" kern="1200" cap="none" spc="0" normalizeH="0" baseline="0" noProof="0">
                <a:ln>
                  <a:noFill/>
                </a:ln>
                <a:solidFill>
                  <a:srgbClr val="FF6600"/>
                </a:solidFill>
                <a:effectLst/>
                <a:uLnTx/>
                <a:uFillTx/>
                <a:latin typeface="Arial" panose="020B0604020202020204" pitchFamily="34" charset="0"/>
                <a:ea typeface="+mn-ea"/>
                <a:cs typeface="Arial" panose="020B0604020202020204" pitchFamily="34" charset="0"/>
              </a:endParaRPr>
            </a:p>
          </p:txBody>
        </p:sp>
      </p:grpSp>
      <p:grpSp>
        <p:nvGrpSpPr>
          <p:cNvPr id="40" name="Nem">
            <a:extLst>
              <a:ext uri="{FF2B5EF4-FFF2-40B4-BE49-F238E27FC236}">
                <a16:creationId xmlns:a16="http://schemas.microsoft.com/office/drawing/2014/main" id="{5EB83F44-1C01-B93B-2D8A-92846A25ACB7}"/>
              </a:ext>
            </a:extLst>
          </p:cNvPr>
          <p:cNvGrpSpPr/>
          <p:nvPr/>
        </p:nvGrpSpPr>
        <p:grpSpPr>
          <a:xfrm rot="1019079">
            <a:off x="9087312" y="4378324"/>
            <a:ext cx="6183494" cy="1621266"/>
            <a:chOff x="6377230" y="3708238"/>
            <a:chExt cx="4674335" cy="1225575"/>
          </a:xfrm>
        </p:grpSpPr>
        <p:pic>
          <p:nvPicPr>
            <p:cNvPr id="14" name="V NEM">
              <a:extLst>
                <a:ext uri="{FF2B5EF4-FFF2-40B4-BE49-F238E27FC236}">
                  <a16:creationId xmlns:a16="http://schemas.microsoft.com/office/drawing/2014/main" id="{5501A1F0-DD95-BF04-E02C-CC9C48E3A8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425048">
              <a:off x="8293459" y="3708238"/>
              <a:ext cx="825397" cy="380952"/>
            </a:xfrm>
            <a:prstGeom prst="rect">
              <a:avLst/>
            </a:prstGeom>
          </p:spPr>
        </p:pic>
        <p:sp>
          <p:nvSpPr>
            <p:cNvPr id="21" name="NEM">
              <a:extLst>
                <a:ext uri="{FF2B5EF4-FFF2-40B4-BE49-F238E27FC236}">
                  <a16:creationId xmlns:a16="http://schemas.microsoft.com/office/drawing/2014/main" id="{8604FFE7-5577-DCCA-9133-38DA0BD13FA4}"/>
                </a:ext>
              </a:extLst>
            </p:cNvPr>
            <p:cNvSpPr txBox="1"/>
            <p:nvPr/>
          </p:nvSpPr>
          <p:spPr>
            <a:xfrm rot="21445175">
              <a:off x="6377230" y="3988522"/>
              <a:ext cx="4674335" cy="945291"/>
            </a:xfrm>
            <a:prstGeom prst="rect">
              <a:avLst/>
            </a:prstGeom>
            <a:noFill/>
            <a:ln w="19050">
              <a:noFill/>
            </a:ln>
          </p:spPr>
          <p:txBody>
            <a:bodyPr wrap="square" lIns="179998" tIns="143997" rIns="179998" bIns="179998" rtlCol="0">
              <a:spAutoFit/>
            </a:bodyPr>
            <a:lstStyle/>
            <a:p>
              <a:pPr marL="0" marR="0" lvl="0" indent="0" algn="ctr" defTabSz="457190" rtl="0" eaLnBrk="1" fontAlgn="auto" latinLnBrk="0" hangingPunct="1">
                <a:lnSpc>
                  <a:spcPct val="100000"/>
                </a:lnSpc>
                <a:spcBef>
                  <a:spcPts val="0"/>
                </a:spcBef>
                <a:spcAft>
                  <a:spcPts val="0"/>
                </a:spcAft>
                <a:buClrTx/>
                <a:buSzTx/>
                <a:buFontTx/>
                <a:buNone/>
                <a:tabLst/>
                <a:defRPr/>
              </a:pPr>
              <a:r>
                <a:rPr kumimoji="0" lang="de-DE" sz="2000" b="0" i="1" u="none" strike="noStrike" kern="1200" cap="none" spc="0" normalizeH="0" baseline="0" noProof="0">
                  <a:ln>
                    <a:noFill/>
                  </a:ln>
                  <a:solidFill>
                    <a:srgbClr val="FFC000">
                      <a:lumMod val="40000"/>
                      <a:lumOff val="60000"/>
                    </a:srgbClr>
                  </a:solidFill>
                  <a:effectLst/>
                  <a:uLnTx/>
                  <a:uFillTx/>
                  <a:latin typeface="Arial" panose="020B0604020202020204" pitchFamily="34" charset="0"/>
                  <a:ea typeface="+mn-ea"/>
                  <a:cs typeface="Arial" panose="020B0604020202020204" pitchFamily="34" charset="0"/>
                </a:rPr>
                <a:t>Kann ich Sie zu meiner Mailingliste hinzufügen?</a:t>
              </a:r>
            </a:p>
            <a:p>
              <a:pPr marL="0" marR="0" lvl="0" indent="0" algn="ctr" defTabSz="457190" rtl="0" eaLnBrk="1" fontAlgn="auto" latinLnBrk="0" hangingPunct="1">
                <a:lnSpc>
                  <a:spcPct val="100000"/>
                </a:lnSpc>
                <a:spcBef>
                  <a:spcPts val="0"/>
                </a:spcBef>
                <a:spcAft>
                  <a:spcPts val="0"/>
                </a:spcAft>
                <a:buClrTx/>
                <a:buSzTx/>
                <a:buFontTx/>
                <a:buNone/>
                <a:tabLst/>
                <a:defRPr/>
              </a:pPr>
              <a:r>
                <a:rPr kumimoji="0" lang="de-DE" sz="2000" b="0" i="1" u="none" strike="noStrike" kern="1200" cap="none" spc="0" normalizeH="0" baseline="0" noProof="0">
                  <a:ln>
                    <a:noFill/>
                  </a:ln>
                  <a:solidFill>
                    <a:srgbClr val="FFC000">
                      <a:lumMod val="40000"/>
                      <a:lumOff val="60000"/>
                    </a:srgbClr>
                  </a:solidFill>
                  <a:effectLst/>
                  <a:uLnTx/>
                  <a:uFillTx/>
                  <a:latin typeface="Arial" panose="020B0604020202020204" pitchFamily="34" charset="0"/>
                  <a:ea typeface="+mn-ea"/>
                  <a:cs typeface="Arial" panose="020B0604020202020204" pitchFamily="34" charset="0"/>
                </a:rPr>
                <a:t>Jede Woche eine neue Original PPS Präsentation.</a:t>
              </a:r>
            </a:p>
            <a:p>
              <a:pPr marL="0" marR="0" lvl="0" indent="0" algn="ctr" defTabSz="457190" rtl="0" eaLnBrk="1" fontAlgn="auto" latinLnBrk="0" hangingPunct="1">
                <a:lnSpc>
                  <a:spcPct val="100000"/>
                </a:lnSpc>
                <a:spcBef>
                  <a:spcPts val="0"/>
                </a:spcBef>
                <a:spcAft>
                  <a:spcPts val="0"/>
                </a:spcAft>
                <a:buClrTx/>
                <a:buSzTx/>
                <a:buFontTx/>
                <a:buNone/>
                <a:tabLst/>
                <a:defRPr/>
              </a:pPr>
              <a:r>
                <a:rPr kumimoji="0" lang="de-DE" sz="2000" b="0" i="1" u="none" strike="noStrike" kern="1200" cap="none" spc="0" normalizeH="0" baseline="0" noProof="0">
                  <a:ln>
                    <a:noFill/>
                  </a:ln>
                  <a:solidFill>
                    <a:srgbClr val="FFC000">
                      <a:lumMod val="40000"/>
                      <a:lumOff val="60000"/>
                    </a:srgbClr>
                  </a:solidFill>
                  <a:effectLst/>
                  <a:uLnTx/>
                  <a:uFillTx/>
                  <a:latin typeface="Arial" panose="020B0604020202020204" pitchFamily="34" charset="0"/>
                  <a:ea typeface="+mn-ea"/>
                  <a:cs typeface="Arial" panose="020B0604020202020204" pitchFamily="34" charset="0"/>
                </a:rPr>
                <a:t>Videos kostenlos auf YouTube verfügbar.</a:t>
              </a:r>
              <a:endParaRPr kumimoji="0" lang="sk-SK" sz="2000" b="0" i="1" u="none" strike="noStrike" kern="1200" cap="none" spc="0" normalizeH="0" baseline="0" noProof="0">
                <a:ln>
                  <a:noFill/>
                </a:ln>
                <a:solidFill>
                  <a:srgbClr val="FFC000">
                    <a:lumMod val="40000"/>
                    <a:lumOff val="60000"/>
                  </a:srgbClr>
                </a:solidFill>
                <a:effectLst/>
                <a:uLnTx/>
                <a:uFillTx/>
                <a:latin typeface="Arial" panose="020B0604020202020204" pitchFamily="34" charset="0"/>
                <a:ea typeface="+mn-ea"/>
                <a:cs typeface="Arial" panose="020B0604020202020204" pitchFamily="34" charset="0"/>
              </a:endParaRPr>
            </a:p>
          </p:txBody>
        </p:sp>
      </p:grpSp>
      <p:grpSp>
        <p:nvGrpSpPr>
          <p:cNvPr id="38" name="Por">
            <a:extLst>
              <a:ext uri="{FF2B5EF4-FFF2-40B4-BE49-F238E27FC236}">
                <a16:creationId xmlns:a16="http://schemas.microsoft.com/office/drawing/2014/main" id="{DF3BA984-B89E-AC7D-F1A2-0DB4724A22A2}"/>
              </a:ext>
            </a:extLst>
          </p:cNvPr>
          <p:cNvGrpSpPr/>
          <p:nvPr/>
        </p:nvGrpSpPr>
        <p:grpSpPr>
          <a:xfrm rot="20882324">
            <a:off x="5438676" y="2635381"/>
            <a:ext cx="7407617" cy="1609426"/>
            <a:chOff x="5823718" y="2093743"/>
            <a:chExt cx="5599695" cy="1216625"/>
          </a:xfrm>
        </p:grpSpPr>
        <p:pic>
          <p:nvPicPr>
            <p:cNvPr id="19" name="V POR">
              <a:extLst>
                <a:ext uri="{FF2B5EF4-FFF2-40B4-BE49-F238E27FC236}">
                  <a16:creationId xmlns:a16="http://schemas.microsoft.com/office/drawing/2014/main" id="{C1CC0BD2-D221-B0BD-3A77-5C275F84078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27732">
              <a:off x="8273346" y="2093743"/>
              <a:ext cx="698413" cy="380952"/>
            </a:xfrm>
            <a:prstGeom prst="rect">
              <a:avLst/>
            </a:prstGeom>
          </p:spPr>
        </p:pic>
        <p:sp>
          <p:nvSpPr>
            <p:cNvPr id="24" name="POR">
              <a:extLst>
                <a:ext uri="{FF2B5EF4-FFF2-40B4-BE49-F238E27FC236}">
                  <a16:creationId xmlns:a16="http://schemas.microsoft.com/office/drawing/2014/main" id="{95DB8790-6B37-FFED-AA5E-D793583A0F5B}"/>
                </a:ext>
              </a:extLst>
            </p:cNvPr>
            <p:cNvSpPr txBox="1"/>
            <p:nvPr/>
          </p:nvSpPr>
          <p:spPr>
            <a:xfrm rot="454724">
              <a:off x="5823718" y="2365077"/>
              <a:ext cx="5599695" cy="945291"/>
            </a:xfrm>
            <a:prstGeom prst="rect">
              <a:avLst/>
            </a:prstGeom>
            <a:noFill/>
            <a:ln w="19050">
              <a:noFill/>
            </a:ln>
          </p:spPr>
          <p:txBody>
            <a:bodyPr wrap="square" lIns="179998" tIns="143997" rIns="179998" bIns="179998" rtlCol="0">
              <a:spAutoFit/>
            </a:bodyPr>
            <a:lstStyle/>
            <a:p>
              <a:pPr marL="0" marR="0" lvl="0" indent="0" algn="ctr" defTabSz="457190" rtl="0" eaLnBrk="1" fontAlgn="auto" latinLnBrk="0" hangingPunct="1">
                <a:lnSpc>
                  <a:spcPct val="100000"/>
                </a:lnSpc>
                <a:spcBef>
                  <a:spcPts val="0"/>
                </a:spcBef>
                <a:spcAft>
                  <a:spcPts val="0"/>
                </a:spcAft>
                <a:buClrTx/>
                <a:buSzTx/>
                <a:buFontTx/>
                <a:buNone/>
                <a:tabLst/>
                <a:defRPr/>
              </a:pPr>
              <a:r>
                <a:rPr kumimoji="0" lang="pt-BR" sz="2000" b="0" i="1" u="none" strike="noStrike" kern="1200" cap="none" spc="0" normalizeH="0" baseline="0" noProof="0">
                  <a:ln>
                    <a:noFill/>
                  </a:ln>
                  <a:solidFill>
                    <a:srgbClr val="4472C4">
                      <a:lumMod val="40000"/>
                      <a:lumOff val="60000"/>
                    </a:srgbClr>
                  </a:solidFill>
                  <a:effectLst/>
                  <a:uLnTx/>
                  <a:uFillTx/>
                  <a:latin typeface="Arial" panose="020B0604020202020204" pitchFamily="34" charset="0"/>
                  <a:ea typeface="+mn-ea"/>
                  <a:cs typeface="Arial" panose="020B0604020202020204" pitchFamily="34" charset="0"/>
                </a:rPr>
                <a:t>Posso adicioná-lo à minha lista de e-mails?</a:t>
              </a:r>
            </a:p>
            <a:p>
              <a:pPr marL="0" marR="0" lvl="0" indent="0" algn="ctr" defTabSz="457190" rtl="0" eaLnBrk="1" fontAlgn="auto" latinLnBrk="0" hangingPunct="1">
                <a:lnSpc>
                  <a:spcPct val="100000"/>
                </a:lnSpc>
                <a:spcBef>
                  <a:spcPts val="0"/>
                </a:spcBef>
                <a:spcAft>
                  <a:spcPts val="0"/>
                </a:spcAft>
                <a:buClrTx/>
                <a:buSzTx/>
                <a:buFontTx/>
                <a:buNone/>
                <a:tabLst/>
                <a:defRPr/>
              </a:pPr>
              <a:r>
                <a:rPr kumimoji="0" lang="pt-BR" sz="2000" b="0" i="1" u="none" strike="noStrike" kern="1200" cap="none" spc="0" normalizeH="0" baseline="0" noProof="0">
                  <a:ln>
                    <a:noFill/>
                  </a:ln>
                  <a:solidFill>
                    <a:srgbClr val="4472C4">
                      <a:lumMod val="40000"/>
                      <a:lumOff val="60000"/>
                    </a:srgbClr>
                  </a:solidFill>
                  <a:effectLst/>
                  <a:uLnTx/>
                  <a:uFillTx/>
                  <a:latin typeface="Arial" panose="020B0604020202020204" pitchFamily="34" charset="0"/>
                  <a:ea typeface="+mn-ea"/>
                  <a:cs typeface="Arial" panose="020B0604020202020204" pitchFamily="34" charset="0"/>
                </a:rPr>
                <a:t>Uma nova apresentação original de PPS todas as semanas.</a:t>
              </a:r>
            </a:p>
            <a:p>
              <a:pPr marL="0" marR="0" lvl="0" indent="0" algn="ctr" defTabSz="457190" rtl="0" eaLnBrk="1" fontAlgn="auto" latinLnBrk="0" hangingPunct="1">
                <a:lnSpc>
                  <a:spcPct val="100000"/>
                </a:lnSpc>
                <a:spcBef>
                  <a:spcPts val="0"/>
                </a:spcBef>
                <a:spcAft>
                  <a:spcPts val="0"/>
                </a:spcAft>
                <a:buClrTx/>
                <a:buSzTx/>
                <a:buFontTx/>
                <a:buNone/>
                <a:tabLst/>
                <a:defRPr/>
              </a:pPr>
              <a:r>
                <a:rPr kumimoji="0" lang="pt-BR" sz="2000" b="0" i="1" u="none" strike="noStrike" kern="1200" cap="none" spc="0" normalizeH="0" baseline="0" noProof="0">
                  <a:ln>
                    <a:noFill/>
                  </a:ln>
                  <a:solidFill>
                    <a:srgbClr val="4472C4">
                      <a:lumMod val="40000"/>
                      <a:lumOff val="60000"/>
                    </a:srgbClr>
                  </a:solidFill>
                  <a:effectLst/>
                  <a:uLnTx/>
                  <a:uFillTx/>
                  <a:latin typeface="Arial" panose="020B0604020202020204" pitchFamily="34" charset="0"/>
                  <a:ea typeface="+mn-ea"/>
                  <a:cs typeface="Arial" panose="020B0604020202020204" pitchFamily="34" charset="0"/>
                </a:rPr>
                <a:t>Vídeos disponíveis gratuitamente no YouTube.</a:t>
              </a:r>
              <a:endParaRPr kumimoji="0" lang="sk-SK" sz="2000" b="0" i="1" u="none" strike="noStrike" kern="1200" cap="none" spc="0" normalizeH="0" baseline="0" noProof="0">
                <a:ln>
                  <a:noFill/>
                </a:ln>
                <a:solidFill>
                  <a:srgbClr val="4472C4">
                    <a:lumMod val="40000"/>
                    <a:lumOff val="60000"/>
                  </a:srgbClr>
                </a:solidFill>
                <a:effectLst/>
                <a:uLnTx/>
                <a:uFillTx/>
                <a:latin typeface="Arial" panose="020B0604020202020204" pitchFamily="34" charset="0"/>
                <a:ea typeface="+mn-ea"/>
                <a:cs typeface="Arial" panose="020B0604020202020204" pitchFamily="34" charset="0"/>
              </a:endParaRPr>
            </a:p>
          </p:txBody>
        </p:sp>
      </p:grpSp>
      <p:grpSp>
        <p:nvGrpSpPr>
          <p:cNvPr id="37" name="Slo">
            <a:extLst>
              <a:ext uri="{FF2B5EF4-FFF2-40B4-BE49-F238E27FC236}">
                <a16:creationId xmlns:a16="http://schemas.microsoft.com/office/drawing/2014/main" id="{4EDFB545-CC2A-C46A-4334-E7F4C48A24D6}"/>
              </a:ext>
            </a:extLst>
          </p:cNvPr>
          <p:cNvGrpSpPr/>
          <p:nvPr/>
        </p:nvGrpSpPr>
        <p:grpSpPr>
          <a:xfrm rot="21294176">
            <a:off x="146348" y="2205411"/>
            <a:ext cx="6580241" cy="1596851"/>
            <a:chOff x="582045" y="2153411"/>
            <a:chExt cx="4974251" cy="1207119"/>
          </a:xfrm>
        </p:grpSpPr>
        <p:pic>
          <p:nvPicPr>
            <p:cNvPr id="26" name="V SLO">
              <a:extLst>
                <a:ext uri="{FF2B5EF4-FFF2-40B4-BE49-F238E27FC236}">
                  <a16:creationId xmlns:a16="http://schemas.microsoft.com/office/drawing/2014/main" id="{E611128F-4217-7014-CC22-C85E4C19096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77940" y="2153411"/>
              <a:ext cx="825397" cy="380952"/>
            </a:xfrm>
            <a:prstGeom prst="rect">
              <a:avLst/>
            </a:prstGeom>
          </p:spPr>
        </p:pic>
        <p:sp>
          <p:nvSpPr>
            <p:cNvPr id="27" name="SLO">
              <a:extLst>
                <a:ext uri="{FF2B5EF4-FFF2-40B4-BE49-F238E27FC236}">
                  <a16:creationId xmlns:a16="http://schemas.microsoft.com/office/drawing/2014/main" id="{FED4DB60-307A-16ED-CC41-BAE09E409775}"/>
                </a:ext>
              </a:extLst>
            </p:cNvPr>
            <p:cNvSpPr txBox="1"/>
            <p:nvPr/>
          </p:nvSpPr>
          <p:spPr>
            <a:xfrm>
              <a:off x="582045" y="2415239"/>
              <a:ext cx="4974251" cy="945291"/>
            </a:xfrm>
            <a:prstGeom prst="rect">
              <a:avLst/>
            </a:prstGeom>
            <a:noFill/>
            <a:ln w="19050">
              <a:noFill/>
            </a:ln>
          </p:spPr>
          <p:txBody>
            <a:bodyPr wrap="square" lIns="179998" tIns="143997" rIns="179998" bIns="179998" rtlCol="0">
              <a:spAutoFit/>
            </a:bodyPr>
            <a:lstStyle/>
            <a:p>
              <a:pPr marL="0" marR="0" lvl="0" indent="0" algn="ctr" defTabSz="457190" rtl="0" eaLnBrk="1" fontAlgn="auto" latinLnBrk="0" hangingPunct="1">
                <a:lnSpc>
                  <a:spcPct val="100000"/>
                </a:lnSpc>
                <a:spcBef>
                  <a:spcPts val="0"/>
                </a:spcBef>
                <a:spcAft>
                  <a:spcPts val="0"/>
                </a:spcAft>
                <a:buClrTx/>
                <a:buSzTx/>
                <a:buFontTx/>
                <a:buNone/>
                <a:tabLst/>
                <a:defRPr/>
              </a:pPr>
              <a:r>
                <a:rPr kumimoji="0" lang="pt-BR" sz="2000" b="0" i="1" u="none" strike="noStrike" kern="1200" cap="none" spc="0" normalizeH="0" baseline="0" noProof="0">
                  <a:ln>
                    <a:noFill/>
                  </a:ln>
                  <a:solidFill>
                    <a:srgbClr val="FFC000">
                      <a:lumMod val="60000"/>
                      <a:lumOff val="40000"/>
                    </a:srgbClr>
                  </a:solidFill>
                  <a:effectLst/>
                  <a:uLnTx/>
                  <a:uFillTx/>
                  <a:latin typeface="Arial" panose="020B0604020202020204" pitchFamily="34" charset="0"/>
                  <a:ea typeface="+mn-ea"/>
                  <a:cs typeface="Arial" panose="020B0604020202020204" pitchFamily="34" charset="0"/>
                </a:rPr>
                <a:t>Môžem si Vás doplniť na svoj zoznam odberateľov?</a:t>
              </a:r>
            </a:p>
            <a:p>
              <a:pPr marL="0" marR="0" lvl="0" indent="0" algn="ctr" defTabSz="457190" rtl="0" eaLnBrk="1" fontAlgn="auto" latinLnBrk="0" hangingPunct="1">
                <a:lnSpc>
                  <a:spcPct val="100000"/>
                </a:lnSpc>
                <a:spcBef>
                  <a:spcPts val="0"/>
                </a:spcBef>
                <a:spcAft>
                  <a:spcPts val="0"/>
                </a:spcAft>
                <a:buClrTx/>
                <a:buSzTx/>
                <a:buFontTx/>
                <a:buNone/>
                <a:tabLst/>
                <a:defRPr/>
              </a:pPr>
              <a:r>
                <a:rPr kumimoji="0" lang="pt-BR" sz="2000" b="0" i="1" u="none" strike="noStrike" kern="1200" cap="none" spc="0" normalizeH="0" baseline="0" noProof="0">
                  <a:ln>
                    <a:noFill/>
                  </a:ln>
                  <a:solidFill>
                    <a:srgbClr val="FFC000">
                      <a:lumMod val="60000"/>
                      <a:lumOff val="40000"/>
                    </a:srgbClr>
                  </a:solidFill>
                  <a:effectLst/>
                  <a:uLnTx/>
                  <a:uFillTx/>
                  <a:latin typeface="Arial" panose="020B0604020202020204" pitchFamily="34" charset="0"/>
                  <a:ea typeface="+mn-ea"/>
                  <a:cs typeface="Arial" panose="020B0604020202020204" pitchFamily="34" charset="0"/>
                </a:rPr>
                <a:t>Týždenne nová originálna prezentácia PPS.</a:t>
              </a:r>
            </a:p>
            <a:p>
              <a:pPr marL="0" marR="0" lvl="0" indent="0" algn="ctr" defTabSz="457190" rtl="0" eaLnBrk="1" fontAlgn="auto" latinLnBrk="0" hangingPunct="1">
                <a:lnSpc>
                  <a:spcPct val="100000"/>
                </a:lnSpc>
                <a:spcBef>
                  <a:spcPts val="0"/>
                </a:spcBef>
                <a:spcAft>
                  <a:spcPts val="0"/>
                </a:spcAft>
                <a:buClrTx/>
                <a:buSzTx/>
                <a:buFontTx/>
                <a:buNone/>
                <a:tabLst/>
                <a:defRPr/>
              </a:pPr>
              <a:r>
                <a:rPr kumimoji="0" lang="pt-BR" sz="2000" b="0" i="1" u="none" strike="noStrike" kern="1200" cap="none" spc="0" normalizeH="0" baseline="0" noProof="0">
                  <a:ln>
                    <a:noFill/>
                  </a:ln>
                  <a:solidFill>
                    <a:srgbClr val="FFC000">
                      <a:lumMod val="60000"/>
                      <a:lumOff val="40000"/>
                    </a:srgbClr>
                  </a:solidFill>
                  <a:effectLst/>
                  <a:uLnTx/>
                  <a:uFillTx/>
                  <a:latin typeface="Arial" panose="020B0604020202020204" pitchFamily="34" charset="0"/>
                  <a:ea typeface="+mn-ea"/>
                  <a:cs typeface="Arial" panose="020B0604020202020204" pitchFamily="34" charset="0"/>
                </a:rPr>
                <a:t>Videá zadarmo prístupné na YouTube.</a:t>
              </a:r>
              <a:endParaRPr kumimoji="0" lang="sk-SK" sz="2000" b="0" i="1" u="none" strike="noStrike" kern="1200" cap="none" spc="0" normalizeH="0" baseline="0" noProof="0">
                <a:ln>
                  <a:noFill/>
                </a:ln>
                <a:solidFill>
                  <a:srgbClr val="FFC000">
                    <a:lumMod val="60000"/>
                    <a:lumOff val="40000"/>
                  </a:srgbClr>
                </a:solidFill>
                <a:effectLst/>
                <a:uLnTx/>
                <a:uFillTx/>
                <a:latin typeface="Arial" panose="020B0604020202020204" pitchFamily="34" charset="0"/>
                <a:ea typeface="+mn-ea"/>
                <a:cs typeface="Arial" panose="020B0604020202020204" pitchFamily="34" charset="0"/>
              </a:endParaRPr>
            </a:p>
          </p:txBody>
        </p:sp>
      </p:grpSp>
      <p:grpSp>
        <p:nvGrpSpPr>
          <p:cNvPr id="35" name="Špa">
            <a:extLst>
              <a:ext uri="{FF2B5EF4-FFF2-40B4-BE49-F238E27FC236}">
                <a16:creationId xmlns:a16="http://schemas.microsoft.com/office/drawing/2014/main" id="{54A4BF21-C437-26C8-895C-EF317EBFA7CB}"/>
              </a:ext>
            </a:extLst>
          </p:cNvPr>
          <p:cNvGrpSpPr/>
          <p:nvPr/>
        </p:nvGrpSpPr>
        <p:grpSpPr>
          <a:xfrm rot="238799">
            <a:off x="2251102" y="466356"/>
            <a:ext cx="6825450" cy="1637439"/>
            <a:chOff x="1334105" y="922371"/>
            <a:chExt cx="5159614" cy="1237801"/>
          </a:xfrm>
        </p:grpSpPr>
        <p:pic>
          <p:nvPicPr>
            <p:cNvPr id="30" name="V ŠPA">
              <a:extLst>
                <a:ext uri="{FF2B5EF4-FFF2-40B4-BE49-F238E27FC236}">
                  <a16:creationId xmlns:a16="http://schemas.microsoft.com/office/drawing/2014/main" id="{05605137-E88A-AD36-CC4B-026F0A41C16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243815">
              <a:off x="3461230" y="922371"/>
              <a:ext cx="825397" cy="380952"/>
            </a:xfrm>
            <a:prstGeom prst="rect">
              <a:avLst/>
            </a:prstGeom>
          </p:spPr>
        </p:pic>
        <p:sp>
          <p:nvSpPr>
            <p:cNvPr id="18" name="ŠPA">
              <a:extLst>
                <a:ext uri="{FF2B5EF4-FFF2-40B4-BE49-F238E27FC236}">
                  <a16:creationId xmlns:a16="http://schemas.microsoft.com/office/drawing/2014/main" id="{58B259E1-A06E-2424-E3A3-DE7C955279B5}"/>
                </a:ext>
              </a:extLst>
            </p:cNvPr>
            <p:cNvSpPr txBox="1"/>
            <p:nvPr/>
          </p:nvSpPr>
          <p:spPr>
            <a:xfrm rot="236416">
              <a:off x="1334105" y="1214881"/>
              <a:ext cx="5159614" cy="945291"/>
            </a:xfrm>
            <a:prstGeom prst="rect">
              <a:avLst/>
            </a:prstGeom>
            <a:noFill/>
            <a:ln w="19050">
              <a:noFill/>
            </a:ln>
          </p:spPr>
          <p:txBody>
            <a:bodyPr wrap="square" lIns="179998" tIns="143997" rIns="179998" bIns="179998" rtlCol="0">
              <a:spAutoFit/>
            </a:bodyPr>
            <a:lstStyle/>
            <a:p>
              <a:pPr marL="0" marR="0" lvl="0" indent="0" algn="ctr" defTabSz="457190" rtl="0" eaLnBrk="1" fontAlgn="auto" latinLnBrk="0" hangingPunct="1">
                <a:lnSpc>
                  <a:spcPct val="100000"/>
                </a:lnSpc>
                <a:spcBef>
                  <a:spcPts val="0"/>
                </a:spcBef>
                <a:spcAft>
                  <a:spcPts val="0"/>
                </a:spcAft>
                <a:buClrTx/>
                <a:buSzTx/>
                <a:buFontTx/>
                <a:buNone/>
                <a:tabLst/>
                <a:defRPr/>
              </a:pPr>
              <a:r>
                <a:rPr kumimoji="0" lang="es-ES" sz="2000" b="0" i="1" u="none" strike="noStrike" kern="1200" cap="none" spc="0" normalizeH="0" baseline="0" noProof="0">
                  <a:ln>
                    <a:noFill/>
                  </a:ln>
                  <a:solidFill>
                    <a:srgbClr val="33CC33"/>
                  </a:solidFill>
                  <a:effectLst/>
                  <a:uLnTx/>
                  <a:uFillTx/>
                  <a:latin typeface="Arial" panose="020B0604020202020204" pitchFamily="34" charset="0"/>
                  <a:ea typeface="+mn-ea"/>
                  <a:cs typeface="Arial" panose="020B0604020202020204" pitchFamily="34" charset="0"/>
                </a:rPr>
                <a:t>¿Puedo agregarle a mi lista de correo?</a:t>
              </a:r>
            </a:p>
            <a:p>
              <a:pPr marL="0" marR="0" lvl="0" indent="0" algn="ctr" defTabSz="457190" rtl="0" eaLnBrk="1" fontAlgn="auto" latinLnBrk="0" hangingPunct="1">
                <a:lnSpc>
                  <a:spcPct val="100000"/>
                </a:lnSpc>
                <a:spcBef>
                  <a:spcPts val="0"/>
                </a:spcBef>
                <a:spcAft>
                  <a:spcPts val="0"/>
                </a:spcAft>
                <a:buClrTx/>
                <a:buSzTx/>
                <a:buFontTx/>
                <a:buNone/>
                <a:tabLst/>
                <a:defRPr/>
              </a:pPr>
              <a:r>
                <a:rPr kumimoji="0" lang="es-ES" sz="2000" b="0" i="1" u="none" strike="noStrike" kern="1200" cap="none" spc="0" normalizeH="0" baseline="0" noProof="0">
                  <a:ln>
                    <a:noFill/>
                  </a:ln>
                  <a:solidFill>
                    <a:srgbClr val="33CC33"/>
                  </a:solidFill>
                  <a:effectLst/>
                  <a:uLnTx/>
                  <a:uFillTx/>
                  <a:latin typeface="Arial" panose="020B0604020202020204" pitchFamily="34" charset="0"/>
                  <a:ea typeface="+mn-ea"/>
                  <a:cs typeface="Arial" panose="020B0604020202020204" pitchFamily="34" charset="0"/>
                </a:rPr>
                <a:t>Una nueva presentación original de PPS cada semana.</a:t>
              </a:r>
            </a:p>
            <a:p>
              <a:pPr marL="0" marR="0" lvl="0" indent="0" algn="ctr" defTabSz="457190" rtl="0" eaLnBrk="1" fontAlgn="auto" latinLnBrk="0" hangingPunct="1">
                <a:lnSpc>
                  <a:spcPct val="100000"/>
                </a:lnSpc>
                <a:spcBef>
                  <a:spcPts val="0"/>
                </a:spcBef>
                <a:spcAft>
                  <a:spcPts val="0"/>
                </a:spcAft>
                <a:buClrTx/>
                <a:buSzTx/>
                <a:buFontTx/>
                <a:buNone/>
                <a:tabLst/>
                <a:defRPr/>
              </a:pPr>
              <a:r>
                <a:rPr kumimoji="0" lang="es-ES" sz="2000" b="0" i="1" u="none" strike="noStrike" kern="1200" cap="none" spc="0" normalizeH="0" baseline="0" noProof="0">
                  <a:ln>
                    <a:noFill/>
                  </a:ln>
                  <a:solidFill>
                    <a:srgbClr val="33CC33"/>
                  </a:solidFill>
                  <a:effectLst/>
                  <a:uLnTx/>
                  <a:uFillTx/>
                  <a:latin typeface="Arial" panose="020B0604020202020204" pitchFamily="34" charset="0"/>
                  <a:ea typeface="+mn-ea"/>
                  <a:cs typeface="Arial" panose="020B0604020202020204" pitchFamily="34" charset="0"/>
                </a:rPr>
                <a:t>Vídeos disponibles gratis en YouTube.</a:t>
              </a:r>
              <a:endParaRPr kumimoji="0" lang="sk-SK" sz="2000" b="0" i="1" u="none" strike="noStrike" kern="1200" cap="none" spc="0" normalizeH="0" baseline="0" noProof="0">
                <a:ln>
                  <a:noFill/>
                </a:ln>
                <a:solidFill>
                  <a:srgbClr val="33CC33"/>
                </a:solidFill>
                <a:effectLst/>
                <a:uLnTx/>
                <a:uFillTx/>
                <a:latin typeface="Arial" panose="020B0604020202020204" pitchFamily="34" charset="0"/>
                <a:ea typeface="+mn-ea"/>
                <a:cs typeface="Arial" panose="020B0604020202020204" pitchFamily="34" charset="0"/>
              </a:endParaRPr>
            </a:p>
          </p:txBody>
        </p:sp>
      </p:grpSp>
      <p:grpSp>
        <p:nvGrpSpPr>
          <p:cNvPr id="34" name="Ang">
            <a:extLst>
              <a:ext uri="{FF2B5EF4-FFF2-40B4-BE49-F238E27FC236}">
                <a16:creationId xmlns:a16="http://schemas.microsoft.com/office/drawing/2014/main" id="{9F75DEAD-E359-243B-681C-85391636A21A}"/>
              </a:ext>
            </a:extLst>
          </p:cNvPr>
          <p:cNvGrpSpPr/>
          <p:nvPr/>
        </p:nvGrpSpPr>
        <p:grpSpPr>
          <a:xfrm rot="20980548">
            <a:off x="9170322" y="527037"/>
            <a:ext cx="5608700" cy="1622771"/>
            <a:chOff x="5897150" y="233788"/>
            <a:chExt cx="4239827" cy="1226713"/>
          </a:xfrm>
        </p:grpSpPr>
        <p:pic>
          <p:nvPicPr>
            <p:cNvPr id="5" name="V ANG">
              <a:extLst>
                <a:ext uri="{FF2B5EF4-FFF2-40B4-BE49-F238E27FC236}">
                  <a16:creationId xmlns:a16="http://schemas.microsoft.com/office/drawing/2014/main" id="{C8626B7F-711F-7D59-4729-6C5BC577A9C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149003">
              <a:off x="7488485" y="233788"/>
              <a:ext cx="825397" cy="380952"/>
            </a:xfrm>
            <a:prstGeom prst="rect">
              <a:avLst/>
            </a:prstGeom>
          </p:spPr>
        </p:pic>
        <p:sp>
          <p:nvSpPr>
            <p:cNvPr id="2" name="ANG">
              <a:extLst>
                <a:ext uri="{FF2B5EF4-FFF2-40B4-BE49-F238E27FC236}">
                  <a16:creationId xmlns:a16="http://schemas.microsoft.com/office/drawing/2014/main" id="{94A04D52-BADB-47C7-E446-8EC2C1678622}"/>
                </a:ext>
              </a:extLst>
            </p:cNvPr>
            <p:cNvSpPr txBox="1"/>
            <p:nvPr/>
          </p:nvSpPr>
          <p:spPr>
            <a:xfrm rot="116392">
              <a:off x="5897150" y="515210"/>
              <a:ext cx="4239827" cy="945291"/>
            </a:xfrm>
            <a:prstGeom prst="rect">
              <a:avLst/>
            </a:prstGeom>
            <a:noFill/>
            <a:ln w="19050">
              <a:noFill/>
            </a:ln>
          </p:spPr>
          <p:txBody>
            <a:bodyPr wrap="square" lIns="179998" tIns="143997" rIns="179998" bIns="179998" rtlCol="0">
              <a:spAutoFit/>
            </a:bodyPr>
            <a:lstStyle/>
            <a:p>
              <a:pPr marL="0" marR="0" lvl="0" indent="0" algn="ctr" defTabSz="45719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Can I add you to my mailing list?</a:t>
              </a:r>
            </a:p>
            <a:p>
              <a:pPr marL="0" marR="0" lvl="0" indent="0" algn="ctr" defTabSz="45719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A new original PPS presentation every week.</a:t>
              </a:r>
            </a:p>
            <a:p>
              <a:pPr marL="0" marR="0" lvl="0" indent="0" algn="ctr" defTabSz="45719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Videos available for free on YouTube.</a:t>
              </a:r>
              <a:endParaRPr kumimoji="0" lang="sk-SK" sz="2000" b="0" i="1"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grpSp>
      <p:sp>
        <p:nvSpPr>
          <p:cNvPr id="4" name="WWW">
            <a:extLst>
              <a:ext uri="{FF2B5EF4-FFF2-40B4-BE49-F238E27FC236}">
                <a16:creationId xmlns:a16="http://schemas.microsoft.com/office/drawing/2014/main" id="{01186B21-3522-DD5C-32E9-54842515B98B}"/>
              </a:ext>
            </a:extLst>
          </p:cNvPr>
          <p:cNvSpPr txBox="1"/>
          <p:nvPr/>
        </p:nvSpPr>
        <p:spPr>
          <a:xfrm>
            <a:off x="5737661" y="7416214"/>
            <a:ext cx="7648820" cy="52322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8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https://www.youtube.com/@steverumpler</a:t>
            </a:r>
          </a:p>
        </p:txBody>
      </p:sp>
      <p:sp>
        <p:nvSpPr>
          <p:cNvPr id="6" name="Steve">
            <a:extLst>
              <a:ext uri="{FF2B5EF4-FFF2-40B4-BE49-F238E27FC236}">
                <a16:creationId xmlns:a16="http://schemas.microsoft.com/office/drawing/2014/main" id="{53589807-A31E-E62C-E252-2B5CA9B7F801}"/>
              </a:ext>
            </a:extLst>
          </p:cNvPr>
          <p:cNvSpPr txBox="1"/>
          <p:nvPr/>
        </p:nvSpPr>
        <p:spPr>
          <a:xfrm>
            <a:off x="362405" y="7657484"/>
            <a:ext cx="1491114" cy="585866"/>
          </a:xfrm>
          <a:prstGeom prst="rect">
            <a:avLst/>
          </a:prstGeom>
          <a:solidFill>
            <a:srgbClr val="002060"/>
          </a:solidFill>
          <a:ln>
            <a:solidFill>
              <a:schemeClr val="bg1"/>
            </a:solidFill>
          </a:ln>
        </p:spPr>
        <p:txBody>
          <a:bodyPr wrap="none" tIns="46800"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600" b="0" i="0" u="none" strike="noStrike" kern="1200" cap="none" spc="100" normalizeH="0" baseline="0" noProof="0">
                <a:ln>
                  <a:noFill/>
                </a:ln>
                <a:solidFill>
                  <a:prstClr val="white"/>
                </a:solidFill>
                <a:effectLst/>
                <a:uLnTx/>
                <a:uFillTx/>
                <a:latin typeface="Arial" panose="020B0604020202020204" pitchFamily="34" charset="0"/>
                <a:ea typeface="+mn-ea"/>
                <a:cs typeface="Arial" panose="020B0604020202020204" pitchFamily="34" charset="0"/>
              </a:rPr>
              <a:t>Steve / 1947</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600" b="0" i="0" u="none" strike="noStrike" kern="1200" cap="none" spc="300" normalizeH="0" baseline="0" noProof="0">
                <a:ln>
                  <a:noFill/>
                </a:ln>
                <a:solidFill>
                  <a:prstClr val="white"/>
                </a:solidFill>
                <a:effectLst/>
                <a:uLnTx/>
                <a:uFillTx/>
                <a:latin typeface="Arial" panose="020B0604020202020204" pitchFamily="34" charset="0"/>
                <a:ea typeface="+mn-ea"/>
                <a:cs typeface="Arial" panose="020B0604020202020204" pitchFamily="34" charset="0"/>
              </a:rPr>
              <a:t>SLOVAKIA</a:t>
            </a:r>
          </a:p>
        </p:txBody>
      </p:sp>
    </p:spTree>
    <p:extLst>
      <p:ext uri="{BB962C8B-B14F-4D97-AF65-F5344CB8AC3E}">
        <p14:creationId xmlns:p14="http://schemas.microsoft.com/office/powerpoint/2010/main" val="36581836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1" presetClass="entr" presetSubtype="0" fill="hold" nodeType="after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p:cTn id="13" dur="1000" fill="hold"/>
                                        <p:tgtEl>
                                          <p:spTgt spid="34"/>
                                        </p:tgtEl>
                                        <p:attrNameLst>
                                          <p:attrName>ppt_w</p:attrName>
                                        </p:attrNameLst>
                                      </p:cBhvr>
                                      <p:tavLst>
                                        <p:tav tm="0">
                                          <p:val>
                                            <p:fltVal val="0"/>
                                          </p:val>
                                        </p:tav>
                                        <p:tav tm="100000">
                                          <p:val>
                                            <p:strVal val="#ppt_w"/>
                                          </p:val>
                                        </p:tav>
                                      </p:tavLst>
                                    </p:anim>
                                    <p:anim calcmode="lin" valueType="num">
                                      <p:cBhvr>
                                        <p:cTn id="14" dur="1000" fill="hold"/>
                                        <p:tgtEl>
                                          <p:spTgt spid="34"/>
                                        </p:tgtEl>
                                        <p:attrNameLst>
                                          <p:attrName>ppt_h</p:attrName>
                                        </p:attrNameLst>
                                      </p:cBhvr>
                                      <p:tavLst>
                                        <p:tav tm="0">
                                          <p:val>
                                            <p:fltVal val="0"/>
                                          </p:val>
                                        </p:tav>
                                        <p:tav tm="100000">
                                          <p:val>
                                            <p:strVal val="#ppt_h"/>
                                          </p:val>
                                        </p:tav>
                                      </p:tavLst>
                                    </p:anim>
                                    <p:anim calcmode="lin" valueType="num">
                                      <p:cBhvr>
                                        <p:cTn id="15" dur="1000" fill="hold"/>
                                        <p:tgtEl>
                                          <p:spTgt spid="34"/>
                                        </p:tgtEl>
                                        <p:attrNameLst>
                                          <p:attrName>style.rotation</p:attrName>
                                        </p:attrNameLst>
                                      </p:cBhvr>
                                      <p:tavLst>
                                        <p:tav tm="0">
                                          <p:val>
                                            <p:fltVal val="90"/>
                                          </p:val>
                                        </p:tav>
                                        <p:tav tm="100000">
                                          <p:val>
                                            <p:fltVal val="0"/>
                                          </p:val>
                                        </p:tav>
                                      </p:tavLst>
                                    </p:anim>
                                    <p:animEffect transition="in" filter="fade">
                                      <p:cBhvr>
                                        <p:cTn id="16" dur="1000"/>
                                        <p:tgtEl>
                                          <p:spTgt spid="34"/>
                                        </p:tgtEl>
                                      </p:cBhvr>
                                    </p:animEffect>
                                  </p:childTnLst>
                                </p:cTn>
                              </p:par>
                              <p:par>
                                <p:cTn id="17" presetID="31" presetClass="entr" presetSubtype="0" fill="hold" nodeType="withEffect">
                                  <p:stCondLst>
                                    <p:cond delay="500"/>
                                  </p:stCondLst>
                                  <p:childTnLst>
                                    <p:set>
                                      <p:cBhvr>
                                        <p:cTn id="18" dur="1" fill="hold">
                                          <p:stCondLst>
                                            <p:cond delay="0"/>
                                          </p:stCondLst>
                                        </p:cTn>
                                        <p:tgtEl>
                                          <p:spTgt spid="35"/>
                                        </p:tgtEl>
                                        <p:attrNameLst>
                                          <p:attrName>style.visibility</p:attrName>
                                        </p:attrNameLst>
                                      </p:cBhvr>
                                      <p:to>
                                        <p:strVal val="visible"/>
                                      </p:to>
                                    </p:set>
                                    <p:anim calcmode="lin" valueType="num">
                                      <p:cBhvr>
                                        <p:cTn id="19" dur="1000" fill="hold"/>
                                        <p:tgtEl>
                                          <p:spTgt spid="35"/>
                                        </p:tgtEl>
                                        <p:attrNameLst>
                                          <p:attrName>ppt_w</p:attrName>
                                        </p:attrNameLst>
                                      </p:cBhvr>
                                      <p:tavLst>
                                        <p:tav tm="0">
                                          <p:val>
                                            <p:fltVal val="0"/>
                                          </p:val>
                                        </p:tav>
                                        <p:tav tm="100000">
                                          <p:val>
                                            <p:strVal val="#ppt_w"/>
                                          </p:val>
                                        </p:tav>
                                      </p:tavLst>
                                    </p:anim>
                                    <p:anim calcmode="lin" valueType="num">
                                      <p:cBhvr>
                                        <p:cTn id="20" dur="1000" fill="hold"/>
                                        <p:tgtEl>
                                          <p:spTgt spid="35"/>
                                        </p:tgtEl>
                                        <p:attrNameLst>
                                          <p:attrName>ppt_h</p:attrName>
                                        </p:attrNameLst>
                                      </p:cBhvr>
                                      <p:tavLst>
                                        <p:tav tm="0">
                                          <p:val>
                                            <p:fltVal val="0"/>
                                          </p:val>
                                        </p:tav>
                                        <p:tav tm="100000">
                                          <p:val>
                                            <p:strVal val="#ppt_h"/>
                                          </p:val>
                                        </p:tav>
                                      </p:tavLst>
                                    </p:anim>
                                    <p:anim calcmode="lin" valueType="num">
                                      <p:cBhvr>
                                        <p:cTn id="21" dur="1000" fill="hold"/>
                                        <p:tgtEl>
                                          <p:spTgt spid="35"/>
                                        </p:tgtEl>
                                        <p:attrNameLst>
                                          <p:attrName>style.rotation</p:attrName>
                                        </p:attrNameLst>
                                      </p:cBhvr>
                                      <p:tavLst>
                                        <p:tav tm="0">
                                          <p:val>
                                            <p:fltVal val="90"/>
                                          </p:val>
                                        </p:tav>
                                        <p:tav tm="100000">
                                          <p:val>
                                            <p:fltVal val="0"/>
                                          </p:val>
                                        </p:tav>
                                      </p:tavLst>
                                    </p:anim>
                                    <p:animEffect transition="in" filter="fade">
                                      <p:cBhvr>
                                        <p:cTn id="22" dur="1000"/>
                                        <p:tgtEl>
                                          <p:spTgt spid="35"/>
                                        </p:tgtEl>
                                      </p:cBhvr>
                                    </p:animEffect>
                                  </p:childTnLst>
                                </p:cTn>
                              </p:par>
                              <p:par>
                                <p:cTn id="23" presetID="31" presetClass="entr" presetSubtype="0" fill="hold" nodeType="withEffect">
                                  <p:stCondLst>
                                    <p:cond delay="1000"/>
                                  </p:stCondLst>
                                  <p:childTnLst>
                                    <p:set>
                                      <p:cBhvr>
                                        <p:cTn id="24" dur="1" fill="hold">
                                          <p:stCondLst>
                                            <p:cond delay="0"/>
                                          </p:stCondLst>
                                        </p:cTn>
                                        <p:tgtEl>
                                          <p:spTgt spid="37"/>
                                        </p:tgtEl>
                                        <p:attrNameLst>
                                          <p:attrName>style.visibility</p:attrName>
                                        </p:attrNameLst>
                                      </p:cBhvr>
                                      <p:to>
                                        <p:strVal val="visible"/>
                                      </p:to>
                                    </p:set>
                                    <p:anim calcmode="lin" valueType="num">
                                      <p:cBhvr>
                                        <p:cTn id="25" dur="1000" fill="hold"/>
                                        <p:tgtEl>
                                          <p:spTgt spid="37"/>
                                        </p:tgtEl>
                                        <p:attrNameLst>
                                          <p:attrName>ppt_w</p:attrName>
                                        </p:attrNameLst>
                                      </p:cBhvr>
                                      <p:tavLst>
                                        <p:tav tm="0">
                                          <p:val>
                                            <p:fltVal val="0"/>
                                          </p:val>
                                        </p:tav>
                                        <p:tav tm="100000">
                                          <p:val>
                                            <p:strVal val="#ppt_w"/>
                                          </p:val>
                                        </p:tav>
                                      </p:tavLst>
                                    </p:anim>
                                    <p:anim calcmode="lin" valueType="num">
                                      <p:cBhvr>
                                        <p:cTn id="26" dur="1000" fill="hold"/>
                                        <p:tgtEl>
                                          <p:spTgt spid="37"/>
                                        </p:tgtEl>
                                        <p:attrNameLst>
                                          <p:attrName>ppt_h</p:attrName>
                                        </p:attrNameLst>
                                      </p:cBhvr>
                                      <p:tavLst>
                                        <p:tav tm="0">
                                          <p:val>
                                            <p:fltVal val="0"/>
                                          </p:val>
                                        </p:tav>
                                        <p:tav tm="100000">
                                          <p:val>
                                            <p:strVal val="#ppt_h"/>
                                          </p:val>
                                        </p:tav>
                                      </p:tavLst>
                                    </p:anim>
                                    <p:anim calcmode="lin" valueType="num">
                                      <p:cBhvr>
                                        <p:cTn id="27" dur="1000" fill="hold"/>
                                        <p:tgtEl>
                                          <p:spTgt spid="37"/>
                                        </p:tgtEl>
                                        <p:attrNameLst>
                                          <p:attrName>style.rotation</p:attrName>
                                        </p:attrNameLst>
                                      </p:cBhvr>
                                      <p:tavLst>
                                        <p:tav tm="0">
                                          <p:val>
                                            <p:fltVal val="90"/>
                                          </p:val>
                                        </p:tav>
                                        <p:tav tm="100000">
                                          <p:val>
                                            <p:fltVal val="0"/>
                                          </p:val>
                                        </p:tav>
                                      </p:tavLst>
                                    </p:anim>
                                    <p:animEffect transition="in" filter="fade">
                                      <p:cBhvr>
                                        <p:cTn id="28" dur="1000"/>
                                        <p:tgtEl>
                                          <p:spTgt spid="37"/>
                                        </p:tgtEl>
                                      </p:cBhvr>
                                    </p:animEffect>
                                  </p:childTnLst>
                                </p:cTn>
                              </p:par>
                              <p:par>
                                <p:cTn id="29" presetID="31" presetClass="entr" presetSubtype="0" fill="hold" nodeType="withEffect">
                                  <p:stCondLst>
                                    <p:cond delay="1250"/>
                                  </p:stCondLst>
                                  <p:childTnLst>
                                    <p:set>
                                      <p:cBhvr>
                                        <p:cTn id="30" dur="1" fill="hold">
                                          <p:stCondLst>
                                            <p:cond delay="0"/>
                                          </p:stCondLst>
                                        </p:cTn>
                                        <p:tgtEl>
                                          <p:spTgt spid="38"/>
                                        </p:tgtEl>
                                        <p:attrNameLst>
                                          <p:attrName>style.visibility</p:attrName>
                                        </p:attrNameLst>
                                      </p:cBhvr>
                                      <p:to>
                                        <p:strVal val="visible"/>
                                      </p:to>
                                    </p:set>
                                    <p:anim calcmode="lin" valueType="num">
                                      <p:cBhvr>
                                        <p:cTn id="31" dur="1000" fill="hold"/>
                                        <p:tgtEl>
                                          <p:spTgt spid="38"/>
                                        </p:tgtEl>
                                        <p:attrNameLst>
                                          <p:attrName>ppt_w</p:attrName>
                                        </p:attrNameLst>
                                      </p:cBhvr>
                                      <p:tavLst>
                                        <p:tav tm="0">
                                          <p:val>
                                            <p:fltVal val="0"/>
                                          </p:val>
                                        </p:tav>
                                        <p:tav tm="100000">
                                          <p:val>
                                            <p:strVal val="#ppt_w"/>
                                          </p:val>
                                        </p:tav>
                                      </p:tavLst>
                                    </p:anim>
                                    <p:anim calcmode="lin" valueType="num">
                                      <p:cBhvr>
                                        <p:cTn id="32" dur="1000" fill="hold"/>
                                        <p:tgtEl>
                                          <p:spTgt spid="38"/>
                                        </p:tgtEl>
                                        <p:attrNameLst>
                                          <p:attrName>ppt_h</p:attrName>
                                        </p:attrNameLst>
                                      </p:cBhvr>
                                      <p:tavLst>
                                        <p:tav tm="0">
                                          <p:val>
                                            <p:fltVal val="0"/>
                                          </p:val>
                                        </p:tav>
                                        <p:tav tm="100000">
                                          <p:val>
                                            <p:strVal val="#ppt_h"/>
                                          </p:val>
                                        </p:tav>
                                      </p:tavLst>
                                    </p:anim>
                                    <p:anim calcmode="lin" valueType="num">
                                      <p:cBhvr>
                                        <p:cTn id="33" dur="1000" fill="hold"/>
                                        <p:tgtEl>
                                          <p:spTgt spid="38"/>
                                        </p:tgtEl>
                                        <p:attrNameLst>
                                          <p:attrName>style.rotation</p:attrName>
                                        </p:attrNameLst>
                                      </p:cBhvr>
                                      <p:tavLst>
                                        <p:tav tm="0">
                                          <p:val>
                                            <p:fltVal val="90"/>
                                          </p:val>
                                        </p:tav>
                                        <p:tav tm="100000">
                                          <p:val>
                                            <p:fltVal val="0"/>
                                          </p:val>
                                        </p:tav>
                                      </p:tavLst>
                                    </p:anim>
                                    <p:animEffect transition="in" filter="fade">
                                      <p:cBhvr>
                                        <p:cTn id="34" dur="1000"/>
                                        <p:tgtEl>
                                          <p:spTgt spid="38"/>
                                        </p:tgtEl>
                                      </p:cBhvr>
                                    </p:animEffect>
                                  </p:childTnLst>
                                </p:cTn>
                              </p:par>
                              <p:par>
                                <p:cTn id="35" presetID="31" presetClass="entr" presetSubtype="0" fill="hold" nodeType="withEffect">
                                  <p:stCondLst>
                                    <p:cond delay="1750"/>
                                  </p:stCondLst>
                                  <p:childTnLst>
                                    <p:set>
                                      <p:cBhvr>
                                        <p:cTn id="36" dur="1" fill="hold">
                                          <p:stCondLst>
                                            <p:cond delay="0"/>
                                          </p:stCondLst>
                                        </p:cTn>
                                        <p:tgtEl>
                                          <p:spTgt spid="40"/>
                                        </p:tgtEl>
                                        <p:attrNameLst>
                                          <p:attrName>style.visibility</p:attrName>
                                        </p:attrNameLst>
                                      </p:cBhvr>
                                      <p:to>
                                        <p:strVal val="visible"/>
                                      </p:to>
                                    </p:set>
                                    <p:anim calcmode="lin" valueType="num">
                                      <p:cBhvr>
                                        <p:cTn id="37" dur="1000" fill="hold"/>
                                        <p:tgtEl>
                                          <p:spTgt spid="40"/>
                                        </p:tgtEl>
                                        <p:attrNameLst>
                                          <p:attrName>ppt_w</p:attrName>
                                        </p:attrNameLst>
                                      </p:cBhvr>
                                      <p:tavLst>
                                        <p:tav tm="0">
                                          <p:val>
                                            <p:fltVal val="0"/>
                                          </p:val>
                                        </p:tav>
                                        <p:tav tm="100000">
                                          <p:val>
                                            <p:strVal val="#ppt_w"/>
                                          </p:val>
                                        </p:tav>
                                      </p:tavLst>
                                    </p:anim>
                                    <p:anim calcmode="lin" valueType="num">
                                      <p:cBhvr>
                                        <p:cTn id="38" dur="1000" fill="hold"/>
                                        <p:tgtEl>
                                          <p:spTgt spid="40"/>
                                        </p:tgtEl>
                                        <p:attrNameLst>
                                          <p:attrName>ppt_h</p:attrName>
                                        </p:attrNameLst>
                                      </p:cBhvr>
                                      <p:tavLst>
                                        <p:tav tm="0">
                                          <p:val>
                                            <p:fltVal val="0"/>
                                          </p:val>
                                        </p:tav>
                                        <p:tav tm="100000">
                                          <p:val>
                                            <p:strVal val="#ppt_h"/>
                                          </p:val>
                                        </p:tav>
                                      </p:tavLst>
                                    </p:anim>
                                    <p:anim calcmode="lin" valueType="num">
                                      <p:cBhvr>
                                        <p:cTn id="39" dur="1000" fill="hold"/>
                                        <p:tgtEl>
                                          <p:spTgt spid="40"/>
                                        </p:tgtEl>
                                        <p:attrNameLst>
                                          <p:attrName>style.rotation</p:attrName>
                                        </p:attrNameLst>
                                      </p:cBhvr>
                                      <p:tavLst>
                                        <p:tav tm="0">
                                          <p:val>
                                            <p:fltVal val="90"/>
                                          </p:val>
                                        </p:tav>
                                        <p:tav tm="100000">
                                          <p:val>
                                            <p:fltVal val="0"/>
                                          </p:val>
                                        </p:tav>
                                      </p:tavLst>
                                    </p:anim>
                                    <p:animEffect transition="in" filter="fade">
                                      <p:cBhvr>
                                        <p:cTn id="40" dur="1000"/>
                                        <p:tgtEl>
                                          <p:spTgt spid="40"/>
                                        </p:tgtEl>
                                      </p:cBhvr>
                                    </p:animEffect>
                                  </p:childTnLst>
                                </p:cTn>
                              </p:par>
                              <p:par>
                                <p:cTn id="41" presetID="31" presetClass="entr" presetSubtype="0" fill="hold" nodeType="withEffect">
                                  <p:stCondLst>
                                    <p:cond delay="2000"/>
                                  </p:stCondLst>
                                  <p:childTnLst>
                                    <p:set>
                                      <p:cBhvr>
                                        <p:cTn id="42" dur="1" fill="hold">
                                          <p:stCondLst>
                                            <p:cond delay="0"/>
                                          </p:stCondLst>
                                        </p:cTn>
                                        <p:tgtEl>
                                          <p:spTgt spid="41"/>
                                        </p:tgtEl>
                                        <p:attrNameLst>
                                          <p:attrName>style.visibility</p:attrName>
                                        </p:attrNameLst>
                                      </p:cBhvr>
                                      <p:to>
                                        <p:strVal val="visible"/>
                                      </p:to>
                                    </p:set>
                                    <p:anim calcmode="lin" valueType="num">
                                      <p:cBhvr>
                                        <p:cTn id="43" dur="1000" fill="hold"/>
                                        <p:tgtEl>
                                          <p:spTgt spid="41"/>
                                        </p:tgtEl>
                                        <p:attrNameLst>
                                          <p:attrName>ppt_w</p:attrName>
                                        </p:attrNameLst>
                                      </p:cBhvr>
                                      <p:tavLst>
                                        <p:tav tm="0">
                                          <p:val>
                                            <p:fltVal val="0"/>
                                          </p:val>
                                        </p:tav>
                                        <p:tav tm="100000">
                                          <p:val>
                                            <p:strVal val="#ppt_w"/>
                                          </p:val>
                                        </p:tav>
                                      </p:tavLst>
                                    </p:anim>
                                    <p:anim calcmode="lin" valueType="num">
                                      <p:cBhvr>
                                        <p:cTn id="44" dur="1000" fill="hold"/>
                                        <p:tgtEl>
                                          <p:spTgt spid="41"/>
                                        </p:tgtEl>
                                        <p:attrNameLst>
                                          <p:attrName>ppt_h</p:attrName>
                                        </p:attrNameLst>
                                      </p:cBhvr>
                                      <p:tavLst>
                                        <p:tav tm="0">
                                          <p:val>
                                            <p:fltVal val="0"/>
                                          </p:val>
                                        </p:tav>
                                        <p:tav tm="100000">
                                          <p:val>
                                            <p:strVal val="#ppt_h"/>
                                          </p:val>
                                        </p:tav>
                                      </p:tavLst>
                                    </p:anim>
                                    <p:anim calcmode="lin" valueType="num">
                                      <p:cBhvr>
                                        <p:cTn id="45" dur="1000" fill="hold"/>
                                        <p:tgtEl>
                                          <p:spTgt spid="41"/>
                                        </p:tgtEl>
                                        <p:attrNameLst>
                                          <p:attrName>style.rotation</p:attrName>
                                        </p:attrNameLst>
                                      </p:cBhvr>
                                      <p:tavLst>
                                        <p:tav tm="0">
                                          <p:val>
                                            <p:fltVal val="90"/>
                                          </p:val>
                                        </p:tav>
                                        <p:tav tm="100000">
                                          <p:val>
                                            <p:fltVal val="0"/>
                                          </p:val>
                                        </p:tav>
                                      </p:tavLst>
                                    </p:anim>
                                    <p:animEffect transition="in" filter="fade">
                                      <p:cBhvr>
                                        <p:cTn id="46" dur="1000"/>
                                        <p:tgtEl>
                                          <p:spTgt spid="41"/>
                                        </p:tgtEl>
                                      </p:cBhvr>
                                    </p:animEffect>
                                  </p:childTnLst>
                                </p:cTn>
                              </p:par>
                            </p:childTnLst>
                          </p:cTn>
                        </p:par>
                        <p:par>
                          <p:cTn id="47" fill="hold">
                            <p:stCondLst>
                              <p:cond delay="4000"/>
                            </p:stCondLst>
                            <p:childTnLst>
                              <p:par>
                                <p:cTn id="48" presetID="16" presetClass="entr" presetSubtype="37" fill="hold" grpId="0" nodeType="afterEffect">
                                  <p:stCondLst>
                                    <p:cond delay="500"/>
                                  </p:stCondLst>
                                  <p:childTnLst>
                                    <p:set>
                                      <p:cBhvr>
                                        <p:cTn id="49" dur="1" fill="hold">
                                          <p:stCondLst>
                                            <p:cond delay="0"/>
                                          </p:stCondLst>
                                        </p:cTn>
                                        <p:tgtEl>
                                          <p:spTgt spid="42"/>
                                        </p:tgtEl>
                                        <p:attrNameLst>
                                          <p:attrName>style.visibility</p:attrName>
                                        </p:attrNameLst>
                                      </p:cBhvr>
                                      <p:to>
                                        <p:strVal val="visible"/>
                                      </p:to>
                                    </p:set>
                                    <p:animEffect transition="in" filter="barn(outVertical)">
                                      <p:cBhvr>
                                        <p:cTn id="50" dur="1500"/>
                                        <p:tgtEl>
                                          <p:spTgt spid="42"/>
                                        </p:tgtEl>
                                      </p:cBhvr>
                                    </p:animEffect>
                                  </p:childTnLst>
                                </p:cTn>
                              </p:par>
                            </p:childTnLst>
                          </p:cTn>
                        </p:par>
                        <p:par>
                          <p:cTn id="51" fill="hold">
                            <p:stCondLst>
                              <p:cond delay="6000"/>
                            </p:stCondLst>
                            <p:childTnLst>
                              <p:par>
                                <p:cTn id="52" presetID="16" presetClass="entr" presetSubtype="21" fill="hold" grpId="0" nodeType="after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barn(inVertical)">
                                      <p:cBhvr>
                                        <p:cTn id="54"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 grpId="0"/>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marL="0" marR="0" lvl="0" indent="0" algn="l" defTabSz="1142945" rtl="0" eaLnBrk="1" fontAlgn="base" latinLnBrk="0" hangingPunct="1">
              <a:lnSpc>
                <a:spcPct val="100000"/>
              </a:lnSpc>
              <a:spcBef>
                <a:spcPct val="0"/>
              </a:spcBef>
              <a:spcAft>
                <a:spcPct val="0"/>
              </a:spcAft>
              <a:buClrTx/>
              <a:buSzTx/>
              <a:buFontTx/>
              <a:buNone/>
              <a:tabLst/>
              <a:defRPr/>
            </a:pPr>
            <a:endParaRPr kumimoji="0" lang="sk-SK" altLang="sk-SK" sz="2268" b="0" i="0" u="none" strike="noStrike" kern="1200" cap="none" spc="0" normalizeH="0" baseline="0" noProof="0">
              <a:ln>
                <a:noFill/>
              </a:ln>
              <a:solidFill>
                <a:srgbClr val="000000"/>
              </a:solidFill>
              <a:effectLst/>
              <a:uLnTx/>
              <a:uFillTx/>
              <a:latin typeface="Arial" pitchFamily="34" charset="0"/>
              <a:ea typeface="MS Gothic" panose="020B0609070205080204" pitchFamily="49" charset="-128"/>
              <a:cs typeface="Arial" pitchFamily="34" charset="0"/>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marL="0" marR="0" lvl="0" indent="0" algn="ctr" defTabSz="1142945" rtl="0" eaLnBrk="1" fontAlgn="base" latinLnBrk="0" hangingPunct="1">
              <a:lnSpc>
                <a:spcPct val="100000"/>
              </a:lnSpc>
              <a:spcBef>
                <a:spcPct val="50000"/>
              </a:spcBef>
              <a:spcAft>
                <a:spcPct val="0"/>
              </a:spcAft>
              <a:buClrTx/>
              <a:buSzTx/>
              <a:buFontTx/>
              <a:buNone/>
              <a:tabLst/>
              <a:defRPr/>
            </a:pPr>
            <a:r>
              <a:rPr kumimoji="0" lang="es-ES" altLang="sk-SK" sz="7484" b="1" i="0" u="none" strike="noStrike" kern="1200" cap="none" spc="0" normalizeH="0" baseline="0" noProof="0">
                <a:ln>
                  <a:noFill/>
                </a:ln>
                <a:solidFill>
                  <a:srgbClr val="000000"/>
                </a:solidFill>
                <a:effectLst/>
                <a:uLnTx/>
                <a:uFillTx/>
                <a:latin typeface="Kristen ITC" pitchFamily="66" charset="0"/>
                <a:ea typeface="MS Gothic" panose="020B0609070205080204" pitchFamily="49" charset="-128"/>
                <a:cs typeface="Arial" pitchFamily="34" charset="0"/>
              </a:rPr>
              <a:t>¿Te ha gustado?</a:t>
            </a:r>
            <a:r>
              <a:rPr kumimoji="0" lang="es-ES" altLang="sk-SK" sz="6010" b="0" i="0" u="none" strike="noStrike" kern="1200" cap="none" spc="0" normalizeH="0" baseline="0" noProof="0">
                <a:ln>
                  <a:noFill/>
                </a:ln>
                <a:solidFill>
                  <a:srgbClr val="000000"/>
                </a:solidFill>
                <a:effectLst/>
                <a:uLnTx/>
                <a:uFillTx/>
                <a:latin typeface="Kristen ITC" pitchFamily="66" charset="0"/>
                <a:ea typeface="MS Gothic" panose="020B0609070205080204" pitchFamily="49" charset="-128"/>
                <a:cs typeface="Arial" pitchFamily="34" charset="0"/>
              </a:rPr>
              <a:t> </a:t>
            </a:r>
            <a:br>
              <a:rPr kumimoji="0" lang="es-ES" altLang="sk-SK" sz="6010" b="0" i="0" u="none" strike="noStrike" kern="1200" cap="none" spc="0" normalizeH="0" baseline="0" noProof="0">
                <a:ln>
                  <a:noFill/>
                </a:ln>
                <a:solidFill>
                  <a:srgbClr val="000000"/>
                </a:solidFill>
                <a:effectLst/>
                <a:uLnTx/>
                <a:uFillTx/>
                <a:latin typeface="Kristen ITC" pitchFamily="66" charset="0"/>
                <a:ea typeface="MS Gothic" panose="020B0609070205080204" pitchFamily="49" charset="-128"/>
                <a:cs typeface="Arial" pitchFamily="34" charset="0"/>
              </a:rPr>
            </a:br>
            <a:r>
              <a:rPr kumimoji="0" lang="es-ES" altLang="sk-SK" sz="5556" b="0" i="0" u="none" strike="noStrike" kern="1200" cap="none" spc="0" normalizeH="0" baseline="0" noProof="0">
                <a:ln>
                  <a:noFill/>
                </a:ln>
                <a:solidFill>
                  <a:srgbClr val="000000"/>
                </a:solidFill>
                <a:effectLst/>
                <a:uLnTx/>
                <a:uFillTx/>
                <a:latin typeface="Kristen ITC" pitchFamily="66" charset="0"/>
                <a:ea typeface="MS Gothic" panose="020B0609070205080204" pitchFamily="49" charset="-128"/>
                <a:cs typeface="Arial" pitchFamily="34" charset="0"/>
              </a:rPr>
              <a:t>Puedes ver más entrando </a:t>
            </a:r>
            <a:br>
              <a:rPr kumimoji="0" lang="es-ES" altLang="sk-SK" sz="5556" b="0" i="0" u="none" strike="noStrike" kern="1200" cap="none" spc="0" normalizeH="0" baseline="0" noProof="0">
                <a:ln>
                  <a:noFill/>
                </a:ln>
                <a:solidFill>
                  <a:srgbClr val="000000"/>
                </a:solidFill>
                <a:effectLst/>
                <a:uLnTx/>
                <a:uFillTx/>
                <a:latin typeface="Kristen ITC" pitchFamily="66" charset="0"/>
                <a:ea typeface="MS Gothic" panose="020B0609070205080204" pitchFamily="49" charset="-128"/>
                <a:cs typeface="Arial" pitchFamily="34" charset="0"/>
              </a:rPr>
            </a:br>
            <a:r>
              <a:rPr kumimoji="0" lang="es-ES" altLang="sk-SK" sz="5556" b="1" i="0" u="none" strike="noStrike" kern="1200" cap="none" spc="0" normalizeH="0" baseline="0" noProof="0">
                <a:ln>
                  <a:noFill/>
                </a:ln>
                <a:solidFill>
                  <a:srgbClr val="40F903"/>
                </a:solidFill>
                <a:effectLst/>
                <a:uLnTx/>
                <a:uFillTx/>
                <a:latin typeface="Kristen ITC" pitchFamily="66" charset="0"/>
                <a:ea typeface="MS Gothic" panose="020B0609070205080204" pitchFamily="49" charset="-128"/>
                <a:cs typeface="Arial" pitchFamily="34" charset="0"/>
                <a:hlinkClick r:id="rId2"/>
              </a:rPr>
              <a:t>Aquí</a:t>
            </a:r>
            <a:endParaRPr kumimoji="0" lang="es-ES" altLang="sk-SK" sz="5556" b="1" i="0" u="none" strike="noStrike" kern="1200" cap="none" spc="0" normalizeH="0" baseline="0" noProof="0">
              <a:ln>
                <a:noFill/>
              </a:ln>
              <a:solidFill>
                <a:srgbClr val="40F903"/>
              </a:solidFill>
              <a:effectLst/>
              <a:uLnTx/>
              <a:uFillTx/>
              <a:latin typeface="Kristen ITC" pitchFamily="66" charset="0"/>
              <a:ea typeface="MS Gothic" panose="020B0609070205080204" pitchFamily="49" charset="-128"/>
              <a:cs typeface="Arial" pitchFamily="34" charset="0"/>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marL="0" marR="0" lvl="0" indent="0" algn="ctr" defTabSz="1142945" rtl="0" eaLnBrk="1" fontAlgn="base" latinLnBrk="0" hangingPunct="1">
              <a:lnSpc>
                <a:spcPct val="100000"/>
              </a:lnSpc>
              <a:spcBef>
                <a:spcPct val="50000"/>
              </a:spcBef>
              <a:spcAft>
                <a:spcPct val="0"/>
              </a:spcAft>
              <a:buClrTx/>
              <a:buSzTx/>
              <a:buFontTx/>
              <a:buNone/>
              <a:tabLst/>
              <a:defRPr/>
            </a:pPr>
            <a:r>
              <a:rPr kumimoji="0" lang="es-ES_tradnl" altLang="sk-SK" sz="2268" b="1" i="0" u="none" strike="noStrike" kern="1200" cap="none" spc="0" normalizeH="0" baseline="0" noProof="0">
                <a:ln>
                  <a:noFill/>
                </a:ln>
                <a:solidFill>
                  <a:srgbClr val="000000"/>
                </a:solidFill>
                <a:effectLst/>
                <a:uLnTx/>
                <a:uFillTx/>
                <a:latin typeface="Kristen ITC" pitchFamily="66" charset="0"/>
                <a:ea typeface="MS Gothic" panose="020B0609070205080204" pitchFamily="49" charset="-128"/>
                <a:cs typeface="Arial" pitchFamily="34" charset="0"/>
              </a:rPr>
              <a:t>Además puedes recibir powerpoints en tu correo electrónico suscribiéndote aquí:</a:t>
            </a:r>
            <a:r>
              <a:rPr kumimoji="0" lang="es-ES_tradnl" altLang="sk-SK" sz="2268" b="1" i="0" u="none" strike="noStrike" kern="1200" cap="none" spc="0" normalizeH="0" baseline="0" noProof="0">
                <a:ln>
                  <a:noFill/>
                </a:ln>
                <a:solidFill>
                  <a:srgbClr val="0066FF"/>
                </a:solidFill>
                <a:effectLst/>
                <a:uLnTx/>
                <a:uFillTx/>
                <a:latin typeface="Arial" pitchFamily="34" charset="0"/>
                <a:ea typeface="MS Gothic" panose="020B0609070205080204" pitchFamily="49" charset="-128"/>
                <a:cs typeface="Arial" pitchFamily="34" charset="0"/>
              </a:rPr>
              <a:t> </a:t>
            </a:r>
          </a:p>
          <a:p>
            <a:pPr marL="0" marR="0" lvl="0" indent="0" algn="l" defTabSz="1142945" rtl="0" eaLnBrk="1" fontAlgn="base" latinLnBrk="0" hangingPunct="1">
              <a:lnSpc>
                <a:spcPct val="100000"/>
              </a:lnSpc>
              <a:spcBef>
                <a:spcPct val="50000"/>
              </a:spcBef>
              <a:spcAft>
                <a:spcPct val="0"/>
              </a:spcAft>
              <a:buClrTx/>
              <a:buSzTx/>
              <a:buFontTx/>
              <a:buNone/>
              <a:tabLst/>
              <a:defRPr/>
            </a:pPr>
            <a:endParaRPr kumimoji="0" lang="es-ES" altLang="sk-SK" sz="2268" b="1" i="0" u="none" strike="noStrike" kern="1200" cap="none" spc="0" normalizeH="0" baseline="0" noProof="0">
              <a:ln>
                <a:noFill/>
              </a:ln>
              <a:solidFill>
                <a:srgbClr val="0066FF"/>
              </a:solidFill>
              <a:effectLst/>
              <a:uLnTx/>
              <a:uFillTx/>
              <a:latin typeface="Arial" pitchFamily="34" charset="0"/>
              <a:ea typeface="MS Gothic" panose="020B0609070205080204" pitchFamily="49" charset="-128"/>
              <a:cs typeface="Arial" pitchFamily="34" charset="0"/>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6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Office Theme</Template>
  <TotalTime>0</TotalTime>
  <Words>881</Words>
  <Application>Microsoft Office PowerPoint</Application>
  <PresentationFormat>Vlastná</PresentationFormat>
  <Paragraphs>83</Paragraphs>
  <Slides>44</Slides>
  <Notes>0</Notes>
  <HiddenSlides>0</HiddenSlides>
  <MMClips>0</MMClips>
  <ScaleCrop>false</ScaleCrop>
  <HeadingPairs>
    <vt:vector size="6" baseType="variant">
      <vt:variant>
        <vt:lpstr>Použité písma</vt:lpstr>
      </vt:variant>
      <vt:variant>
        <vt:i4>13</vt:i4>
      </vt:variant>
      <vt:variant>
        <vt:lpstr>Motív</vt:lpstr>
      </vt:variant>
      <vt:variant>
        <vt:i4>7</vt:i4>
      </vt:variant>
      <vt:variant>
        <vt:lpstr>Nadpisy snímok</vt:lpstr>
      </vt:variant>
      <vt:variant>
        <vt:i4>44</vt:i4>
      </vt:variant>
    </vt:vector>
  </HeadingPairs>
  <TitlesOfParts>
    <vt:vector size="64" baseType="lpstr">
      <vt:lpstr>Courgette</vt:lpstr>
      <vt:lpstr>Arial</vt:lpstr>
      <vt:lpstr>Tekton Pro</vt:lpstr>
      <vt:lpstr>Merlin CE</vt:lpstr>
      <vt:lpstr>Wingdings</vt:lpstr>
      <vt:lpstr>Nadianne</vt:lpstr>
      <vt:lpstr>Calibri</vt:lpstr>
      <vt:lpstr>Kristen ITC</vt:lpstr>
      <vt:lpstr>Contus T OT</vt:lpstr>
      <vt:lpstr>Calibri Light</vt:lpstr>
      <vt:lpstr>Artistik</vt:lpstr>
      <vt:lpstr>Cancun</vt:lpstr>
      <vt:lpstr>Balloon XBd BT</vt:lpstr>
      <vt:lpstr>Motív balíka Office</vt:lpstr>
      <vt:lpstr>Motív Office</vt:lpstr>
      <vt:lpstr>1_Motív Office</vt:lpstr>
      <vt:lpstr>2_Motív Office</vt:lpstr>
      <vt:lpstr>3_Motív Office</vt:lpstr>
      <vt:lpstr>6_Motív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2025-01-09T15:59:19Z</dcterms:modified>
</cp:coreProperties>
</file>