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85" r:id="rId3"/>
    <p:sldId id="268" r:id="rId4"/>
    <p:sldId id="332" r:id="rId5"/>
    <p:sldId id="269" r:id="rId6"/>
    <p:sldId id="286" r:id="rId7"/>
    <p:sldId id="282" r:id="rId8"/>
    <p:sldId id="296" r:id="rId9"/>
    <p:sldId id="330" r:id="rId10"/>
    <p:sldId id="333" r:id="rId11"/>
    <p:sldId id="334" r:id="rId12"/>
    <p:sldId id="259" r:id="rId13"/>
    <p:sldId id="271" r:id="rId14"/>
    <p:sldId id="289" r:id="rId15"/>
    <p:sldId id="302" r:id="rId16"/>
    <p:sldId id="287" r:id="rId17"/>
    <p:sldId id="310" r:id="rId18"/>
    <p:sldId id="336" r:id="rId19"/>
    <p:sldId id="33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rk+myS2vLNGrBKPLwblw==" hashData="GK2Sk0/juKiU0SwxSbJ4MAILwz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3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C00DD-6CE2-4866-94FD-157CFB0F6150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210CC-F959-4A91-8A7D-FB6A0DD5F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8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210CC-F959-4A91-8A7D-FB6A0DD5F88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7326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6210CC-F959-4A91-8A7D-FB6A0DD5F889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792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867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165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351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337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120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207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62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65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016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56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330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651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734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643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016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55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1031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3341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50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6250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478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155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ED3B1-C724-4A4F-8D2F-0ED67B2EE9F5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0C0F2-5AFC-473F-98F4-EFF89DD01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418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74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scadas Heladas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98" y="-31350"/>
            <a:ext cx="9322598" cy="688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515368" y="188640"/>
            <a:ext cx="4612764" cy="898033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es-ES" sz="3600" b="1" dirty="0" smtClean="0">
                <a:ln w="3175">
                  <a:solidFill>
                    <a:srgbClr val="00B0F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CATARATAS</a:t>
            </a:r>
            <a:endParaRPr lang="es-ES" sz="3600" b="1" dirty="0">
              <a:ln w="3175">
                <a:solidFill>
                  <a:srgbClr val="00B0F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08640" y="1484784"/>
            <a:ext cx="3238227" cy="908715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r>
              <a:rPr lang="es-ES" sz="3600" b="1" dirty="0" smtClean="0">
                <a:ln w="3175">
                  <a:solidFill>
                    <a:srgbClr val="00B0F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HELADAS</a:t>
            </a:r>
            <a:endParaRPr lang="es-ES" sz="3600" b="1" dirty="0">
              <a:ln w="3175">
                <a:solidFill>
                  <a:srgbClr val="00B0F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1569" y="6258910"/>
            <a:ext cx="3942399" cy="564610"/>
          </a:xfrm>
          <a:prstGeom prst="rect">
            <a:avLst/>
          </a:prstGeom>
          <a:noFill/>
        </p:spPr>
        <p:txBody>
          <a:bodyPr wrap="square" rtlCol="0">
            <a:prstTxWarp prst="textWave4">
              <a:avLst>
                <a:gd name="adj1" fmla="val 12500"/>
                <a:gd name="adj2" fmla="val 0"/>
              </a:avLst>
            </a:prstTxWarp>
            <a:spAutoFit/>
          </a:bodyPr>
          <a:lstStyle/>
          <a:p>
            <a:r>
              <a:rPr lang="es-ES" sz="2800" b="1" dirty="0" smtClean="0">
                <a:ln>
                  <a:solidFill>
                    <a:srgbClr val="92D05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Ppsx creado por Helen</a:t>
            </a:r>
            <a:endParaRPr lang="es-ES" sz="2800" b="1" dirty="0">
              <a:ln>
                <a:solidFill>
                  <a:srgbClr val="92D05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66116" y="6300300"/>
            <a:ext cx="1780751" cy="461665"/>
          </a:xfrm>
          <a:prstGeom prst="rect">
            <a:avLst/>
          </a:prstGeom>
          <a:noFill/>
        </p:spPr>
        <p:txBody>
          <a:bodyPr wrap="square" rtlCol="0">
            <a:prstTxWarp prst="textWave4">
              <a:avLst>
                <a:gd name="adj1" fmla="val 12500"/>
                <a:gd name="adj2" fmla="val 0"/>
              </a:avLst>
            </a:prstTxWarp>
            <a:spAutoFit/>
          </a:bodyPr>
          <a:lstStyle/>
          <a:p>
            <a:r>
              <a:rPr lang="es-ES" sz="2400" b="1" dirty="0" smtClean="0">
                <a:ln>
                  <a:solidFill>
                    <a:srgbClr val="92D05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Automático</a:t>
            </a:r>
            <a:endParaRPr lang="es-ES" sz="2400" b="1" dirty="0">
              <a:ln>
                <a:solidFill>
                  <a:srgbClr val="92D05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9" name="Picture 2" descr="C:\Users\Eleni\Desktop\ultimo escritorio\bellisima\m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5109" l="0" r="96696">
                        <a14:foregroundMark x1="7269" y1="13587" x2="7269" y2="13587"/>
                        <a14:foregroundMark x1="9031" y1="10598" x2="9031" y2="10598"/>
                        <a14:backgroundMark x1="16079" y1="11141" x2="17841" y2="141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670" y="2982695"/>
            <a:ext cx="4983400" cy="380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78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431">
        <p14:ripple/>
        <p:sndAc>
          <p:stSnd loop="1">
            <p:snd r:embed="rId2" name="08 - enigmatism.wav"/>
          </p:stSnd>
        </p:sndAc>
      </p:transition>
    </mc:Choice>
    <mc:Fallback xmlns="">
      <p:transition spd="slow" advTm="20431">
        <p:fade/>
        <p:sndAc>
          <p:stSnd loop="1">
            <p:snd r:embed="rId8" name="08 - enigmatis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Eleni\Desktop\Cascadas Heladas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8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97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379">
        <p14:ripple/>
      </p:transition>
    </mc:Choice>
    <mc:Fallback xmlns="">
      <p:transition spd="slow" advTm="293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0070C0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Eleni\Desktop\ultimo escritorio\bellisima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585" cy="688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Cascadas Heladas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6585" cy="687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Cascadas Heladas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5" y="0"/>
            <a:ext cx="918075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Eleni\Desktop\Cascadas Heladas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71" y="0"/>
            <a:ext cx="919695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13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395">
        <p14:ripple/>
      </p:transition>
    </mc:Choice>
    <mc:Fallback xmlns="">
      <p:transition spd="slow" advTm="353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9" name="Picture 3" descr="C:\Users\Eleni\Desktop\ultimo escritorio\bellisima\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25252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Eleni\Desktop\Cascadas Helada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594" y="-57150"/>
            <a:ext cx="9347113" cy="692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Eleni\Desktop\Cascadas Heladas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38" y="-57150"/>
            <a:ext cx="9325257" cy="70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C:\Users\Eleni\Desktop\Cascadas Heladas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7150"/>
            <a:ext cx="9577064" cy="710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06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676">
        <p14:ripple/>
      </p:transition>
    </mc:Choice>
    <mc:Fallback xmlns="">
      <p:transition spd="slow" advTm="276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B0F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ultimo escritorio\bellisima\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220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Cascadas Heladas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2825"/>
            <a:ext cx="9220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Cascadas Heladas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2825"/>
            <a:ext cx="9182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Cascadas Heladas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6" y="-2825"/>
            <a:ext cx="9196265" cy="703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59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540">
        <p14:ripple/>
      </p:transition>
    </mc:Choice>
    <mc:Fallback xmlns="">
      <p:transition spd="slow" advTm="325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0000">
              <a:srgbClr val="FF0000"/>
            </a:gs>
            <a:gs pos="100000">
              <a:srgbClr val="0070C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ultimo escritorio\bellisima\0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8"/>
          <a:stretch/>
        </p:blipFill>
        <p:spPr bwMode="auto">
          <a:xfrm>
            <a:off x="-151252" y="0"/>
            <a:ext cx="928687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ascadas Heladas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914" y="0"/>
            <a:ext cx="932553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Cascadas Heladas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914" y="0"/>
            <a:ext cx="9442434" cy="710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1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822">
        <p14:ripple/>
      </p:transition>
    </mc:Choice>
    <mc:Fallback xmlns="">
      <p:transition spd="slow" advTm="248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9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esktop\ultimo escritorio\bellisima\3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90"/>
            <a:ext cx="9144000" cy="699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Cascadas Heladas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90"/>
            <a:ext cx="9144000" cy="699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Cascadas Heladas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421"/>
            <a:ext cx="9144000" cy="7028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18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423">
        <p14:ripple/>
      </p:transition>
    </mc:Choice>
    <mc:Fallback xmlns="">
      <p:transition spd="slow" advTm="234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0000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C:\Users\Eleni\Desktop\ultimo escritorio\bellisima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41890"/>
            <a:ext cx="9296400" cy="7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Cascadas Helada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142" y="-141889"/>
            <a:ext cx="9340341" cy="7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Cascadas Heladas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142" y="-146326"/>
            <a:ext cx="9340342" cy="718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Eleni\Desktop\Cascadas Heladas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142" y="-141889"/>
            <a:ext cx="9340341" cy="7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63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879">
        <p14:ripple/>
      </p:transition>
    </mc:Choice>
    <mc:Fallback xmlns="">
      <p:transition spd="slow" advTm="31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6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00B050"/>
            </a:gs>
            <a:gs pos="100000">
              <a:schemeClr val="accent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" y="-29951"/>
            <a:ext cx="9133732" cy="698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3" descr="C:\Users\Eleni\Desktop\Cascadas Heladas\Diapositiva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429"/>
          <a:stretch/>
        </p:blipFill>
        <p:spPr bwMode="auto">
          <a:xfrm>
            <a:off x="10268" y="-39079"/>
            <a:ext cx="9133732" cy="699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Cascadas Heladas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6" y="-171400"/>
            <a:ext cx="9338693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08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862">
        <p14:ripple/>
      </p:transition>
    </mc:Choice>
    <mc:Fallback xmlns="">
      <p:transition spd="slow" advTm="238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accent2">
                <a:lumMod val="75000"/>
              </a:schemeClr>
            </a:gs>
            <a:gs pos="50000">
              <a:srgbClr val="FFFF00"/>
            </a:gs>
            <a:gs pos="94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Cascadas Helada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Cascadas Heladas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Cascadas Heladas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71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34">
        <p14:ripple/>
      </p:transition>
    </mc:Choice>
    <mc:Fallback xmlns="">
      <p:transition spd="slow" advTm="230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FFFF00"/>
            </a:gs>
            <a:gs pos="50000">
              <a:schemeClr val="accent2">
                <a:lumMod val="75000"/>
              </a:schemeClr>
            </a:gs>
            <a:gs pos="9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1" descr="C:\Users\Eleni\Desktop\Cascadas Heladas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6" y="0"/>
            <a:ext cx="91581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Cascadas Heladas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Cascadas Heladas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2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60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7000">
        <p14:ripple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FF0000"/>
            </a:gs>
            <a:gs pos="50000">
              <a:srgbClr val="0070C0"/>
            </a:gs>
            <a:gs pos="94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Eleni\Desktop\Cascadas Helad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78" y="0"/>
            <a:ext cx="934982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Cascadas Heladas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78" y="0"/>
            <a:ext cx="93498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Cascadas Heladas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607" y="0"/>
            <a:ext cx="93933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Cascadas Heladas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608" y="0"/>
            <a:ext cx="93933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83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729">
        <p14:ripple/>
      </p:transition>
    </mc:Choice>
    <mc:Fallback xmlns="">
      <p:transition spd="slow" advTm="317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0070C0"/>
            </a:gs>
            <a:gs pos="46000">
              <a:srgbClr val="FF0000"/>
            </a:gs>
            <a:gs pos="26000">
              <a:srgbClr val="00B050"/>
            </a:gs>
            <a:gs pos="3000">
              <a:srgbClr val="7030A0"/>
            </a:gs>
            <a:gs pos="81000">
              <a:srgbClr val="C00000"/>
            </a:gs>
            <a:gs pos="94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scadas Helada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6" y="0"/>
            <a:ext cx="91581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Cascadas Heladas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576"/>
            <a:ext cx="914399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Cascadas Heladas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23" y="12576"/>
            <a:ext cx="916322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95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938">
        <p14:ripple/>
      </p:transition>
    </mc:Choice>
    <mc:Fallback xmlns="">
      <p:transition spd="slow" advTm="28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0070C0"/>
            </a:gs>
            <a:gs pos="46000">
              <a:srgbClr val="FF0000"/>
            </a:gs>
            <a:gs pos="26000">
              <a:srgbClr val="00B050"/>
            </a:gs>
            <a:gs pos="3000">
              <a:srgbClr val="7030A0"/>
            </a:gs>
            <a:gs pos="81000">
              <a:srgbClr val="C00000"/>
            </a:gs>
            <a:gs pos="94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ascadas Heladas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" y="0"/>
            <a:ext cx="9140233" cy="685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Cascadas Heladas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6"/>
            <a:ext cx="9144000" cy="696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Cascadas Heladas\Diapositiva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5"/>
            <a:ext cx="9144000" cy="696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6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105">
        <p14:ripple/>
      </p:transition>
    </mc:Choice>
    <mc:Fallback xmlns="">
      <p:transition spd="slow" advTm="24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0070C0"/>
            </a:gs>
            <a:gs pos="46000">
              <a:srgbClr val="FF0000"/>
            </a:gs>
            <a:gs pos="26000">
              <a:srgbClr val="00B050"/>
            </a:gs>
            <a:gs pos="3000">
              <a:srgbClr val="7030A0"/>
            </a:gs>
            <a:gs pos="81000">
              <a:srgbClr val="C00000"/>
            </a:gs>
            <a:gs pos="94000">
              <a:srgbClr val="7030A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scadas Heladas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6" y="0"/>
            <a:ext cx="91581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Cascadas Heladas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8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Cascadas Heladas\Diapositiva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30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281">
        <p14:ripple/>
      </p:transition>
    </mc:Choice>
    <mc:Fallback xmlns="">
      <p:transition spd="slow" advTm="252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7030A0"/>
            </a:gs>
            <a:gs pos="50000">
              <a:srgbClr val="FFFF00"/>
            </a:gs>
            <a:gs pos="94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scadas Heladas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Cascadas Heladas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593" y="-141890"/>
            <a:ext cx="9299969" cy="704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ascadas Heladas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582" y="-315415"/>
            <a:ext cx="9307957" cy="722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15415"/>
            <a:ext cx="9457912" cy="722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1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940">
        <p14:ripple/>
      </p:transition>
    </mc:Choice>
    <mc:Fallback xmlns="">
      <p:transition spd="slow" advTm="329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rgbClr val="0070C0"/>
            </a:gs>
            <a:gs pos="46000">
              <a:srgbClr val="00B0F0"/>
            </a:gs>
            <a:gs pos="26000">
              <a:srgbClr val="00B050"/>
            </a:gs>
            <a:gs pos="3000">
              <a:srgbClr val="7030A0"/>
            </a:gs>
            <a:gs pos="81000">
              <a:srgbClr val="C00000"/>
            </a:gs>
            <a:gs pos="94000">
              <a:srgbClr val="7030A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25826" y="-211878"/>
            <a:ext cx="9350354" cy="7241277"/>
            <a:chOff x="-25826" y="31531"/>
            <a:chExt cx="9144000" cy="6858000"/>
          </a:xfrm>
        </p:grpSpPr>
        <p:pic>
          <p:nvPicPr>
            <p:cNvPr id="1026" name="Picture 2" descr="C:\Users\Eleni\Desktop\ultimo escritorio\bellisima\01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826" y="31531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http://3.bp.blogspot.com/-dF1le2f95Yo/TnNY6HNYsfI/AAAAAAAAMvE/79YM7fC78tU/s1600/288.gif"/>
            <p:cNvPicPr>
              <a:picLocks noChangeAspect="1" noChangeArrowheads="1" noCrop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397" y="1340768"/>
              <a:ext cx="1829138" cy="1513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7" name="Picture 3" descr="C:\Users\Eleni\Desktop\ultimo escritorio\bellisima\002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26" y="-211879"/>
            <a:ext cx="9350354" cy="724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4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2000">
        <p14:ripple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9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142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407">
        <p14:ripple/>
      </p:transition>
    </mc:Choice>
    <mc:Fallback>
      <p:transition spd="slow" advTm="154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25</Words>
  <Application>Microsoft Office PowerPoint</Application>
  <PresentationFormat>Presentación en pantalla (4:3)</PresentationFormat>
  <Paragraphs>8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68</cp:revision>
  <dcterms:created xsi:type="dcterms:W3CDTF">2015-04-18T16:37:12Z</dcterms:created>
  <dcterms:modified xsi:type="dcterms:W3CDTF">2015-04-21T16:58:18Z</dcterms:modified>
</cp:coreProperties>
</file>