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58"/>
  </p:notesMasterIdLst>
  <p:sldIdLst>
    <p:sldId id="307" r:id="rId3"/>
    <p:sldId id="289" r:id="rId4"/>
    <p:sldId id="256" r:id="rId5"/>
    <p:sldId id="262" r:id="rId6"/>
    <p:sldId id="265" r:id="rId7"/>
    <p:sldId id="263" r:id="rId8"/>
    <p:sldId id="269" r:id="rId9"/>
    <p:sldId id="270" r:id="rId10"/>
    <p:sldId id="275" r:id="rId11"/>
    <p:sldId id="280" r:id="rId12"/>
    <p:sldId id="281" r:id="rId13"/>
    <p:sldId id="283" r:id="rId14"/>
    <p:sldId id="284" r:id="rId15"/>
    <p:sldId id="287" r:id="rId16"/>
    <p:sldId id="285" r:id="rId17"/>
    <p:sldId id="279" r:id="rId18"/>
    <p:sldId id="290" r:id="rId19"/>
    <p:sldId id="295" r:id="rId20"/>
    <p:sldId id="296" r:id="rId21"/>
    <p:sldId id="294" r:id="rId22"/>
    <p:sldId id="301" r:id="rId23"/>
    <p:sldId id="302" r:id="rId24"/>
    <p:sldId id="328" r:id="rId25"/>
    <p:sldId id="303" r:id="rId26"/>
    <p:sldId id="299" r:id="rId27"/>
    <p:sldId id="306" r:id="rId28"/>
    <p:sldId id="313" r:id="rId29"/>
    <p:sldId id="315" r:id="rId30"/>
    <p:sldId id="314" r:id="rId31"/>
    <p:sldId id="297" r:id="rId32"/>
    <p:sldId id="298" r:id="rId33"/>
    <p:sldId id="292" r:id="rId34"/>
    <p:sldId id="277" r:id="rId35"/>
    <p:sldId id="272" r:id="rId36"/>
    <p:sldId id="273" r:id="rId37"/>
    <p:sldId id="316" r:id="rId38"/>
    <p:sldId id="257" r:id="rId39"/>
    <p:sldId id="258" r:id="rId40"/>
    <p:sldId id="259" r:id="rId41"/>
    <p:sldId id="320" r:id="rId42"/>
    <p:sldId id="321" r:id="rId43"/>
    <p:sldId id="266" r:id="rId44"/>
    <p:sldId id="322" r:id="rId45"/>
    <p:sldId id="326" r:id="rId46"/>
    <p:sldId id="318" r:id="rId47"/>
    <p:sldId id="325" r:id="rId48"/>
    <p:sldId id="319" r:id="rId49"/>
    <p:sldId id="260" r:id="rId50"/>
    <p:sldId id="323" r:id="rId51"/>
    <p:sldId id="324" r:id="rId52"/>
    <p:sldId id="317" r:id="rId53"/>
    <p:sldId id="261" r:id="rId54"/>
    <p:sldId id="327" r:id="rId55"/>
    <p:sldId id="311" r:id="rId56"/>
    <p:sldId id="329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ioJhRs43ZpbXHAu2G6zDg" hashData="bBbkL/Zp0VKIw9GRPcpFxEIc+5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B3F0D-E97F-4FB9-A3E2-5116827C13D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693A9-BD9E-41C1-929A-E7F074F42A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693A9-BD9E-41C1-929A-E7F074F42AD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693A9-BD9E-41C1-929A-E7F074F42ADD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693A9-BD9E-41C1-929A-E7F074F42ADD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04D9D-C743-41CF-AA48-51D0813621D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68AE5-24AE-4F76-A938-500056E71E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04D9D-C743-41CF-AA48-51D0813621D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68AE5-24AE-4F76-A938-500056E71E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04D9D-C743-41CF-AA48-51D0813621D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68AE5-24AE-4F76-A938-500056E71E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04D9D-C743-41CF-AA48-51D0813621D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68AE5-24AE-4F76-A938-500056E71EA4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2" descr="http://www.wallsave.com/wallpapers/1024x768/fondos-abstracto/333471/fondos-abstracto-arboles-abstractos-de-pantalla-imagenes-fotos-333471.jpg"/>
          <p:cNvPicPr>
            <a:picLocks noChangeAspect="1" noChangeArrowheads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1785926"/>
            <a:ext cx="3902458" cy="228781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 userDrawn="1"/>
        </p:nvSpPr>
        <p:spPr>
          <a:xfrm>
            <a:off x="785786" y="5857892"/>
            <a:ext cx="11430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http://www.fondos10.net/wp-content/uploads/2010/03/Arbol-sosteniendo-el-ciel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357166"/>
            <a:ext cx="203728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CASAS</a:t>
            </a:r>
            <a:endParaRPr lang="es-ES" sz="5400" b="1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143372" y="500042"/>
            <a:ext cx="9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</a:t>
            </a:r>
            <a:endParaRPr lang="es-ES" sz="5400" b="1" cap="none" spc="0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5008" y="1214422"/>
            <a:ext cx="1260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LOS</a:t>
            </a:r>
            <a:endParaRPr lang="es-ES" sz="5400" b="1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71472" y="5857892"/>
            <a:ext cx="3515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Ppsx creado por Helen</a:t>
            </a:r>
            <a:endParaRPr lang="es-ES" sz="2800" b="1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858016" y="5786454"/>
            <a:ext cx="1366784" cy="3385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sz="1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072066" y="5429264"/>
            <a:ext cx="1171566" cy="481341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7 Rectángulo"/>
          <p:cNvSpPr/>
          <p:nvPr/>
        </p:nvSpPr>
        <p:spPr>
          <a:xfrm>
            <a:off x="5429256" y="3143248"/>
            <a:ext cx="2802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ARBOLES</a:t>
            </a:r>
            <a:endParaRPr lang="es-ES" sz="5400" b="1" cap="none" spc="0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2059">
    <p:sndAc>
      <p:stSnd loop="1">
        <p:snd r:embed="rId3" name="mike oldfield - secre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42976" y="571480"/>
            <a:ext cx="6715172" cy="563231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Personas en todo el mundo viven en casas en los árboles. Aunque comúnmente visto como un refugio para que los niños jueguen y se diviertan, los adultos también están recurriendo a estas casas en los árboles en busca de un poco de paz y soledad.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5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008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2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429652" cy="638172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56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960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0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412" y="-500090"/>
            <a:ext cx="10144196" cy="7929618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7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http://4.bp.blogspot.com/-wLL6xW4YYao/UjBVUkJMpaI/AAAAAAAAB1M/-WwoY2gHUfI/s640/burl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-571528"/>
            <a:ext cx="9786974" cy="7929618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7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lh4.ggpht.com/Urbanarbolismo/SEQVIRJ20RI/AAAAAAAAAGc/Re8PhxfzXA8/s800/tree-house-n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715404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4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://www.forodefotos.com/attachments/casas-rurales/13062d1281455906-casa-de-arbol-casa-de-arb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286808" cy="65008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asas-arboles-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5619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asas-arboles-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2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asas-arboles-1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0"/>
            <a:ext cx="7786742" cy="65008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6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asas-arboles-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asas-arboles-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1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asas-arboles-1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3817"/>
            <a:ext cx="9144000" cy="688181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6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asas-arboles-0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0"/>
            <a:ext cx="8358246" cy="716448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asas-arboles-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357214"/>
            <a:ext cx="9144000" cy="785818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9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casas-arboles-2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428652"/>
            <a:ext cx="9144000" cy="785818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2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asas-arboles-2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1"/>
            <a:ext cx="8358214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2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asas-arboles-2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advTm="72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asas-arboles-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358246" cy="628654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7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asas-arboles-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144000" cy="750099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7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www.cosasdearquitectos.com/wp-content/uploads/Casa-arboles-0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570117" y="-285776"/>
            <a:ext cx="9714117" cy="7643842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6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cosasdearquitectos.com/wp-content/uploads/Casa-Arbol-0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85776"/>
            <a:ext cx="8715404" cy="7143776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asas-arboles-3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57254" y="-785866"/>
            <a:ext cx="9501254" cy="7643866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3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asas-arboles-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357214"/>
            <a:ext cx="9572660" cy="7215214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5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s://lh6.googleusercontent.com/-RR8j3qJnjqw/SEQVDhJ20NI/AAAAAAAAAF8/-RqCoXM8254/w480-h363-no/future-tree-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0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lh5.googleusercontent.com/-pCoXQlg0NF8/SEQVaBJ20gI/AAAAAAAAAIU/DnZDm2VSnKw/w500-h350-no/009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572560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4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lh4.googleusercontent.com/-ph7YVIDQ_CY/SEQVHBJ20OI/AAAAAAAAAGE/amwwxMr5wlM/w480-h332-no/tree-hou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" y="1905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6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asas-arboles-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-714404"/>
            <a:ext cx="9358346" cy="8072494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3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asas-arboles-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3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asas-arboles-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7500966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asas-arboles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571528"/>
            <a:ext cx="9715536" cy="8072494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lh5.googleusercontent.com/-33TQ_dSGfsc/SEQVBhJ20KI/AAAAAAAAAFk/coBP7PRNsyE/w480-h360-no/tree-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907" y="-357214"/>
            <a:ext cx="9255907" cy="785818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6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4.bp.blogspot.com/-Z2X-p9qMU_M/Tzr4BZnj9QI/AAAAAAAAX8Q/PvhhWnhKZeo/s1600/casa-del-arbol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8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7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Hi_D-pfHd1U/Tzr3YMAaEEI/AAAAAAAAX8I/vCDuYjYp1Bc/s1600/casa-del-arbol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-714404"/>
            <a:ext cx="9144000" cy="8429684"/>
          </a:xfrm>
          <a:prstGeom prst="cloud">
            <a:avLst/>
          </a:prstGeom>
          <a:noFill/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advTm="75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0090"/>
            <a:ext cx="9144000" cy="7929618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4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144000" cy="7286652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7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285776"/>
            <a:ext cx="9929882" cy="735809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9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s://lh5.googleusercontent.com/-35yFGQ1Hplc/SEQWIBJ206I/AAAAAAAAALo/hHWXuLNVyvA/w379-h587-no/treehouses016s6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500090"/>
            <a:ext cx="9501222" cy="8143932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6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s://lh3.googleusercontent.com/-JdDIQ9HSFH8/SEQWMRJ208I/AAAAAAAAAL4/Sn39DgxM0Eo/w381-h587-no/treehouses018s3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0111" y="0"/>
            <a:ext cx="9744111" cy="7072338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5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media-cdn.tripadvisor.com/media/photo-s/02/f3/e6/ed/cabanes-als-arb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19690" cy="7143776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8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s://lh3.googleusercontent.com/-SJjGB-t5CiU/SEQWOxJ209I/AAAAAAAAAMA/uiSlPPZuUkA/w381-h587-no/treehouses019s3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572404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lh4.googleusercontent.com/-XyVo2UgnuEw/SEQVIxJ20SI/AAAAAAAAAGk/4WWyWhZTjTM/w480-h308-no/treehou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9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lh3.googleusercontent.com/-m6HuQx6iWxs/SEQV2hJ200I/AAAAAAAAAK4/K5__jshZocM/w449-h587-no/treehouses008s7p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8929718" cy="7500966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5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s://lh4.googleusercontent.com/-5fOx-nKYfAk/SEQWVhJ21AI/AAAAAAAAAMY/Jm8wufGPodA/w379-h586-no/treehouses011s3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-214338"/>
            <a:ext cx="8501090" cy="7072338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6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lh5.googleusercontent.com/-2LQcPEoOUy8/SEQV0hJ20zI/AAAAAAAAAKw/BewlbmjqCFk/w694-h554-no/treehouses007s9e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-357214"/>
            <a:ext cx="9072626" cy="7572428"/>
          </a:xfrm>
          <a:prstGeom prst="cloud">
            <a:avLst/>
          </a:prstGeom>
          <a:noFill/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advTm="75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8858280" cy="8001056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4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s://lh6.googleusercontent.com/-omHP3zvQF3Y/SEQWRBJ20-I/AAAAAAAAAMI/UFQbXBSFWOk/w404-h587-no/treehouses020s3z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786842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8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s://lh5.googleusercontent.com/-pKGJVIBxh7c/SEQWTBJ20_I/AAAAAAAAAMQ/LOeCi_sVAJc/w377-h587-no/treehouses021s7k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advTm="73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lh5.googleusercontent.com/-DeAET7TIPEs/SEQVsxJ20wI/AAAAAAAAAKY/DuWuij7ftGY/w655-h587-no/treehouses004s2p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929718" cy="6858000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67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sas en los Á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429683" cy="7286652"/>
          </a:xfrm>
          <a:prstGeom prst="clou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70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lh4.googleusercontent.com/-c9gc7XfpTRU/SEQVRxJ20bI/AAAAAAAAAHs/KyYOEAGEF18/w537-h361-no/0_ficus_hou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cloud">
            <a:avLst/>
          </a:prstGeom>
          <a:noFill/>
          <a:effectLst>
            <a:softEdge rad="635000"/>
          </a:effectLst>
        </p:spPr>
      </p:pic>
      <p:pic>
        <p:nvPicPr>
          <p:cNvPr id="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000892" y="5836294"/>
            <a:ext cx="1814508" cy="745496"/>
          </a:xfrm>
          <a:prstGeom prst="rect">
            <a:avLst/>
          </a:prstGeom>
          <a:noFill/>
        </p:spPr>
      </p:pic>
      <p:pic>
        <p:nvPicPr>
          <p:cNvPr id="4" name="Picture 5" descr="http://img0.liveinternet.ru/images/attach/c/3/77/761/77761890_4097418_juu8ii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5229224"/>
            <a:ext cx="6072190" cy="1628776"/>
          </a:xfrm>
          <a:prstGeom prst="rect">
            <a:avLst/>
          </a:prstGeom>
          <a:noFill/>
        </p:spPr>
      </p:pic>
      <p:pic>
        <p:nvPicPr>
          <p:cNvPr id="3078" name="Picture 6" descr="http://api.ning.com/files/5gtd4uP95zZy6b-daCjWR7CMcPTxMk4YB7sYIQzH4LZOjIZfwW2TPFwP2HnSMVdXO8Ta1pLz57gE5oqLpqFAJ74H-U*WSrM0/diahermos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488" y="1214422"/>
            <a:ext cx="3186109" cy="247808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defondos.com/bulkupload/artedigitales/Arte/Digital/Ciudad%20Arbol_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-214338"/>
            <a:ext cx="9501254" cy="735811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974093" y="642918"/>
            <a:ext cx="3169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 </a:t>
            </a:r>
            <a:r>
              <a:rPr lang="es-ES" sz="2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 Internet</a:t>
            </a:r>
            <a:endParaRPr lang="es-ES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429388" y="3429000"/>
            <a:ext cx="2339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Helen</a:t>
            </a:r>
            <a:endParaRPr lang="es-ES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127</Words>
  <Application>Microsoft Office PowerPoint</Application>
  <PresentationFormat>Presentación en pantalla (4:3)</PresentationFormat>
  <Paragraphs>40</Paragraphs>
  <Slides>55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Casas en los Arboles</dc:title>
  <dc:creator>Helen &amp; Bruji</dc:creator>
  <cp:lastModifiedBy>Eleni</cp:lastModifiedBy>
  <cp:revision>41</cp:revision>
  <dcterms:created xsi:type="dcterms:W3CDTF">2013-12-07T23:00:05Z</dcterms:created>
  <dcterms:modified xsi:type="dcterms:W3CDTF">2013-12-08T21:46:15Z</dcterms:modified>
  <cp:contentStatus>Final</cp:contentStatus>
</cp:coreProperties>
</file>