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gif" ContentType="image/gif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56" r:id="rId2"/>
  </p:sldMasterIdLst>
  <p:notesMasterIdLst>
    <p:notesMasterId r:id="rId14"/>
  </p:notesMasterIdLst>
  <p:sldIdLst>
    <p:sldId id="257" r:id="rId3"/>
    <p:sldId id="298" r:id="rId4"/>
    <p:sldId id="262" r:id="rId5"/>
    <p:sldId id="270" r:id="rId6"/>
    <p:sldId id="291" r:id="rId7"/>
    <p:sldId id="274" r:id="rId8"/>
    <p:sldId id="282" r:id="rId9"/>
    <p:sldId id="293" r:id="rId10"/>
    <p:sldId id="286" r:id="rId11"/>
    <p:sldId id="296" r:id="rId12"/>
    <p:sldId id="299" r:id="rId13"/>
  </p:sldIdLst>
  <p:sldSz cx="9144000" cy="5715000" type="screen16x10"/>
  <p:notesSz cx="6858000" cy="9144000"/>
  <p:defaultTextStyle>
    <a:defPPr>
      <a:defRPr lang="ro-R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+2DDsTfg6AX3M+OamQClw" hashData="sAiZ9hDKUSjS0c03WCXKBimZLn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11"/>
    <p:penClr>
      <a:srgbClr val="FF0000"/>
    </p:penClr>
  </p:showPr>
  <p:clrMru>
    <a:srgbClr val="FF99CC"/>
    <a:srgbClr val="3873D4"/>
    <a:srgbClr val="5D779D"/>
    <a:srgbClr val="5581A5"/>
    <a:srgbClr val="427AD6"/>
    <a:srgbClr val="BFDAF3"/>
    <a:srgbClr val="B7D3E5"/>
    <a:srgbClr val="4476C8"/>
    <a:srgbClr val="5281B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336" y="-30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9C1F5E36-04EC-41D2-9AD8-442E2CC28ECB}" type="datetimeFigureOut">
              <a:rPr lang="en-US" altLang="zh-CN"/>
              <a:pPr>
                <a:defRPr/>
              </a:pPr>
              <a:t>2/12/2014</a:t>
            </a:fld>
            <a:endParaRPr lang="en-US" altLang="zh-CN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ro-RO" altLang="zh-CN" noProof="0" smtClean="0"/>
              <a:t>Faceți clic pentru a edita stilurile de text Coordonator</a:t>
            </a:r>
          </a:p>
          <a:p>
            <a:pPr lvl="1"/>
            <a:r>
              <a:rPr lang="ro-RO" altLang="zh-CN" noProof="0" smtClean="0"/>
              <a:t>Al doilea nivel</a:t>
            </a:r>
          </a:p>
          <a:p>
            <a:pPr lvl="2"/>
            <a:r>
              <a:rPr lang="ro-RO" altLang="zh-CN" noProof="0" smtClean="0"/>
              <a:t>Al treilea nivel</a:t>
            </a:r>
          </a:p>
          <a:p>
            <a:pPr lvl="3"/>
            <a:r>
              <a:rPr lang="ro-RO" altLang="zh-CN" noProof="0" smtClean="0"/>
              <a:t>Al patrulea nivel</a:t>
            </a:r>
          </a:p>
          <a:p>
            <a:pPr lvl="4"/>
            <a:r>
              <a:rPr lang="ro-RO" altLang="zh-CN" noProof="0" smtClean="0"/>
              <a:t>Al cincilea nivel</a:t>
            </a:r>
            <a:endParaRPr lang="en-US" altLang="zh-CN" noProof="0" smtClean="0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66D4801D-6EC7-4726-9E81-670CF516730E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D4801D-6EC7-4726-9E81-670CF516730E}" type="slidenum">
              <a:rPr lang="en-US" altLang="zh-CN" smtClean="0"/>
              <a:pPr>
                <a:defRPr/>
              </a:pPr>
              <a:t>1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D4801D-6EC7-4726-9E81-670CF516730E}" type="slidenum">
              <a:rPr lang="en-US" altLang="zh-CN" smtClean="0"/>
              <a:pPr>
                <a:defRPr/>
              </a:pPr>
              <a:t>2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D4801D-6EC7-4726-9E81-670CF516730E}" type="slidenum">
              <a:rPr lang="en-US" altLang="zh-CN" smtClean="0"/>
              <a:pPr>
                <a:defRPr/>
              </a:pPr>
              <a:t>3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D4801D-6EC7-4726-9E81-670CF516730E}" type="slidenum">
              <a:rPr lang="en-US" altLang="zh-CN" smtClean="0"/>
              <a:pPr>
                <a:defRPr/>
              </a:pPr>
              <a:t>4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D4801D-6EC7-4726-9E81-670CF516730E}" type="slidenum">
              <a:rPr lang="en-US" altLang="zh-CN" smtClean="0"/>
              <a:pPr>
                <a:defRPr/>
              </a:pPr>
              <a:t>5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D4801D-6EC7-4726-9E81-670CF516730E}" type="slidenum">
              <a:rPr lang="en-US" altLang="zh-CN" smtClean="0"/>
              <a:pPr>
                <a:defRPr/>
              </a:pPr>
              <a:t>6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D4801D-6EC7-4726-9E81-670CF516730E}" type="slidenum">
              <a:rPr lang="en-US" altLang="zh-CN" smtClean="0"/>
              <a:pPr>
                <a:defRPr/>
              </a:pPr>
              <a:t>7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D4801D-6EC7-4726-9E81-670CF516730E}" type="slidenum">
              <a:rPr lang="en-US" altLang="zh-CN" smtClean="0"/>
              <a:pPr>
                <a:defRPr/>
              </a:pPr>
              <a:t>8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D4801D-6EC7-4726-9E81-670CF516730E}" type="slidenum">
              <a:rPr lang="en-US" altLang="zh-CN" smtClean="0"/>
              <a:pPr>
                <a:defRPr/>
              </a:pPr>
              <a:t>9</a:t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4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74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74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1857368"/>
            <a:ext cx="3200721" cy="1876424"/>
          </a:xfrm>
          <a:prstGeom prst="rect">
            <a:avLst/>
          </a:prstGeom>
          <a:noFill/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5" r:id="rId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Eleni\Desktop\Cuadros\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8575"/>
            <a:ext cx="9144000" cy="5657850"/>
          </a:xfrm>
          <a:prstGeom prst="rect">
            <a:avLst/>
          </a:prstGeom>
          <a:noFill/>
        </p:spPr>
      </p:pic>
      <p:pic>
        <p:nvPicPr>
          <p:cNvPr id="2054" name="Picture 6" descr="C:\Users\Eleni\Desktop\Cuadros\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ndAc>
      <p:stSnd loop="1">
        <p:snd r:embed="rId3" name="5 c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leana\Documents\Z lucru 2013\Mater red case apa\Pt red case apa n  2\Diapozitiv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Ileana\Documents\Z lucru 2013\Mater red case apa\Pt red case apa  n   1\Diapozitiv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Ileana\Documents\Z lucru 2013\Mater red case apa\Pt red case apa n  2\Diapozitiv2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Ileana\Documents\Z lucru 2013\Mater red case apa\Pt red case apa  n   1\Diapozitiv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3999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Ileana\Documents\Z lucru 2013\Mater red case apa\Pt red case apa  n   1\Diapozitiv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" y="1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Ileana\Documents\Z lucru 2013\Mater red case apa\Pt red case apa n  2\Diapozitiv5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" y="0"/>
            <a:ext cx="9429782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Ileana\Documents\Z lucru 2013\Mater red case apa\Pt red case apa n  2\Diapozitiv6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1" y="0"/>
            <a:ext cx="9572661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Ileana\Documents\Z lucru 2013\Mater red case apa\Pt red case apa n  2\Diapozitiv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C:\Documents and Settings\Elena Zanescu\My Documents\Z lucru 2013\Casa apa xxx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Ileana\Documents\Z lucru 2013\Mater red case apa\Pt red case apa n  2\Diapozitiv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Ileana\Documents\Z lucru 2013\Mater red case apa\Pt red case apa 3\Diapozitiv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Ileana\Documents\Z lucru 2013\Mater red case apa\Pt red case apa n  2\Diapozitiv1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Ileana\Documents\Z lucru 2013\Mater red case apa\Pt red case apa  n   1\Diapozitiv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Ileana\Documents\Z lucru 2013\Mater red case apa\Pt red case apa  n   1\Diapozitiv1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Ileana\Documents\Z lucru 2013\Mater red case apa\Pt red case apa 3\Diapozitiv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Ileana\Documents\Z lucru 2013\Mater red case apa\Pt red case apa  n   1\Diapozitiv1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Ileana\Documents\Z lucru 2013\Mater red case apa\Pt red case apa n  2\Diapozitiv1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Ileana\Documents\Z lucru 2013\Mater red case apa\Pt red case apa  n   1\Diapozitiv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Ileana\Documents\Z lucru 2013\Mater red case apa\Pt red case apa  n   1\Diapozitiv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Ileana\Documents\Z lucru 2013\Mater red case apa\Pt red case apa n  2\Diapozitiv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Ileana\Documents\Z lucru 2013\Mater red case apa\Pt red case apa  n   1\Diapozitiv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Ileana\Documents\Z lucru 2013\Mater red case apa\Pt red case apa  n   1\Diapozitiv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Ileana\Documents\Z lucru 2013\Mater red case apa\Pt red case apa n  2\Diapozitiv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Ileana\Documents\Z lucru 2013\Mater red case apa\Pt red case apa n  2\Diapozitiv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Ileana\Documents\Z lucru 2013\Mater red case apa\Pt red case apa  n   1\Diapozitiv2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Ileana\Documents\Z lucru 2013\Mater red case apa\Pt red case apa  n   1\Diapozitiv2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Ileana\Documents\Z lucru 2013\Mater red case apa\Pt red case apa  n   1\Diapozitiv2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Ileana\Documents\Z lucru 2013\Mater red case apa\Pt red case apa  n   1\Diapozitiv2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Ileana\Documents\Z lucru 2013\Mater red case apa\Pt red case apa  n   1\Diapozitiv2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Ileana\Documents\Z lucru 2013\Mater red case apa\Pt red case apa n  2\Diapozitiv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Ileana\Documents\Z lucru 2013\Mater red case apa\Pt red case apa n  2\Diapozitiv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Ileana\Documents\Z lucru 2013\Mater red case apa\Pt red case apa n  2\Diapozitiv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Ileana\Documents\Z lucru 2013\Mater red case apa\Pt red case apa n  2\Diapozitiv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Ileana\Documents\Z lucru 2013\Mater red case apa\Pt red case apa  n   1\Diapozitiv2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Ileana\Documents\Z lucru 2013\Mater red case apa\Pt red case apa n  2\Diapozitiv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Ileana\Documents\Z lucru 2013\Mater red case apa\Pt red case apa 3\Diapozitiv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Ileana\Documents\Z lucru 2013\Mater red case apa\Pt red case apa  n   1\Diapozitiv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Ileana\Documents\Z lucru 2013\Mater red case apa\Pt red case apa  n   1\Diapozitiv1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Ileana\Documents\Z lucru 2013\Mater red case apa\Pt red case apa 3\Diapozitiv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Ileana\Documents\Z lucru 2013\Mater red case apa\Pt red case apa 3\Diapozitiv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Ileana\Documents\Z lucru 2013\Mater red case apa\Pt red case apa n  2\Diapozitiv2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" y="0"/>
            <a:ext cx="914399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 descr="C:\Users\Eleni\Desktop\Cuadros\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8" y="0"/>
            <a:ext cx="9286908" cy="5715000"/>
          </a:xfrm>
          <a:prstGeom prst="rect">
            <a:avLst/>
          </a:prstGeom>
          <a:noFill/>
        </p:spPr>
      </p:pic>
      <p:pic>
        <p:nvPicPr>
          <p:cNvPr id="5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6143636" y="4500574"/>
            <a:ext cx="1274005" cy="523429"/>
          </a:xfrm>
          <a:prstGeom prst="rect">
            <a:avLst/>
          </a:prstGeom>
          <a:noFill/>
        </p:spPr>
      </p:pic>
      <p:pic>
        <p:nvPicPr>
          <p:cNvPr id="50179" name="Picture 3" descr="http://nymphea.n.y.pic.centerblog.net/4pwjaxv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2786062"/>
            <a:ext cx="2071702" cy="21946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00"/>
            <a:ext cx="8839200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00"/>
            <a:ext cx="8534400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1500"/>
            <a:ext cx="304800" cy="2540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826000"/>
            <a:ext cx="3811588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04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810002"/>
            <a:ext cx="2540000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0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002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000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71500"/>
            <a:ext cx="7924800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85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teaux maisons 船屋（雙福140205）CASAS EN EL AGUA...">
  <a:themeElements>
    <a:clrScheme name="Model implici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l implici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el implici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bateaux maisons 船屋（雙福140205）CASAS EN EL AGUA...</Template>
  <TotalTime>0</TotalTime>
  <Words>69</Words>
  <Application>Microsoft Office PowerPoint</Application>
  <PresentationFormat>Presentación en pantalla (16:10)</PresentationFormat>
  <Paragraphs>37</Paragraphs>
  <Slides>11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bateaux maisons 船屋（雙福140205）CASAS EN EL AGUA...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Casas en el Agua</dc:title>
  <dc:creator>E.V,C. Helen</dc:creator>
  <cp:lastModifiedBy/>
  <cp:revision>1</cp:revision>
  <dcterms:created xsi:type="dcterms:W3CDTF">2014-02-11T22:03:09Z</dcterms:created>
  <dcterms:modified xsi:type="dcterms:W3CDTF">2014-02-12T00:29:59Z</dcterms:modified>
  <cp:category>Naturaleza</cp:category>
  <cp:contentStatus>Final</cp:contentStatus>
</cp:coreProperties>
</file>