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  <p:sldMasterId id="2147483656" r:id="rId2"/>
  </p:sldMasterIdLst>
  <p:sldIdLst>
    <p:sldId id="308" r:id="rId3"/>
    <p:sldId id="276" r:id="rId4"/>
    <p:sldId id="279" r:id="rId5"/>
    <p:sldId id="283" r:id="rId6"/>
    <p:sldId id="285" r:id="rId7"/>
    <p:sldId id="290" r:id="rId8"/>
    <p:sldId id="297" r:id="rId9"/>
    <p:sldId id="302" r:id="rId10"/>
    <p:sldId id="304" r:id="rId11"/>
    <p:sldId id="307" r:id="rId12"/>
    <p:sldId id="274" r:id="rId13"/>
    <p:sldId id="272" r:id="rId14"/>
    <p:sldId id="270" r:id="rId15"/>
    <p:sldId id="264" r:id="rId16"/>
    <p:sldId id="262" r:id="rId17"/>
    <p:sldId id="310" r:id="rId18"/>
    <p:sldId id="311" r:id="rId1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Full" cryptAlgorithmClass="hash" cryptAlgorithmType="typeAny" cryptAlgorithmSid="4" spinCount="100000" saltData="yI2oOq5xZsYamzexQ5Nmpg==" hashData="twgDl0vZ7FmASDS8ulrycjkAU+g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Rg st="1" end="17"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50" d="100"/>
          <a:sy n="50" d="100"/>
        </p:scale>
        <p:origin x="-1068" y="-57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3042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6.xml"/><Relationship Id="rId13" Type="http://schemas.openxmlformats.org/officeDocument/2006/relationships/slide" Target="slides/slide11.xml"/><Relationship Id="rId18" Type="http://schemas.openxmlformats.org/officeDocument/2006/relationships/slide" Target="slides/slide16.xml"/><Relationship Id="rId3" Type="http://schemas.openxmlformats.org/officeDocument/2006/relationships/slide" Target="slides/slide1.xml"/><Relationship Id="rId21" Type="http://schemas.openxmlformats.org/officeDocument/2006/relationships/viewProps" Target="viewProps.xml"/><Relationship Id="rId7" Type="http://schemas.openxmlformats.org/officeDocument/2006/relationships/slide" Target="slides/slide5.xml"/><Relationship Id="rId12" Type="http://schemas.openxmlformats.org/officeDocument/2006/relationships/slide" Target="slides/slide10.xml"/><Relationship Id="rId17" Type="http://schemas.openxmlformats.org/officeDocument/2006/relationships/slide" Target="slides/slide15.xml"/><Relationship Id="rId2" Type="http://schemas.openxmlformats.org/officeDocument/2006/relationships/slideMaster" Target="slideMasters/slideMaster2.xml"/><Relationship Id="rId16" Type="http://schemas.openxmlformats.org/officeDocument/2006/relationships/slide" Target="slides/slide14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4.xml"/><Relationship Id="rId11" Type="http://schemas.openxmlformats.org/officeDocument/2006/relationships/slide" Target="slides/slide9.xml"/><Relationship Id="rId5" Type="http://schemas.openxmlformats.org/officeDocument/2006/relationships/slide" Target="slides/slide3.xml"/><Relationship Id="rId15" Type="http://schemas.openxmlformats.org/officeDocument/2006/relationships/slide" Target="slides/slide13.xml"/><Relationship Id="rId23" Type="http://schemas.openxmlformats.org/officeDocument/2006/relationships/tableStyles" Target="tableStyles.xml"/><Relationship Id="rId10" Type="http://schemas.openxmlformats.org/officeDocument/2006/relationships/slide" Target="slides/slide8.xml"/><Relationship Id="rId19" Type="http://schemas.openxmlformats.org/officeDocument/2006/relationships/slide" Target="slides/slide17.xml"/><Relationship Id="rId4" Type="http://schemas.openxmlformats.org/officeDocument/2006/relationships/slide" Target="slides/slide2.xml"/><Relationship Id="rId9" Type="http://schemas.openxmlformats.org/officeDocument/2006/relationships/slide" Target="slides/slide7.xml"/><Relationship Id="rId14" Type="http://schemas.openxmlformats.org/officeDocument/2006/relationships/slide" Target="slides/slide12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85775062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lythrough/>
      </p:transition>
    </mc:Choice>
    <mc:Fallback xmlns=""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0655434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lythrough/>
      </p:transition>
    </mc:Choice>
    <mc:Fallback xmlns=""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272752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>
        <p14:flythrough/>
      </p:transition>
    </mc:Choice>
    <mc:Fallback xmlns=""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36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349ECFB-2FA7-439C-8750-0FCCF99233BC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663155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00CC161-56AF-4D45-A68D-B81F2CEDC8C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048457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3"/>
            <a:ext cx="7772400" cy="1362076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C066057-75B1-494E-AFAA-98C78CEE92E0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7302308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0865167-FA9A-4443-9B1B-80746860063D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593450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6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33" y="1535116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33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EBB11F19-D2B8-407D-AF9C-C043A0977011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64819595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AF3796C-1E72-4628-AD6B-C91FF1D42E98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43786267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9715C581-9E04-4328-935B-C38761787C5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27133487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18" y="273052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18" y="1435104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49AF4FC2-115E-4E75-B041-29F3468286FA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92765964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1198B486-27E7-4525-AEF4-466AE5F44A79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4040699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A87EB18C-D15F-4493-B58D-0BA385D4E6D7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7456210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4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4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CE2F0DE2-433F-4CBB-8215-6CA884BD3F15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580879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5" Type="http://schemas.openxmlformats.org/officeDocument/2006/relationships/image" Target="../media/image1.jpeg"/><Relationship Id="rId4" Type="http://schemas.openxmlformats.org/officeDocument/2006/relationships/theme" Target="../theme/theme1.xml"/></Relationships>
</file>

<file path=ppt/slideMasters/_rels/slideMaster2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11.xml"/><Relationship Id="rId3" Type="http://schemas.openxmlformats.org/officeDocument/2006/relationships/slideLayout" Target="../slideLayouts/slideLayout6.xml"/><Relationship Id="rId7" Type="http://schemas.openxmlformats.org/officeDocument/2006/relationships/slideLayout" Target="../slideLayouts/slideLayout10.xml"/><Relationship Id="rId12" Type="http://schemas.openxmlformats.org/officeDocument/2006/relationships/theme" Target="../theme/theme2.xml"/><Relationship Id="rId2" Type="http://schemas.openxmlformats.org/officeDocument/2006/relationships/slideLayout" Target="../slideLayouts/slideLayout5.xml"/><Relationship Id="rId1" Type="http://schemas.openxmlformats.org/officeDocument/2006/relationships/slideLayout" Target="../slideLayouts/slideLayout4.xml"/><Relationship Id="rId6" Type="http://schemas.openxmlformats.org/officeDocument/2006/relationships/slideLayout" Target="../slideLayouts/slideLayout9.xml"/><Relationship Id="rId11" Type="http://schemas.openxmlformats.org/officeDocument/2006/relationships/slideLayout" Target="../slideLayouts/slideLayout14.xml"/><Relationship Id="rId5" Type="http://schemas.openxmlformats.org/officeDocument/2006/relationships/slideLayout" Target="../slideLayouts/slideLayout8.xml"/><Relationship Id="rId10" Type="http://schemas.openxmlformats.org/officeDocument/2006/relationships/slideLayout" Target="../slideLayouts/slideLayout13.xml"/><Relationship Id="rId4" Type="http://schemas.openxmlformats.org/officeDocument/2006/relationships/slideLayout" Target="../slideLayouts/slideLayout7.xml"/><Relationship Id="rId9" Type="http://schemas.openxmlformats.org/officeDocument/2006/relationships/slideLayout" Target="../slideLayouts/slideLayout12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92D05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8901E5D-0DD4-4BA9-805D-ED62E61A40EC}" type="datetimeFigureOut">
              <a:rPr lang="es-ES" smtClean="0"/>
              <a:t>29/08/2014</a:t>
            </a:fld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5A54C23-15D0-4D9C-A28B-A78FEA0F59A9}" type="slidenum">
              <a:rPr lang="es-ES" smtClean="0"/>
              <a:t>‹Nº›</a:t>
            </a:fld>
            <a:endParaRPr lang="es-ES"/>
          </a:p>
        </p:txBody>
      </p:sp>
      <p:pic>
        <p:nvPicPr>
          <p:cNvPr id="7" name="Picture 2" descr="http://p1.pichost.me/i/41/1642866.jpg"/>
          <p:cNvPicPr>
            <a:picLocks noChangeAspect="1" noChangeArrowheads="1"/>
          </p:cNvPicPr>
          <p:nvPr userDrawn="1"/>
        </p:nvPicPr>
        <p:blipFill>
          <a:blip r:embed="rId5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4280"/>
            <a:ext cx="9220200" cy="689228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25729656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5" r:id="rId3"/>
  </p:sldLayoutIdLst>
  <mc:AlternateContent xmlns:mc="http://schemas.openxmlformats.org/markup-compatibility/2006" xmlns:p14="http://schemas.microsoft.com/office/powerpoint/2010/main">
    <mc:Choice Requires="p14">
      <p:transition spd="slow" p14:dur="5000">
        <p14:flythrough/>
      </p:transition>
    </mc:Choice>
    <mc:Fallback xmlns="">
      <p:transition spd="slow">
        <p:fade/>
      </p:transition>
    </mc:Fallback>
  </mc:AlternateConten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C6D8D2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cambiar el estilo de título	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_tradnl" smtClean="0"/>
              <a:t>Haga clic para modificar el estilo de texto del patrón</a:t>
            </a:r>
          </a:p>
          <a:p>
            <a:pPr lvl="1"/>
            <a:r>
              <a:rPr lang="es-ES_tradnl" smtClean="0"/>
              <a:t>Segundo nivel</a:t>
            </a:r>
          </a:p>
          <a:p>
            <a:pPr lvl="2"/>
            <a:r>
              <a:rPr lang="es-ES_tradnl" smtClean="0"/>
              <a:t>Tercer nivel</a:t>
            </a:r>
          </a:p>
          <a:p>
            <a:pPr lvl="3"/>
            <a:r>
              <a:rPr lang="es-ES_tradnl" smtClean="0"/>
              <a:t>Cuarto nivel</a:t>
            </a:r>
          </a:p>
          <a:p>
            <a:pPr lvl="4"/>
            <a:r>
              <a:rPr lang="es-ES_tradnl" smtClean="0"/>
              <a:t>Quinto nivel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endParaRPr lang="es-ES_tradnl">
              <a:solidFill>
                <a:srgbClr val="000000"/>
              </a:solidFill>
            </a:endParaRPr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fld id="{AC9FF0F5-D089-4207-9EDD-8DCBD04AC6B2}" type="slidenum">
              <a:rPr lang="es-ES_tradnl">
                <a:solidFill>
                  <a:srgbClr val="000000"/>
                </a:solidFill>
              </a:rPr>
              <a:pPr/>
              <a:t>‹Nº›</a:t>
            </a:fld>
            <a:endParaRPr lang="es-ES_tradnl">
              <a:solidFill>
                <a:srgbClr val="00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171273251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7" r:id="rId1"/>
    <p:sldLayoutId id="2147483658" r:id="rId2"/>
    <p:sldLayoutId id="2147483659" r:id="rId3"/>
    <p:sldLayoutId id="2147483660" r:id="rId4"/>
    <p:sldLayoutId id="2147483661" r:id="rId5"/>
    <p:sldLayoutId id="2147483662" r:id="rId6"/>
    <p:sldLayoutId id="2147483663" r:id="rId7"/>
    <p:sldLayoutId id="2147483664" r:id="rId8"/>
    <p:sldLayoutId id="2147483665" r:id="rId9"/>
    <p:sldLayoutId id="2147483666" r:id="rId10"/>
    <p:sldLayoutId id="2147483667" r:id="rId11"/>
  </p:sldLayoutIdLst>
  <p:txStyles>
    <p:titleStyle>
      <a:lvl1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fontAlgn="base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fontAlgn="base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fontAlgn="base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fontAlgn="base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7" Type="http://schemas.openxmlformats.org/officeDocument/2006/relationships/audio" Target="../media/audio1.wav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3.xml"/><Relationship Id="rId6" Type="http://schemas.openxmlformats.org/officeDocument/2006/relationships/image" Target="../media/image5.gif"/><Relationship Id="rId5" Type="http://schemas.openxmlformats.org/officeDocument/2006/relationships/image" Target="../media/image4.jp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4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jpeg"/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9.jpeg"/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0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jpeg"/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4.jpeg"/><Relationship Id="rId4" Type="http://schemas.openxmlformats.org/officeDocument/2006/relationships/image" Target="../media/image23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jpeg"/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7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0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4.jpeg"/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7.jpeg"/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9.jpeg"/><Relationship Id="rId4" Type="http://schemas.openxmlformats.org/officeDocument/2006/relationships/image" Target="../media/image38.jpe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1.jpeg"/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jpeg"/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4.jpe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jpeg"/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47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49.png"/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3.xml"/><Relationship Id="rId4" Type="http://schemas.openxmlformats.org/officeDocument/2006/relationships/image" Target="../media/image5.gif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hyperlink" Target="http://www.mispps.com/index.php?board=14.0" TargetMode="External"/><Relationship Id="rId13" Type="http://schemas.openxmlformats.org/officeDocument/2006/relationships/hyperlink" Target="http://www.mispps.com/index.php?board=34.0" TargetMode="External"/><Relationship Id="rId18" Type="http://schemas.openxmlformats.org/officeDocument/2006/relationships/hyperlink" Target="http://www.mispps.com/index.php?board=41.0" TargetMode="External"/><Relationship Id="rId26" Type="http://schemas.openxmlformats.org/officeDocument/2006/relationships/hyperlink" Target="http://www.mispps.com/index.php?board=11.0" TargetMode="External"/><Relationship Id="rId3" Type="http://schemas.openxmlformats.org/officeDocument/2006/relationships/image" Target="../media/image50.png"/><Relationship Id="rId21" Type="http://schemas.openxmlformats.org/officeDocument/2006/relationships/hyperlink" Target="http://www.mispps.com/index.php?board=39.0" TargetMode="External"/><Relationship Id="rId7" Type="http://schemas.openxmlformats.org/officeDocument/2006/relationships/hyperlink" Target="http://www.mispps.com/index.php?board=13.0" TargetMode="External"/><Relationship Id="rId12" Type="http://schemas.openxmlformats.org/officeDocument/2006/relationships/hyperlink" Target="http://www.mispps.com/index.php?board=30.0" TargetMode="External"/><Relationship Id="rId17" Type="http://schemas.openxmlformats.org/officeDocument/2006/relationships/hyperlink" Target="http://www.mispps.com/index.php?board=28.0" TargetMode="External"/><Relationship Id="rId25" Type="http://schemas.openxmlformats.org/officeDocument/2006/relationships/hyperlink" Target="http://www.mispps.com/index.php?board=35.0" TargetMode="External"/><Relationship Id="rId2" Type="http://schemas.openxmlformats.org/officeDocument/2006/relationships/hyperlink" Target="http://www.mispps.com/lists/?p=subscribe&amp;id=2" TargetMode="External"/><Relationship Id="rId16" Type="http://schemas.openxmlformats.org/officeDocument/2006/relationships/hyperlink" Target="http://www.mispps.com/index.php?board=17.0" TargetMode="External"/><Relationship Id="rId20" Type="http://schemas.openxmlformats.org/officeDocument/2006/relationships/hyperlink" Target="http://www.mispps.com/index.php?board=9.0" TargetMode="External"/><Relationship Id="rId29" Type="http://schemas.openxmlformats.org/officeDocument/2006/relationships/hyperlink" Target="http://www.mispps.com/index.php?board=26.0" TargetMode="External"/><Relationship Id="rId1" Type="http://schemas.openxmlformats.org/officeDocument/2006/relationships/slideLayout" Target="../slideLayouts/slideLayout4.xml"/><Relationship Id="rId6" Type="http://schemas.openxmlformats.org/officeDocument/2006/relationships/hyperlink" Target="http://www.mispps.com/index.php?board=40.0" TargetMode="External"/><Relationship Id="rId11" Type="http://schemas.openxmlformats.org/officeDocument/2006/relationships/hyperlink" Target="http://www.mispps.com/index.php?board=61.0" TargetMode="External"/><Relationship Id="rId24" Type="http://schemas.openxmlformats.org/officeDocument/2006/relationships/hyperlink" Target="http://www.mispps.com/index.php?board=29.0" TargetMode="External"/><Relationship Id="rId5" Type="http://schemas.openxmlformats.org/officeDocument/2006/relationships/image" Target="../media/image51.png"/><Relationship Id="rId15" Type="http://schemas.openxmlformats.org/officeDocument/2006/relationships/hyperlink" Target="http://www.mispps.com/index.php?board=32.0" TargetMode="External"/><Relationship Id="rId23" Type="http://schemas.openxmlformats.org/officeDocument/2006/relationships/hyperlink" Target="http://www.mispps.com/index.php?board=60.0" TargetMode="External"/><Relationship Id="rId28" Type="http://schemas.openxmlformats.org/officeDocument/2006/relationships/hyperlink" Target="http://www.mispps.com/index.php?board=10.0" TargetMode="External"/><Relationship Id="rId10" Type="http://schemas.openxmlformats.org/officeDocument/2006/relationships/hyperlink" Target="http://www.mispps.com/index.php?board=19.0" TargetMode="External"/><Relationship Id="rId19" Type="http://schemas.openxmlformats.org/officeDocument/2006/relationships/hyperlink" Target="http://www.mispps.com/index.php?board=8.0" TargetMode="External"/><Relationship Id="rId4" Type="http://schemas.openxmlformats.org/officeDocument/2006/relationships/hyperlink" Target="http://www.mispps.com/" TargetMode="External"/><Relationship Id="rId9" Type="http://schemas.openxmlformats.org/officeDocument/2006/relationships/hyperlink" Target="http://www.mispps.com/index.php?board=38.0" TargetMode="External"/><Relationship Id="rId14" Type="http://schemas.openxmlformats.org/officeDocument/2006/relationships/hyperlink" Target="http://www.mispps.com/index.php?board=16.0" TargetMode="External"/><Relationship Id="rId22" Type="http://schemas.openxmlformats.org/officeDocument/2006/relationships/hyperlink" Target="http://www.mispps.com/index.php?board=18.0" TargetMode="External"/><Relationship Id="rId27" Type="http://schemas.openxmlformats.org/officeDocument/2006/relationships/hyperlink" Target="http://www.mispps.com/index.php?board=31.0" TargetMode="External"/><Relationship Id="rId30" Type="http://schemas.openxmlformats.org/officeDocument/2006/relationships/image" Target="../media/image52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2" descr="C:\Users\Eleni\Desktop\CARRETAS CON FLORES\Diapositiva1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-125288"/>
            <a:ext cx="9328719" cy="695782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http://4.bp.blogspot.com/-7626WZwDKgo/TtuDCsZRu5I/AAAAAAAAEpo/Yl3mWgBx2qk/s1600/WAGON+3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08519" y="-99392"/>
            <a:ext cx="9361039" cy="69573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2 Rectángulo"/>
          <p:cNvSpPr/>
          <p:nvPr/>
        </p:nvSpPr>
        <p:spPr>
          <a:xfrm>
            <a:off x="70931" y="1"/>
            <a:ext cx="5316289" cy="1237740"/>
          </a:xfrm>
          <a:prstGeom prst="rect">
            <a:avLst/>
          </a:prstGeom>
          <a:noFill/>
        </p:spPr>
        <p:txBody>
          <a:bodyPr wrap="none" lIns="193551" tIns="96776" rIns="193551" bIns="96776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6800" b="1" dirty="0">
                <a:ln w="11430">
                  <a:solidFill>
                    <a:srgbClr val="FFFF00"/>
                  </a:solidFill>
                </a:ln>
                <a:blipFill dpi="0" rotWithShape="1">
                  <a:blip r:embed="rId5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/>
                  <a:stretch>
                    <a:fillRect/>
                  </a:stretch>
                </a:blip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Broadway" panose="04040905080B02020502" pitchFamily="82" charset="0"/>
              </a:rPr>
              <a:t>CARRETAS</a:t>
            </a:r>
          </a:p>
        </p:txBody>
      </p:sp>
      <p:sp>
        <p:nvSpPr>
          <p:cNvPr id="4" name="3 Rectángulo"/>
          <p:cNvSpPr/>
          <p:nvPr/>
        </p:nvSpPr>
        <p:spPr>
          <a:xfrm>
            <a:off x="386326" y="6177436"/>
            <a:ext cx="2127505" cy="584775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  <a:scene3d>
              <a:camera prst="orthographicFront"/>
              <a:lightRig rig="glow" dir="tl">
                <a:rot lat="0" lon="0" rev="5400000"/>
              </a:lightRig>
            </a:scene3d>
            <a:sp3d contourW="12700">
              <a:bevelT w="25400" h="25400"/>
              <a:contourClr>
                <a:schemeClr val="accent6">
                  <a:shade val="73000"/>
                </a:schemeClr>
              </a:contourClr>
            </a:sp3d>
          </a:bodyPr>
          <a:lstStyle/>
          <a:p>
            <a:pPr algn="ctr"/>
            <a:r>
              <a:rPr lang="es-ES" sz="3200" b="1" cap="none" spc="0" dirty="0" smtClean="0">
                <a:ln w="11430"/>
                <a:gradFill>
                  <a:gsLst>
                    <a:gs pos="0">
                      <a:schemeClr val="accent6">
                        <a:tint val="90000"/>
                        <a:satMod val="120000"/>
                      </a:schemeClr>
                    </a:gs>
                    <a:gs pos="25000">
                      <a:schemeClr val="accent6">
                        <a:tint val="93000"/>
                        <a:satMod val="120000"/>
                      </a:schemeClr>
                    </a:gs>
                    <a:gs pos="50000">
                      <a:schemeClr val="accent6">
                        <a:shade val="89000"/>
                        <a:satMod val="110000"/>
                      </a:schemeClr>
                    </a:gs>
                    <a:gs pos="75000">
                      <a:schemeClr val="accent6">
                        <a:tint val="93000"/>
                        <a:satMod val="120000"/>
                      </a:schemeClr>
                    </a:gs>
                    <a:gs pos="100000">
                      <a:schemeClr val="accent6">
                        <a:tint val="90000"/>
                        <a:satMod val="120000"/>
                      </a:schemeClr>
                    </a:gs>
                  </a:gsLst>
                  <a:lin ang="5400000"/>
                </a:gradFill>
                <a:effectLst>
                  <a:outerShdw blurRad="80000" dist="40000" dir="5040000" algn="tl">
                    <a:srgbClr val="000000">
                      <a:alpha val="30000"/>
                    </a:srgbClr>
                  </a:outerShdw>
                </a:effectLst>
                <a:latin typeface="Vivaldi" panose="03020602050506090804" pitchFamily="66" charset="0"/>
              </a:rPr>
              <a:t>Ppsx Helen</a:t>
            </a:r>
            <a:endParaRPr lang="es-ES" sz="3200" b="1" cap="none" spc="0" dirty="0">
              <a:ln w="11430"/>
              <a:gradFill>
                <a:gsLst>
                  <a:gs pos="0">
                    <a:schemeClr val="accent6">
                      <a:tint val="90000"/>
                      <a:satMod val="120000"/>
                    </a:schemeClr>
                  </a:gs>
                  <a:gs pos="25000">
                    <a:schemeClr val="accent6">
                      <a:tint val="93000"/>
                      <a:satMod val="120000"/>
                    </a:schemeClr>
                  </a:gs>
                  <a:gs pos="50000">
                    <a:schemeClr val="accent6">
                      <a:shade val="89000"/>
                      <a:satMod val="110000"/>
                    </a:schemeClr>
                  </a:gs>
                  <a:gs pos="75000">
                    <a:schemeClr val="accent6">
                      <a:tint val="93000"/>
                      <a:satMod val="120000"/>
                    </a:schemeClr>
                  </a:gs>
                  <a:gs pos="100000">
                    <a:schemeClr val="accent6">
                      <a:tint val="90000"/>
                      <a:satMod val="120000"/>
                    </a:schemeClr>
                  </a:gs>
                </a:gsLst>
                <a:lin ang="5400000"/>
              </a:gradFill>
              <a:effectLst>
                <a:outerShdw blurRad="80000" dist="40000" dir="5040000" algn="tl">
                  <a:srgbClr val="000000">
                    <a:alpha val="30000"/>
                  </a:srgbClr>
                </a:outerShdw>
              </a:effectLst>
              <a:latin typeface="Vivaldi" panose="03020602050506090804" pitchFamily="66" charset="0"/>
            </a:endParaRPr>
          </a:p>
        </p:txBody>
      </p:sp>
      <p:pic>
        <p:nvPicPr>
          <p:cNvPr id="7" name="Picture 6" descr="Click here to see a large version"/>
          <p:cNvPicPr>
            <a:picLocks noChangeAspect="1" noChangeArrowheads="1" noCrop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 rot="21036936">
            <a:off x="6109205" y="5390425"/>
            <a:ext cx="3071834" cy="1128899"/>
          </a:xfrm>
          <a:prstGeom prst="rect">
            <a:avLst/>
          </a:prstGeom>
          <a:noFill/>
        </p:spPr>
      </p:pic>
      <p:sp>
        <p:nvSpPr>
          <p:cNvPr id="2" name="1 CuadroTexto"/>
          <p:cNvSpPr txBox="1"/>
          <p:nvPr/>
        </p:nvSpPr>
        <p:spPr>
          <a:xfrm>
            <a:off x="3203848" y="6309320"/>
            <a:ext cx="2376264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 smtClean="0">
                <a:solidFill>
                  <a:srgbClr val="FFC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lgerian" panose="04020705040A02060702" pitchFamily="82" charset="0"/>
              </a:rPr>
              <a:t>Automático</a:t>
            </a:r>
            <a:endParaRPr lang="es-ES" sz="2800" b="1" dirty="0">
              <a:solidFill>
                <a:srgbClr val="FFC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lgerian" panose="04020705040A020607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34966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000">
        <p14:flythrough/>
        <p:sndAc>
          <p:stSnd loop="1">
            <p:snd r:embed="rId2" name="Erika-Je%20Viens%20Du%20Sud.wav"/>
          </p:stSnd>
        </p:sndAc>
      </p:transition>
    </mc:Choice>
    <mc:Fallback xmlns="">
      <p:transition spd="slow" advTm="18000">
        <p:fade/>
        <p:sndAc>
          <p:stSnd loop="1">
            <p:snd r:embed="rId7" name="Erika-Je%20Viens%20Du%20Sud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16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7" dur="50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0" dur="2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1" dur="2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2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3" dur="5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4" fill="hold">
                            <p:stCondLst>
                              <p:cond delay="8500"/>
                            </p:stCondLst>
                            <p:childTnLst>
                              <p:par>
                                <p:cTn id="1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9" fill="hold">
                            <p:stCondLst>
                              <p:cond delay="10500"/>
                            </p:stCondLst>
                            <p:childTnLst>
                              <p:par>
                                <p:cTn id="2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2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3" dur="2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4" fill="hold">
                            <p:stCondLst>
                              <p:cond delay="12500"/>
                            </p:stCondLst>
                            <p:childTnLst>
                              <p:par>
                                <p:cTn id="25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  <p:bldP spid="2" grpId="0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32" descr="C:\Users\Eleni\Desktop\CARRETAS CON FLORES\Diapositiva31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" y="-171400"/>
            <a:ext cx="9252519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2" name="Picture 33" descr="C:\Users\Eleni\Desktop\CARRETAS CON FLORES\Diapositiva3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51234"/>
            <a:ext cx="9252518" cy="700923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1" descr="C:\Users\Eleni\Desktop\CARRETAS CON FLORES\Diapositiva30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1714"/>
            <a:ext cx="9324528" cy="688971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52038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5079">
        <p14:flythrough/>
      </p:transition>
    </mc:Choice>
    <mc:Fallback xmlns="">
      <p:transition spd="slow" advTm="15079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6" presetClass="entr" presetSubtype="3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out)">
                                      <p:cBhvr>
                                        <p:cTn id="7" dur="5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4" presetClass="entr" presetSubtype="1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49" presetClass="entr" presetSubtype="0" decel="100000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36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0" descr="C:\Users\Eleni\Desktop\CARRETAS CON FLORES\Diapositiva2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0832"/>
            <a:ext cx="9252520" cy="68888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7" descr="C:\Users\Eleni\Desktop\CARRETAS CON FLORES\Diapositiva2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7988" y="-99392"/>
            <a:ext cx="926050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28" descr="C:\Users\Eleni\Desktop\CARRETAS CON FLORES\Diapositiva27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29771" y="-99392"/>
            <a:ext cx="9282291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299203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334">
        <p14:flythrough/>
      </p:transition>
    </mc:Choice>
    <mc:Fallback xmlns="">
      <p:transition spd="slow" advTm="1733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2" presetClass="entr" presetSubtype="4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" dur="5000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#ppt_h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wipe(up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12" presetClass="entr" presetSubtype="8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#ppt_w*1.125000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Effect transition="in" filter="wipe(right)">
                                      <p:cBhvr>
                                        <p:cTn id="18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6" descr="C:\Users\Eleni\Desktop\CARRETAS CON FLORES\Diapositiva2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736" y="-15066"/>
            <a:ext cx="9256256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29" descr="C:\Users\Eleni\Desktop\CARRETAS CON FLORES\Diapositiva2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5" descr="C:\Users\Eleni\Desktop\CARRETAS CON FLORES\Diapositiva2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2010358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421">
        <p14:flythrough/>
      </p:transition>
    </mc:Choice>
    <mc:Fallback xmlns="">
      <p:transition spd="slow" advTm="174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9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9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4" descr="C:\Users\Eleni\Desktop\CARRETAS CON FLORES\Diapositiva23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32958"/>
            <a:ext cx="9252520" cy="69903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23" descr="C:\Users\Eleni\Desktop\CARRETAS CON FLORES\Diapositiva22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" y="-99392"/>
            <a:ext cx="9251562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20" descr="C:\Users\Eleni\Desktop\CARRETAS CON FLORES\Diapositiva1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26914" y="-243408"/>
            <a:ext cx="9297614" cy="72278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521065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521">
        <p14:flythrough/>
      </p:transition>
    </mc:Choice>
    <mc:Fallback xmlns="">
      <p:transition spd="slow" advTm="1752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1" presetClass="entr" presetSubtype="3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11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3" presetClass="entr" presetSubtype="5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4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31" presetClass="entr" presetSubtype="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9" descr="C:\Users\Eleni\Desktop\CARRETAS CON FLORES\Diapositiva18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0875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8" descr="C:\Users\Eleni\Desktop\CARRETAS CON FLORES\Diapositiva1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6718" y="-206424"/>
            <a:ext cx="9324528" cy="706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6" descr="C:\Users\Eleni\Desktop\CARRETAS CON FLORES\Diapositiva1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4596" y="-206424"/>
            <a:ext cx="9293214" cy="706442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58389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645">
        <p14:flythrough/>
      </p:transition>
    </mc:Choice>
    <mc:Fallback xmlns="">
      <p:transition spd="slow" advTm="166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6" presetClass="entr" presetSubtype="16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ircle(in)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3" presetID="26" presetClass="entr" presetSubtype="0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" dur="145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4555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660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660" tmFilter="0, 0; 0.125,0.2665; 0.25,0.4; 0.375,0.465; 0.5,0.5;  0.625,0.535; 0.75,0.6; 0.875,0.7335; 1,1">
                                          <p:stCondLst>
                                            <p:cond delay="166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830" tmFilter="0, 0; 0.125,0.2665; 0.25,0.4; 0.375,0.465; 0.5,0.5;  0.625,0.535; 0.75,0.6; 0.875,0.7335; 1,1">
                                          <p:stCondLst>
                                            <p:cond delay="331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410" tmFilter="0, 0; 0.125,0.2665; 0.25,0.4; 0.375,0.465; 0.5,0.5;  0.625,0.535; 0.75,0.6; 0.875,0.7335; 1,1">
                                          <p:stCondLst>
                                            <p:cond delay="414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1" dur="65">
                                          <p:stCondLst>
                                            <p:cond delay="162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22" dur="415" decel="50000">
                                          <p:stCondLst>
                                            <p:cond delay="169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3" dur="65">
                                          <p:stCondLst>
                                            <p:cond delay="328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24" dur="415" decel="50000">
                                          <p:stCondLst>
                                            <p:cond delay="334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5" dur="65">
                                          <p:stCondLst>
                                            <p:cond delay="410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26" dur="415" decel="50000">
                                          <p:stCondLst>
                                            <p:cond delay="417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27" dur="65">
                                          <p:stCondLst>
                                            <p:cond delay="452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8" dur="415" decel="50000">
                                          <p:stCondLst>
                                            <p:cond delay="4585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3" descr="C:\Users\Eleni\Desktop\CARRETAS CON FLORES\Diapositiva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896" y="-99392"/>
            <a:ext cx="9356424" cy="697129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14" descr="C:\Users\Eleni\Desktop\CARRETAS CON FLORES\Diapositiva1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2030" y="-26580"/>
            <a:ext cx="9240490" cy="68845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2" descr="C:\Users\Eleni\Desktop\CARRETAS CON FLORES\Diapositiva1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31896" y="-99392"/>
            <a:ext cx="9356424" cy="69441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Picture 11" descr="C:\Users\Eleni\Desktop\CARRETAS CON FLORES\Diapositiva10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695251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138647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2545">
        <p14:flythrough/>
      </p:transition>
    </mc:Choice>
    <mc:Fallback xmlns="">
      <p:transition spd="slow" advTm="2254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9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upLeft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18" presetClass="entr" presetSubtype="12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10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6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5" presetID="3" presetClass="entr" presetSubtype="5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vertical)">
                                      <p:cBhvr>
                                        <p:cTn id="17" dur="5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8" descr="C:\Users\Eleni\Desktop\CARRETAS CON FLORES\Diapositiva7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037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9" descr="C:\Users\Eleni\Desktop\CARRETAS CON FLORES\Diapositiva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10" descr="C:\Users\Eleni\Desktop\CARRETAS CON FLORES\Diapositiva9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24528" cy="699387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04852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191">
        <p14:flythrough/>
      </p:transition>
    </mc:Choice>
    <mc:Fallback xmlns="">
      <p:transition spd="slow" advTm="1719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3" presetClass="entr" presetSubtype="16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plus(in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1" presetClass="entr" presetSubtype="4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4)">
                                      <p:cBhvr>
                                        <p:cTn id="14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5" presetID="2" presetClass="entr" presetSubtype="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6" descr="C:\Users\Eleni\Desktop\CARRETAS CON FLORES\Diapositiva5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7776" y="-35525"/>
            <a:ext cx="9244743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7" descr="C:\Users\Eleni\Desktop\CARRETAS CON FLORES\Diapositiva6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022" y="-99392"/>
            <a:ext cx="9243498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" descr="C:\Users\Eleni\Desktop\CARRETAS CON FLORES\Diapositiva4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13716" y="-99392"/>
            <a:ext cx="9238804" cy="69355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458632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864">
        <p14:flythrough/>
      </p:transition>
    </mc:Choice>
    <mc:Fallback xmlns="">
      <p:transition spd="slow" advTm="16864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0" presetID="2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4" presetID="21" presetClass="entr" presetSubtype="8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 descr="C:\Users\Eleni\Desktop\CARRETAS CON FLORES\Diapositiva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58" y="-99392"/>
            <a:ext cx="932357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C:\Users\Eleni\Desktop\CARRETAS CON FLORES\Diapositiva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40021803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4213">
        <p14:flythrough/>
      </p:transition>
    </mc:Choice>
    <mc:Fallback xmlns="">
      <p:transition spd="slow" advTm="1421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5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5" descr="C:\Users\Eleni\Desktop\CARRETAS CON FLORES\Diapositiva34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2940"/>
            <a:ext cx="9324528" cy="68580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4" descr="C:\Users\Eleni\Desktop\CARRETAS CON FLORES\Diapositiva3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6" descr="C:\Users\Eleni\Desktop\CARRETAS CON FLORES\Diapositiva3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52520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5947038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7103">
        <p14:flythrough/>
      </p:transition>
    </mc:Choice>
    <mc:Fallback xmlns="">
      <p:transition spd="slow" advTm="171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3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3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" presetClass="entr" presetSubtype="5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10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" presetClass="entr" presetSubtype="9" fill="hold" nodeType="withEffect">
                                  <p:stCondLst>
                                    <p:cond delay="600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7" descr="C:\Users\Eleni\Desktop\CARRETAS CON FLORES\Diapositiva3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9062" y="-171400"/>
            <a:ext cx="9271581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39" descr="C:\Users\Eleni\Desktop\CARRETAS CON FLORES\Diapositiva38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28706"/>
            <a:ext cx="9324528" cy="68867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2" descr="C:\Users\Eleni\Desktop\CARRETAS CON FLORES\Diapositiva4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468544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45" descr="C:\Users\Eleni\Desktop\CARRETAS CON FLORES\Diapositiva44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296400" cy="71818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6028130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23508">
        <p14:flythrough/>
      </p:transition>
    </mc:Choice>
    <mc:Fallback xmlns="">
      <p:transition spd="slow" advTm="2350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2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14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2" presetClass="entr" presetSubtype="3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6" presetID="14" presetClass="entr" presetSubtype="5" fill="hold" nodeType="withEffect">
                                  <p:stCondLst>
                                    <p:cond delay="800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vertical)">
                                      <p:cBhvr>
                                        <p:cTn id="18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2" presetClass="entr" presetSubtype="0" fill="hold" nodeType="withEffect">
                                  <p:stCondLst>
                                    <p:cond delay="1400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1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2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 idx="4294967295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4294967295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endParaRPr lang="es-ES"/>
          </a:p>
        </p:txBody>
      </p:sp>
      <p:pic>
        <p:nvPicPr>
          <p:cNvPr id="4" name="Picture 40" descr="C:\Users\Eleni\Desktop\CARRETAS CON FLORES\Diapositiva3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24528" cy="712879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Picture 15" descr="C:\Users\Eleni\Desktop\CARRETAS CON FLORES\Diapositiva14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9922" y="-137171"/>
            <a:ext cx="9324528" cy="710140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787448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0785">
        <p14:flythrough/>
      </p:transition>
    </mc:Choice>
    <mc:Fallback xmlns="">
      <p:transition spd="slow" advTm="10785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53" presetClass="entr" presetSubtype="52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2" dur="5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3" descr="C:\Users\Eleni\Desktop\CARRETAS CON FLORES\Diapositiva4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171400"/>
            <a:ext cx="9324528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4" descr="C:\Users\Eleni\Desktop\CARRETAS CON FLORES\Diapositiva43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170" y="-171400"/>
            <a:ext cx="9325697" cy="702939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46" descr="C:\Users\Eleni\Desktop\CARRETAS CON FLORES\Diapositiva45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5058" y="-171400"/>
            <a:ext cx="9257577" cy="70294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0416565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6241">
        <p14:flythrough/>
      </p:transition>
    </mc:Choice>
    <mc:Fallback xmlns="">
      <p:transition spd="slow" advTm="16241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45" presetClass="entr" presetSubtype="0" fill="hold" nodeType="withEffect">
                                  <p:stCondLst>
                                    <p:cond delay="7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5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47" descr="C:\Users\Eleni\Desktop\CARRETAS CON FLORES\Diapositiva46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69573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8" descr="C:\Users\Eleni\Desktop\CARRETAS CON FLORES\Diapositiva47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52520" cy="69498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52" descr="C:\Users\Eleni\Desktop\CARRETAS CON FLORES\Diapositiva5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0" y="-99392"/>
            <a:ext cx="9296400" cy="710979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718800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8358">
        <p14:flythrough/>
      </p:transition>
    </mc:Choice>
    <mc:Fallback xmlns="">
      <p:transition spd="slow" advTm="18358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1" presetClass="entr" presetSubtype="8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7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42" presetClass="entr" presetSubtype="0" fill="hold" nodeType="withEffect">
                                  <p:stCondLst>
                                    <p:cond delay="200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0" dur="5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1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12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5" presetClass="entr" presetSubtype="10" fill="hold" nodeType="withEffect">
                                  <p:stCondLst>
                                    <p:cond delay="900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53" descr="C:\Users\Eleni\Desktop\CARRETAS CON FLORES\Diapositiva5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>
            <a:fillRect/>
          </a:stretch>
        </p:blipFill>
        <p:spPr bwMode="auto">
          <a:xfrm>
            <a:off x="-183380" y="0"/>
            <a:ext cx="9651924" cy="7245424"/>
          </a:xfrm>
          <a:prstGeom prst="rect">
            <a:avLst/>
          </a:prstGeom>
          <a:noFill/>
          <a:effectLst>
            <a:softEdge rad="6350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" name="Picture 4" descr="http://imagenesplus.com/old/images/szom5bvua63whtpx6k.pn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948219" y="487760"/>
            <a:ext cx="2520280" cy="1890210"/>
          </a:xfrm>
          <a:prstGeom prst="rect">
            <a:avLst/>
          </a:prstGeom>
          <a:noFill/>
        </p:spPr>
      </p:pic>
      <p:pic>
        <p:nvPicPr>
          <p:cNvPr id="4" name="Picture 6" descr="Click here to see a large version"/>
          <p:cNvPicPr>
            <a:picLocks noChangeAspect="1" noChangeArrowheads="1" noCrop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 rot="21003166">
            <a:off x="5300417" y="4656998"/>
            <a:ext cx="3071834" cy="1197562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03139773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5000" advTm="12903">
        <p14:flythrough/>
      </p:transition>
    </mc:Choice>
    <mc:Fallback xmlns="">
      <p:transition spd="slow" advTm="12903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1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2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9" fill="hold">
                            <p:stCondLst>
                              <p:cond delay="2000"/>
                            </p:stCondLst>
                            <p:childTnLst>
                              <p:par>
                                <p:cTn id="10" presetID="2" presetClass="entr" presetSubtype="4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 showMasterSp="0">
  <p:cSld>
    <p:bg>
      <p:bgPr>
        <a:solidFill>
          <a:srgbClr val="C0D7F5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2"/>
          <p:cNvSpPr>
            <a:spLocks noChangeArrowheads="1"/>
          </p:cNvSpPr>
          <p:nvPr/>
        </p:nvSpPr>
        <p:spPr bwMode="auto">
          <a:xfrm>
            <a:off x="0" y="0"/>
            <a:ext cx="9144000" cy="6858000"/>
          </a:xfrm>
          <a:prstGeom prst="rect">
            <a:avLst/>
          </a:prstGeom>
          <a:noFill/>
          <a:ln w="133350">
            <a:solidFill>
              <a:srgbClr val="FFFF00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7" name="Rectangle 3"/>
          <p:cNvSpPr>
            <a:spLocks noChangeArrowheads="1"/>
          </p:cNvSpPr>
          <p:nvPr/>
        </p:nvSpPr>
        <p:spPr bwMode="auto">
          <a:xfrm>
            <a:off x="152400" y="152400"/>
            <a:ext cx="8839200" cy="6553200"/>
          </a:xfrm>
          <a:prstGeom prst="rect">
            <a:avLst/>
          </a:prstGeom>
          <a:noFill/>
          <a:ln w="127000">
            <a:solidFill>
              <a:srgbClr val="0000FF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68" name="Rectangle 4"/>
          <p:cNvSpPr>
            <a:spLocks noChangeArrowheads="1"/>
          </p:cNvSpPr>
          <p:nvPr/>
        </p:nvSpPr>
        <p:spPr bwMode="auto">
          <a:xfrm>
            <a:off x="304800" y="304800"/>
            <a:ext cx="8534400" cy="6248400"/>
          </a:xfrm>
          <a:prstGeom prst="rect">
            <a:avLst/>
          </a:prstGeom>
          <a:noFill/>
          <a:ln w="120650">
            <a:solidFill>
              <a:schemeClr val="bg1"/>
            </a:solidFill>
            <a:miter lim="800000"/>
            <a:headEnd/>
            <a:tailEnd/>
          </a:ln>
          <a:effectLst/>
        </p:spPr>
        <p:txBody>
          <a:bodyPr wrap="none" anchor="ctr"/>
          <a:lstStyle/>
          <a:p>
            <a:endParaRPr lang="es-ES">
              <a:solidFill>
                <a:srgbClr val="000000"/>
              </a:solidFill>
            </a:endParaRPr>
          </a:p>
        </p:txBody>
      </p:sp>
      <p:sp>
        <p:nvSpPr>
          <p:cNvPr id="11270" name="AutoShape 6" descr="postit"/>
          <p:cNvSpPr>
            <a:spLocks noChangeAspect="1" noChangeArrowheads="1"/>
          </p:cNvSpPr>
          <p:nvPr/>
        </p:nvSpPr>
        <p:spPr bwMode="auto">
          <a:xfrm>
            <a:off x="4191000" y="2209800"/>
            <a:ext cx="304800" cy="304800"/>
          </a:xfrm>
          <a:prstGeom prst="rect">
            <a:avLst/>
          </a:prstGeom>
          <a:noFill/>
        </p:spPr>
        <p:txBody>
          <a:bodyPr/>
          <a:lstStyle/>
          <a:p>
            <a:endParaRPr lang="es-ES">
              <a:solidFill>
                <a:srgbClr val="000000"/>
              </a:solidFill>
            </a:endParaRPr>
          </a:p>
        </p:txBody>
      </p:sp>
      <p:pic>
        <p:nvPicPr>
          <p:cNvPr id="11274" name="Picture 10" descr="boletin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667000" y="5791200"/>
            <a:ext cx="3811588" cy="546100"/>
          </a:xfrm>
          <a:prstGeom prst="rect">
            <a:avLst/>
          </a:prstGeom>
          <a:noFill/>
          <a:ln w="28575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275" name="Text Box 11"/>
          <p:cNvSpPr txBox="1">
            <a:spLocks noChangeArrowheads="1"/>
          </p:cNvSpPr>
          <p:nvPr/>
        </p:nvSpPr>
        <p:spPr bwMode="auto">
          <a:xfrm>
            <a:off x="0" y="5486405"/>
            <a:ext cx="9144000" cy="27699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sz="1200" b="1">
                <a:solidFill>
                  <a:srgbClr val="04265C"/>
                </a:solidFill>
                <a:latin typeface="Berlin Sans FB Demi" pitchFamily="34" charset="0"/>
              </a:rPr>
              <a:t>Si deseas recibir pps periódicamente en tu correo electrónico subscríbete aquí: </a:t>
            </a:r>
          </a:p>
        </p:txBody>
      </p:sp>
      <p:pic>
        <p:nvPicPr>
          <p:cNvPr id="11277" name="Picture 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2971800" y="4572003"/>
            <a:ext cx="2540000" cy="1130300"/>
          </a:xfrm>
          <a:prstGeom prst="rect">
            <a:avLst/>
          </a:prstGeom>
          <a:noFill/>
        </p:spPr>
      </p:pic>
      <p:sp>
        <p:nvSpPr>
          <p:cNvPr id="11390" name="Text Box 126"/>
          <p:cNvSpPr txBox="1">
            <a:spLocks noChangeArrowheads="1"/>
          </p:cNvSpPr>
          <p:nvPr/>
        </p:nvSpPr>
        <p:spPr bwMode="auto">
          <a:xfrm>
            <a:off x="914400" y="2590801"/>
            <a:ext cx="10668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>
              <a:spcBef>
                <a:spcPct val="50000"/>
              </a:spcBef>
            </a:pPr>
            <a:endParaRPr lang="es-ES">
              <a:solidFill>
                <a:srgbClr val="000000"/>
              </a:solidFill>
            </a:endParaRPr>
          </a:p>
        </p:txBody>
      </p:sp>
      <p:graphicFrame>
        <p:nvGraphicFramePr>
          <p:cNvPr id="11701" name="Group 437"/>
          <p:cNvGraphicFramePr>
            <a:graphicFrameLocks noGrp="1"/>
          </p:cNvGraphicFramePr>
          <p:nvPr/>
        </p:nvGraphicFramePr>
        <p:xfrm>
          <a:off x="5029200" y="3352802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6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7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8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9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0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1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2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3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4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5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6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7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sp>
        <p:nvSpPr>
          <p:cNvPr id="11650" name="Text Box 386"/>
          <p:cNvSpPr txBox="1">
            <a:spLocks noChangeArrowheads="1"/>
          </p:cNvSpPr>
          <p:nvPr/>
        </p:nvSpPr>
        <p:spPr bwMode="auto">
          <a:xfrm>
            <a:off x="9144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Propia Creación</a:t>
            </a:r>
          </a:p>
        </p:txBody>
      </p:sp>
      <p:sp>
        <p:nvSpPr>
          <p:cNvPr id="11651" name="Text Box 387"/>
          <p:cNvSpPr txBox="1">
            <a:spLocks noChangeArrowheads="1"/>
          </p:cNvSpPr>
          <p:nvPr/>
        </p:nvSpPr>
        <p:spPr bwMode="auto">
          <a:xfrm>
            <a:off x="5029200" y="2895601"/>
            <a:ext cx="32004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u="sng" dirty="0">
                <a:solidFill>
                  <a:srgbClr val="04265C"/>
                </a:solidFill>
                <a:latin typeface="Berlin Sans FB Demi" pitchFamily="34" charset="0"/>
              </a:rPr>
              <a:t>De la Red</a:t>
            </a:r>
          </a:p>
        </p:txBody>
      </p:sp>
      <p:graphicFrame>
        <p:nvGraphicFramePr>
          <p:cNvPr id="11698" name="Group 434"/>
          <p:cNvGraphicFramePr>
            <a:graphicFrameLocks noGrp="1"/>
          </p:cNvGraphicFramePr>
          <p:nvPr/>
        </p:nvGraphicFramePr>
        <p:xfrm>
          <a:off x="914400" y="3352800"/>
          <a:ext cx="3200400" cy="1645920"/>
        </p:xfrm>
        <a:graphic>
          <a:graphicData uri="http://schemas.openxmlformats.org/drawingml/2006/table">
            <a:tbl>
              <a:tblPr/>
              <a:tblGrid>
                <a:gridCol w="1106488"/>
                <a:gridCol w="1046162"/>
                <a:gridCol w="1047750"/>
              </a:tblGrid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2E49D5"/>
                          </a:solidFill>
                          <a:effectLst/>
                          <a:latin typeface="Arial" charset="0"/>
                          <a:hlinkClick r:id="rId18"/>
                        </a:rPr>
                        <a:t>Dedicatorias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2E49D5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19"/>
                        </a:rPr>
                        <a:t>Fechas Especiales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0"/>
                        </a:rPr>
                        <a:t>Graciosos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1"/>
                        </a:rPr>
                        <a:t>Historia y Arte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2"/>
                        </a:rPr>
                        <a:t>Lugares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3"/>
                        </a:rPr>
                        <a:t>Musicales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39624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4"/>
                        </a:rPr>
                        <a:t>Naturaleza y Ciencias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5"/>
                        </a:rPr>
                        <a:t>Política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6"/>
                        </a:rPr>
                        <a:t>Reflexión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  <a:tr h="42672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7"/>
                        </a:rPr>
                        <a:t>Religiosos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8"/>
                        </a:rPr>
                        <a:t>Románticos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s-ES_tradnl" sz="1000" b="1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FF"/>
                          </a:solidFill>
                          <a:effectLst/>
                          <a:latin typeface="Arial" charset="0"/>
                          <a:hlinkClick r:id="rId29"/>
                        </a:rPr>
                        <a:t>Salud</a:t>
                      </a: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es-ES_tradnl" sz="1000" b="1" i="0" u="none" strike="noStrike" cap="none" normalizeH="0" baseline="0" smtClean="0">
                        <a:ln>
                          <a:noFill/>
                        </a:ln>
                        <a:solidFill>
                          <a:srgbClr val="0000FF"/>
                        </a:solidFill>
                        <a:effectLst/>
                        <a:latin typeface="Arial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6F6F6"/>
                    </a:solidFill>
                  </a:tcPr>
                </a:tc>
              </a:tr>
            </a:tbl>
          </a:graphicData>
        </a:graphic>
      </p:graphicFrame>
      <p:pic>
        <p:nvPicPr>
          <p:cNvPr id="11677" name="Picture 413" descr="logo">
            <a:hlinkClick r:id="rId4"/>
          </p:cNvPr>
          <p:cNvPicPr>
            <a:picLocks noChangeAspect="1" noChangeArrowheads="1"/>
          </p:cNvPicPr>
          <p:nvPr/>
        </p:nvPicPr>
        <p:blipFill>
          <a:blip r:embed="rId30" cstate="print"/>
          <a:srcRect/>
          <a:stretch>
            <a:fillRect/>
          </a:stretch>
        </p:blipFill>
        <p:spPr bwMode="auto">
          <a:xfrm>
            <a:off x="609600" y="685800"/>
            <a:ext cx="7924800" cy="1295400"/>
          </a:xfrm>
          <a:prstGeom prst="rect">
            <a:avLst/>
          </a:prstGeom>
          <a:noFill/>
          <a:ln w="38100">
            <a:solidFill>
              <a:schemeClr val="tx1"/>
            </a:solidFill>
            <a:miter lim="800000"/>
            <a:headEnd/>
            <a:tailEnd/>
          </a:ln>
        </p:spPr>
      </p:pic>
      <p:sp>
        <p:nvSpPr>
          <p:cNvPr id="11681" name="Text Box 417"/>
          <p:cNvSpPr txBox="1">
            <a:spLocks noChangeArrowheads="1"/>
          </p:cNvSpPr>
          <p:nvPr/>
        </p:nvSpPr>
        <p:spPr bwMode="auto">
          <a:xfrm>
            <a:off x="152400" y="2362201"/>
            <a:ext cx="9144000" cy="3693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>
            <a:spAutoFit/>
          </a:bodyPr>
          <a:lstStyle/>
          <a:p>
            <a:pPr algn="ctr">
              <a:spcBef>
                <a:spcPct val="50000"/>
              </a:spcBef>
            </a:pPr>
            <a:r>
              <a:rPr lang="es-ES_tradnl" b="1" dirty="0">
                <a:solidFill>
                  <a:srgbClr val="04265C"/>
                </a:solidFill>
                <a:latin typeface="Berlin Sans FB Demi" pitchFamily="34" charset="0"/>
              </a:rPr>
              <a:t>Accede a la sección que desees desde aquí:</a:t>
            </a:r>
          </a:p>
        </p:txBody>
      </p:sp>
    </p:spTree>
    <p:extLst>
      <p:ext uri="{BB962C8B-B14F-4D97-AF65-F5344CB8AC3E}">
        <p14:creationId xmlns:p14="http://schemas.microsoft.com/office/powerpoint/2010/main" val="287011828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2000" advTm="12000"/>
    </mc:Choice>
    <mc:Fallback>
      <p:transition spd="slow" advTm="12000"/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Diseño predeterminado">
  <a:themeElements>
    <a:clrScheme name="Diseño predeterminado 14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2E49CF"/>
      </a:hlink>
      <a:folHlink>
        <a:srgbClr val="2E49CF"/>
      </a:folHlink>
    </a:clrScheme>
    <a:fontScheme name="Diseño predeterminado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Diseño predeterminado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Diseño predeterminado 1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Diseño predeterminado 14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2E49CF"/>
        </a:hlink>
        <a:folHlink>
          <a:srgbClr val="2E49CF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240</TotalTime>
  <Words>64</Words>
  <Application>Microsoft Office PowerPoint</Application>
  <PresentationFormat>Presentación en pantalla (4:3)</PresentationFormat>
  <Paragraphs>31</Paragraphs>
  <Slides>17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2</vt:i4>
      </vt:variant>
      <vt:variant>
        <vt:lpstr>Títulos de diapositiva</vt:lpstr>
      </vt:variant>
      <vt:variant>
        <vt:i4>17</vt:i4>
      </vt:variant>
    </vt:vector>
  </HeadingPairs>
  <TitlesOfParts>
    <vt:vector size="19" baseType="lpstr">
      <vt:lpstr>Tema de Office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Presentación de PowerPoint</dc:title>
  <dc:creator>Helen &amp; Bruji</dc:creator>
  <cp:lastModifiedBy>Eleni</cp:lastModifiedBy>
  <cp:revision>24</cp:revision>
  <dcterms:created xsi:type="dcterms:W3CDTF">2014-08-28T16:16:53Z</dcterms:created>
  <dcterms:modified xsi:type="dcterms:W3CDTF">2014-08-28T22:08:39Z</dcterms:modified>
</cp:coreProperties>
</file>