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18" r:id="rId3"/>
    <p:sldId id="334" r:id="rId4"/>
    <p:sldId id="298" r:id="rId5"/>
    <p:sldId id="328" r:id="rId6"/>
    <p:sldId id="329" r:id="rId7"/>
    <p:sldId id="327" r:id="rId8"/>
    <p:sldId id="331" r:id="rId9"/>
    <p:sldId id="330" r:id="rId10"/>
    <p:sldId id="332" r:id="rId11"/>
    <p:sldId id="333" r:id="rId12"/>
    <p:sldId id="314" r:id="rId13"/>
    <p:sldId id="296" r:id="rId14"/>
    <p:sldId id="300" r:id="rId15"/>
    <p:sldId id="276" r:id="rId16"/>
    <p:sldId id="275" r:id="rId17"/>
    <p:sldId id="297" r:id="rId18"/>
    <p:sldId id="274" r:id="rId19"/>
    <p:sldId id="301" r:id="rId20"/>
    <p:sldId id="284" r:id="rId21"/>
    <p:sldId id="277" r:id="rId22"/>
    <p:sldId id="294" r:id="rId23"/>
    <p:sldId id="278" r:id="rId24"/>
    <p:sldId id="290" r:id="rId25"/>
    <p:sldId id="280" r:id="rId26"/>
    <p:sldId id="292" r:id="rId27"/>
    <p:sldId id="270" r:id="rId28"/>
    <p:sldId id="288" r:id="rId29"/>
    <p:sldId id="287" r:id="rId30"/>
    <p:sldId id="256" r:id="rId31"/>
    <p:sldId id="268" r:id="rId32"/>
    <p:sldId id="269" r:id="rId33"/>
    <p:sldId id="310" r:id="rId34"/>
    <p:sldId id="262" r:id="rId35"/>
    <p:sldId id="260" r:id="rId36"/>
    <p:sldId id="259" r:id="rId37"/>
    <p:sldId id="261" r:id="rId38"/>
    <p:sldId id="263" r:id="rId39"/>
    <p:sldId id="302" r:id="rId40"/>
    <p:sldId id="265" r:id="rId41"/>
    <p:sldId id="279" r:id="rId42"/>
    <p:sldId id="258" r:id="rId43"/>
    <p:sldId id="266" r:id="rId44"/>
    <p:sldId id="295" r:id="rId45"/>
    <p:sldId id="267" r:id="rId46"/>
    <p:sldId id="264" r:id="rId47"/>
    <p:sldId id="271" r:id="rId48"/>
    <p:sldId id="272" r:id="rId49"/>
    <p:sldId id="281" r:id="rId50"/>
    <p:sldId id="317" r:id="rId51"/>
    <p:sldId id="282" r:id="rId52"/>
    <p:sldId id="286" r:id="rId53"/>
    <p:sldId id="289" r:id="rId54"/>
    <p:sldId id="291" r:id="rId55"/>
    <p:sldId id="293" r:id="rId56"/>
    <p:sldId id="283" r:id="rId57"/>
    <p:sldId id="313" r:id="rId58"/>
    <p:sldId id="319" r:id="rId59"/>
    <p:sldId id="320" r:id="rId60"/>
    <p:sldId id="321" r:id="rId61"/>
    <p:sldId id="312" r:id="rId62"/>
    <p:sldId id="311" r:id="rId63"/>
    <p:sldId id="326" r:id="rId64"/>
    <p:sldId id="322" r:id="rId65"/>
    <p:sldId id="335" r:id="rId66"/>
  </p:sldIdLst>
  <p:sldSz cx="9180513" cy="601186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l6MCdNvJnk8Blak0o0JHug" hashData="UNbgWMuPWTI+Spued7tJ1uz0xK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80" d="100"/>
          <a:sy n="80" d="100"/>
        </p:scale>
        <p:origin x="-1062" y="-444"/>
      </p:cViewPr>
      <p:guideLst>
        <p:guide orient="horz" pos="1894"/>
        <p:guide pos="2892"/>
      </p:guideLst>
    </p:cSldViewPr>
  </p:slideViewPr>
  <p:notesTextViewPr>
    <p:cViewPr>
      <p:scale>
        <a:sx n="100" d="100"/>
        <a:sy n="100" d="100"/>
      </p:scale>
      <p:origin x="0" y="0"/>
    </p:cViewPr>
  </p:notesTextViewPr>
  <p:sorterViewPr>
    <p:cViewPr>
      <p:scale>
        <a:sx n="66" d="100"/>
        <a:sy n="66" d="100"/>
      </p:scale>
      <p:origin x="0" y="2538"/>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8539" y="1867575"/>
            <a:ext cx="7803436" cy="128865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7077" y="3406723"/>
            <a:ext cx="6426359" cy="15363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78EFBB6-83D5-42BC-BD3D-067ADA1F62DA}" type="datetimeFigureOut">
              <a:rPr lang="es-ES" smtClean="0"/>
              <a:pPr/>
              <a:t>14/04/2016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92E959-3F71-4250-8685-D0CD4ACE25A4}" type="slidenum">
              <a:rPr lang="es-ES" smtClean="0"/>
              <a:pPr/>
              <a:t>‹Nº›</a:t>
            </a:fld>
            <a:endParaRPr lang="es-ES"/>
          </a:p>
        </p:txBody>
      </p:sp>
    </p:spTree>
  </p:cSld>
  <p:clrMapOvr>
    <a:masterClrMapping/>
  </p:clrMapOvr>
  <p:transition spd="slow" advTm="7000">
    <p:diamon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78EFBB6-83D5-42BC-BD3D-067ADA1F62DA}" type="datetimeFigureOut">
              <a:rPr lang="es-ES" smtClean="0"/>
              <a:pPr/>
              <a:t>14/04/2016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92E959-3F71-4250-8685-D0CD4ACE25A4}" type="slidenum">
              <a:rPr lang="es-ES" smtClean="0"/>
              <a:pPr/>
              <a:t>‹Nº›</a:t>
            </a:fld>
            <a:endParaRPr lang="es-ES"/>
          </a:p>
        </p:txBody>
      </p:sp>
    </p:spTree>
  </p:cSld>
  <p:clrMapOvr>
    <a:masterClrMapping/>
  </p:clrMapOvr>
  <p:transition spd="slow" advTm="7000">
    <p:diamon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5197" y="3863180"/>
            <a:ext cx="7803436" cy="119402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5197" y="2548085"/>
            <a:ext cx="7803436" cy="131509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78EFBB6-83D5-42BC-BD3D-067ADA1F62DA}" type="datetimeFigureOut">
              <a:rPr lang="es-ES" smtClean="0"/>
              <a:pPr/>
              <a:t>14/04/2016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92E959-3F71-4250-8685-D0CD4ACE25A4}" type="slidenum">
              <a:rPr lang="es-ES" smtClean="0"/>
              <a:pPr/>
              <a:t>‹Nº›</a:t>
            </a:fld>
            <a:endParaRPr lang="es-ES"/>
          </a:p>
        </p:txBody>
      </p:sp>
    </p:spTree>
  </p:cSld>
  <p:clrMapOvr>
    <a:masterClrMapping/>
  </p:clrMapOvr>
  <p:transition spd="slow" advTm="7000">
    <p:diamon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9026" y="1402768"/>
            <a:ext cx="4054727" cy="396755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66761" y="1402768"/>
            <a:ext cx="4054727" cy="396755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78EFBB6-83D5-42BC-BD3D-067ADA1F62DA}" type="datetimeFigureOut">
              <a:rPr lang="es-ES" smtClean="0"/>
              <a:pPr/>
              <a:t>14/04/2016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92E959-3F71-4250-8685-D0CD4ACE25A4}" type="slidenum">
              <a:rPr lang="es-ES" smtClean="0"/>
              <a:pPr/>
              <a:t>‹Nº›</a:t>
            </a:fld>
            <a:endParaRPr lang="es-ES"/>
          </a:p>
        </p:txBody>
      </p:sp>
    </p:spTree>
  </p:cSld>
  <p:clrMapOvr>
    <a:masterClrMapping/>
  </p:clrMapOvr>
  <p:transition spd="slow" advTm="7000">
    <p:diamon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9026" y="1345712"/>
            <a:ext cx="4056321" cy="56082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9026" y="1906540"/>
            <a:ext cx="4056321" cy="34637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63573" y="1345712"/>
            <a:ext cx="4057914" cy="56082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63573" y="1906540"/>
            <a:ext cx="4057914" cy="34637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78EFBB6-83D5-42BC-BD3D-067ADA1F62DA}" type="datetimeFigureOut">
              <a:rPr lang="es-ES" smtClean="0"/>
              <a:pPr/>
              <a:t>14/04/2016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992E959-3F71-4250-8685-D0CD4ACE25A4}" type="slidenum">
              <a:rPr lang="es-ES" smtClean="0"/>
              <a:pPr/>
              <a:t>‹Nº›</a:t>
            </a:fld>
            <a:endParaRPr lang="es-ES"/>
          </a:p>
        </p:txBody>
      </p:sp>
    </p:spTree>
  </p:cSld>
  <p:clrMapOvr>
    <a:masterClrMapping/>
  </p:clrMapOvr>
  <p:transition spd="slow" advTm="7000">
    <p:diamon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78EFBB6-83D5-42BC-BD3D-067ADA1F62DA}" type="datetimeFigureOut">
              <a:rPr lang="es-ES" smtClean="0"/>
              <a:pPr/>
              <a:t>14/04/2016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992E959-3F71-4250-8685-D0CD4ACE25A4}" type="slidenum">
              <a:rPr lang="es-ES" smtClean="0"/>
              <a:pPr/>
              <a:t>‹Nº›</a:t>
            </a:fld>
            <a:endParaRPr lang="es-ES"/>
          </a:p>
        </p:txBody>
      </p:sp>
    </p:spTree>
  </p:cSld>
  <p:clrMapOvr>
    <a:masterClrMapping/>
  </p:clrMapOvr>
  <p:transition spd="slow" advTm="7000">
    <p:diamon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78EFBB6-83D5-42BC-BD3D-067ADA1F62DA}" type="datetimeFigureOut">
              <a:rPr lang="es-ES" smtClean="0"/>
              <a:pPr/>
              <a:t>14/04/2016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992E959-3F71-4250-8685-D0CD4ACE25A4}" type="slidenum">
              <a:rPr lang="es-ES" smtClean="0"/>
              <a:pPr/>
              <a:t>‹Nº›</a:t>
            </a:fld>
            <a:endParaRPr lang="es-ES"/>
          </a:p>
        </p:txBody>
      </p:sp>
    </p:spTree>
  </p:cSld>
  <p:clrMapOvr>
    <a:masterClrMapping/>
  </p:clrMapOvr>
  <p:transition spd="slow" advTm="7000">
    <p:diamon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9027" y="239362"/>
            <a:ext cx="3020325" cy="101867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89326" y="239362"/>
            <a:ext cx="5132162" cy="513095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9027" y="1258038"/>
            <a:ext cx="3020325" cy="411228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78EFBB6-83D5-42BC-BD3D-067ADA1F62DA}" type="datetimeFigureOut">
              <a:rPr lang="es-ES" smtClean="0"/>
              <a:pPr/>
              <a:t>14/04/2016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92E959-3F71-4250-8685-D0CD4ACE25A4}" type="slidenum">
              <a:rPr lang="es-ES" smtClean="0"/>
              <a:pPr/>
              <a:t>‹Nº›</a:t>
            </a:fld>
            <a:endParaRPr lang="es-ES"/>
          </a:p>
        </p:txBody>
      </p:sp>
    </p:spTree>
  </p:cSld>
  <p:clrMapOvr>
    <a:masterClrMapping/>
  </p:clrMapOvr>
  <p:transition spd="slow" advTm="7000">
    <p:diamon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9445" y="4208304"/>
            <a:ext cx="5508308" cy="49681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9445" y="537171"/>
            <a:ext cx="5508308" cy="360711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9445" y="4705118"/>
            <a:ext cx="5508308" cy="70555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78EFBB6-83D5-42BC-BD3D-067ADA1F62DA}" type="datetimeFigureOut">
              <a:rPr lang="es-ES" smtClean="0"/>
              <a:pPr/>
              <a:t>14/04/2016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92E959-3F71-4250-8685-D0CD4ACE25A4}" type="slidenum">
              <a:rPr lang="es-ES" smtClean="0"/>
              <a:pPr/>
              <a:t>‹Nº›</a:t>
            </a:fld>
            <a:endParaRPr lang="es-ES"/>
          </a:p>
        </p:txBody>
      </p:sp>
    </p:spTree>
  </p:cSld>
  <p:clrMapOvr>
    <a:masterClrMapping/>
  </p:clrMapOvr>
  <p:transition spd="slow" advTm="7000">
    <p:diamon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78EFBB6-83D5-42BC-BD3D-067ADA1F62DA}" type="datetimeFigureOut">
              <a:rPr lang="es-ES" smtClean="0"/>
              <a:pPr/>
              <a:t>14/04/2016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92E959-3F71-4250-8685-D0CD4ACE25A4}" type="slidenum">
              <a:rPr lang="es-ES" smtClean="0"/>
              <a:pPr/>
              <a:t>‹Nº›</a:t>
            </a:fld>
            <a:endParaRPr lang="es-ES"/>
          </a:p>
        </p:txBody>
      </p:sp>
    </p:spTree>
  </p:cSld>
  <p:clrMapOvr>
    <a:masterClrMapping/>
  </p:clrMapOvr>
  <p:transition spd="slow" advTm="7000">
    <p:diamon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55873" y="240754"/>
            <a:ext cx="2065615" cy="5129566"/>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9026" y="240754"/>
            <a:ext cx="6043838" cy="5129566"/>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78EFBB6-83D5-42BC-BD3D-067ADA1F62DA}" type="datetimeFigureOut">
              <a:rPr lang="es-ES" smtClean="0"/>
              <a:pPr/>
              <a:t>14/04/2016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92E959-3F71-4250-8685-D0CD4ACE25A4}" type="slidenum">
              <a:rPr lang="es-ES" smtClean="0"/>
              <a:pPr/>
              <a:t>‹Nº›</a:t>
            </a:fld>
            <a:endParaRPr lang="es-ES"/>
          </a:p>
        </p:txBody>
      </p:sp>
    </p:spTree>
  </p:cSld>
  <p:clrMapOvr>
    <a:masterClrMapping/>
  </p:clrMapOvr>
  <p:transition spd="slow" advTm="7000">
    <p:diamon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8539" y="1867575"/>
            <a:ext cx="7803436" cy="1288654"/>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7077" y="3406722"/>
            <a:ext cx="6426359" cy="1536365"/>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9026" y="240754"/>
            <a:ext cx="8262462" cy="100197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9026" y="1402768"/>
            <a:ext cx="8262462" cy="396755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9026" y="5572107"/>
            <a:ext cx="2142120" cy="320076"/>
          </a:xfrm>
          <a:prstGeom prst="rect">
            <a:avLst/>
          </a:prstGeom>
        </p:spPr>
        <p:txBody>
          <a:bodyPr vert="horz" lIns="91440" tIns="45720" rIns="91440" bIns="45720" rtlCol="0" anchor="ctr"/>
          <a:lstStyle>
            <a:lvl1pPr algn="l">
              <a:defRPr sz="1200">
                <a:solidFill>
                  <a:schemeClr val="tx1">
                    <a:tint val="75000"/>
                  </a:schemeClr>
                </a:solidFill>
              </a:defRPr>
            </a:lvl1pPr>
          </a:lstStyle>
          <a:p>
            <a:fld id="{778EFBB6-83D5-42BC-BD3D-067ADA1F62DA}" type="datetimeFigureOut">
              <a:rPr lang="es-ES" smtClean="0"/>
              <a:pPr/>
              <a:t>14/04/2016</a:t>
            </a:fld>
            <a:endParaRPr lang="es-ES"/>
          </a:p>
        </p:txBody>
      </p:sp>
      <p:sp>
        <p:nvSpPr>
          <p:cNvPr id="5" name="4 Marcador de pie de página"/>
          <p:cNvSpPr>
            <a:spLocks noGrp="1"/>
          </p:cNvSpPr>
          <p:nvPr>
            <p:ph type="ftr" sz="quarter" idx="3"/>
          </p:nvPr>
        </p:nvSpPr>
        <p:spPr>
          <a:xfrm>
            <a:off x="3136676" y="5572107"/>
            <a:ext cx="2907162" cy="320076"/>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79368" y="5572107"/>
            <a:ext cx="2142120" cy="320076"/>
          </a:xfrm>
          <a:prstGeom prst="rect">
            <a:avLst/>
          </a:prstGeom>
        </p:spPr>
        <p:txBody>
          <a:bodyPr vert="horz" lIns="91440" tIns="45720" rIns="91440" bIns="45720" rtlCol="0" anchor="ctr"/>
          <a:lstStyle>
            <a:lvl1pPr algn="r">
              <a:defRPr sz="1200">
                <a:solidFill>
                  <a:schemeClr val="tx1">
                    <a:tint val="75000"/>
                  </a:schemeClr>
                </a:solidFill>
              </a:defRPr>
            </a:lvl1pPr>
          </a:lstStyle>
          <a:p>
            <a:fld id="{6992E959-3F71-4250-8685-D0CD4ACE25A4}"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diamon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9026" y="5474692"/>
            <a:ext cx="2142120" cy="41749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14.gif"/></Relationships>
</file>

<file path=ppt/slides/_rels/slide15.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38.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1.gif"/><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image" Target="../media/image63.gif"/></Relationships>
</file>

<file path=ppt/slides/_rels/slide61.xml.rels><?xml version="1.0" encoding="UTF-8" standalone="yes"?>
<Relationships xmlns="http://schemas.openxmlformats.org/package/2006/relationships"><Relationship Id="rId3" Type="http://schemas.openxmlformats.org/officeDocument/2006/relationships/image" Target="../media/image63.gif"/><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63.gif"/><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58.jpeg"/><Relationship Id="rId7" Type="http://schemas.openxmlformats.org/officeDocument/2006/relationships/image" Target="../media/image5.gif"/><Relationship Id="rId2" Type="http://schemas.openxmlformats.org/officeDocument/2006/relationships/image" Target="../media/image39.jpeg"/><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65.gif"/></Relationships>
</file>

<file path=ppt/slides/_rels/slide64.xml.rels><?xml version="1.0" encoding="UTF-8" standalone="yes"?>
<Relationships xmlns="http://schemas.openxmlformats.org/package/2006/relationships"><Relationship Id="rId8" Type="http://schemas.openxmlformats.org/officeDocument/2006/relationships/image" Target="../media/image69.png"/><Relationship Id="rId13" Type="http://schemas.openxmlformats.org/officeDocument/2006/relationships/hyperlink" Target="https://vk.com/mispps" TargetMode="External"/><Relationship Id="rId3" Type="http://schemas.openxmlformats.org/officeDocument/2006/relationships/image" Target="../media/image66.png"/><Relationship Id="rId7" Type="http://schemas.openxmlformats.org/officeDocument/2006/relationships/hyperlink" Target="https://www.facebook.com/mispps" TargetMode="External"/><Relationship Id="rId12" Type="http://schemas.openxmlformats.org/officeDocument/2006/relationships/image" Target="../media/image7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8.png"/><Relationship Id="rId11" Type="http://schemas.openxmlformats.org/officeDocument/2006/relationships/hyperlink" Target="https://plus.google.com/+Mispps/" TargetMode="External"/><Relationship Id="rId5" Type="http://schemas.openxmlformats.org/officeDocument/2006/relationships/image" Target="../media/image67.png"/><Relationship Id="rId10" Type="http://schemas.openxmlformats.org/officeDocument/2006/relationships/image" Target="../media/image7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arbonera de Ledesma"/>
          <p:cNvPicPr>
            <a:picLocks noChangeAspect="1" noChangeArrowheads="1"/>
          </p:cNvPicPr>
          <p:nvPr/>
        </p:nvPicPr>
        <p:blipFill>
          <a:blip r:embed="rId3"/>
          <a:srcRect l="2012" t="6234" r="3797" b="9474"/>
          <a:stretch>
            <a:fillRect/>
          </a:stretch>
        </p:blipFill>
        <p:spPr bwMode="auto">
          <a:xfrm>
            <a:off x="0" y="0"/>
            <a:ext cx="9180513" cy="6011863"/>
          </a:xfrm>
          <a:prstGeom prst="rect">
            <a:avLst/>
          </a:prstGeom>
          <a:noFill/>
        </p:spPr>
      </p:pic>
      <p:pic>
        <p:nvPicPr>
          <p:cNvPr id="17" name="Picture 2" descr="http://www.casacarboneros.com/img/ledesma02.jpg"/>
          <p:cNvPicPr>
            <a:picLocks noChangeAspect="1" noChangeArrowheads="1"/>
          </p:cNvPicPr>
          <p:nvPr/>
        </p:nvPicPr>
        <p:blipFill>
          <a:blip r:embed="rId4"/>
          <a:srcRect/>
          <a:stretch>
            <a:fillRect/>
          </a:stretch>
        </p:blipFill>
        <p:spPr bwMode="auto">
          <a:xfrm>
            <a:off x="1" y="-1"/>
            <a:ext cx="9180512" cy="6011863"/>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2970990" y="2970993"/>
            <a:ext cx="6011863" cy="69884"/>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6139641" y="2970993"/>
            <a:ext cx="6011863" cy="69884"/>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3" y="0"/>
            <a:ext cx="9180513" cy="60936"/>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3" y="5946390"/>
            <a:ext cx="9180513" cy="65473"/>
          </a:xfrm>
          <a:prstGeom prst="rect">
            <a:avLst/>
          </a:prstGeom>
          <a:noFill/>
          <a:ln w="9525">
            <a:noFill/>
            <a:miter lim="800000"/>
            <a:headEnd/>
            <a:tailEnd/>
          </a:ln>
        </p:spPr>
      </p:pic>
      <p:sp>
        <p:nvSpPr>
          <p:cNvPr id="155665" name="Rectangle 17"/>
          <p:cNvSpPr>
            <a:spLocks noChangeArrowheads="1"/>
          </p:cNvSpPr>
          <p:nvPr/>
        </p:nvSpPr>
        <p:spPr bwMode="auto">
          <a:xfrm>
            <a:off x="358585" y="5135151"/>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8090718" y="4791881"/>
            <a:ext cx="648239" cy="672356"/>
          </a:xfrm>
          <a:prstGeom prst="rect">
            <a:avLst/>
          </a:prstGeom>
          <a:noFill/>
          <a:ln w="38100">
            <a:solidFill>
              <a:srgbClr val="1CDEF8"/>
            </a:solidFill>
            <a:miter lim="800000"/>
            <a:headEnd/>
            <a:tailEnd/>
          </a:ln>
        </p:spPr>
      </p:pic>
      <p:sp>
        <p:nvSpPr>
          <p:cNvPr id="19" name="18 Rectángulo"/>
          <p:cNvSpPr/>
          <p:nvPr/>
        </p:nvSpPr>
        <p:spPr>
          <a:xfrm>
            <a:off x="1988262" y="4007920"/>
            <a:ext cx="270297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4447380" y="434163"/>
            <a:ext cx="4429156" cy="3571900"/>
          </a:xfrm>
          <a:prstGeom prst="rect">
            <a:avLst/>
          </a:prstGeom>
        </p:spPr>
        <p:txBody>
          <a:bodyPr wrap="none" lIns="81272" tIns="40636" rIns="81272" bIns="40636" fromWordArt="1">
            <a:prstTxWarp prst="textPlain">
              <a:avLst>
                <a:gd name="adj" fmla="val 50000"/>
              </a:avLst>
            </a:prstTxWarp>
          </a:bodyPr>
          <a:lstStyle/>
          <a:p>
            <a:pPr algn="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CARBONERA,</a:t>
            </a:r>
          </a:p>
          <a:p>
            <a:pPr algn="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 LEDESMA </a:t>
            </a:r>
          </a:p>
          <a:p>
            <a:pPr algn="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 LA COGOLLA</a:t>
            </a:r>
          </a:p>
          <a:p>
            <a:pPr algn="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(La Rioja)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3" name="Picture 6" descr="http://www.nombres-animados.net/Letra-J/Jose-Luis/Nombre-animado-Jose-Luis-04.gif"/>
          <p:cNvPicPr>
            <a:picLocks noChangeAspect="1" noChangeArrowheads="1" noCrop="1"/>
          </p:cNvPicPr>
          <p:nvPr/>
        </p:nvPicPr>
        <p:blipFill>
          <a:blip r:embed="rId7">
            <a:duotone>
              <a:schemeClr val="accent6">
                <a:shade val="45000"/>
                <a:satMod val="135000"/>
              </a:schemeClr>
              <a:prstClr val="white"/>
            </a:duotone>
            <a:lum bright="-27000" contrast="76000"/>
          </a:blip>
          <a:srcRect/>
          <a:stretch>
            <a:fillRect/>
          </a:stretch>
        </p:blipFill>
        <p:spPr bwMode="auto">
          <a:xfrm>
            <a:off x="6019016" y="4720443"/>
            <a:ext cx="1864805" cy="807385"/>
          </a:xfrm>
          <a:prstGeom prst="rect">
            <a:avLst/>
          </a:prstGeom>
          <a:noFill/>
        </p:spPr>
      </p:pic>
    </p:spTree>
  </p:cSld>
  <p:clrMapOvr>
    <a:masterClrMapping/>
  </p:clrMapOvr>
  <p:transition spd="slow" advTm="12000">
    <p:diamond/>
    <p:sndAc>
      <p:stSnd loop="1">
        <p:snd r:embed="rId2" name="Pienso en t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8" presetClass="exit" presetSubtype="16" fill="hold" nodeType="withEffect">
                                  <p:stCondLst>
                                    <p:cond delay="0"/>
                                  </p:stCondLst>
                                  <p:childTnLst>
                                    <p:animEffect transition="out" filter="diamond(in)">
                                      <p:cBhvr>
                                        <p:cTn id="17" dur="5000"/>
                                        <p:tgtEl>
                                          <p:spTgt spid="17"/>
                                        </p:tgtEl>
                                      </p:cBhvr>
                                    </p:animEffect>
                                    <p:set>
                                      <p:cBhvr>
                                        <p:cTn id="18" dur="1" fill="hold">
                                          <p:stCondLst>
                                            <p:cond delay="49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s://upload.wikimedia.org/wikipedia/commons/thumb/9/9f/01-CARBONERA-2005.jpg/1280px-01-CARBONERA-2005.jpg"/>
          <p:cNvPicPr>
            <a:picLocks noChangeAspect="1" noChangeArrowheads="1"/>
          </p:cNvPicPr>
          <p:nvPr/>
        </p:nvPicPr>
        <p:blipFill>
          <a:blip r:embed="rId2"/>
          <a:srcRect/>
          <a:stretch>
            <a:fillRect/>
          </a:stretch>
        </p:blipFill>
        <p:spPr bwMode="auto">
          <a:xfrm>
            <a:off x="-154379" y="0"/>
            <a:ext cx="9334892" cy="6011863"/>
          </a:xfrm>
          <a:prstGeom prst="rect">
            <a:avLst/>
          </a:prstGeom>
          <a:noFill/>
        </p:spPr>
      </p:pic>
      <p:sp>
        <p:nvSpPr>
          <p:cNvPr id="19" name="18 Rectángulo"/>
          <p:cNvSpPr/>
          <p:nvPr/>
        </p:nvSpPr>
        <p:spPr>
          <a:xfrm>
            <a:off x="1988262" y="4007920"/>
            <a:ext cx="270297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375414" y="291287"/>
            <a:ext cx="2071702" cy="1357322"/>
          </a:xfrm>
          <a:prstGeom prst="rect">
            <a:avLst/>
          </a:prstGeom>
        </p:spPr>
        <p:txBody>
          <a:bodyPr wrap="none" lIns="81272" tIns="40636" rIns="81272" bIns="40636" fromWordArt="1">
            <a:prstTxWarp prst="textPlain">
              <a:avLst>
                <a:gd name="adj" fmla="val 50000"/>
              </a:avLst>
            </a:prstTxWarp>
          </a:bodyPr>
          <a:lstStyle/>
          <a:p>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LEDESMA </a:t>
            </a:r>
          </a:p>
          <a:p>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 LA COGOLLA</a:t>
            </a:r>
          </a:p>
          <a:p>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(La Rioja)</a:t>
            </a:r>
          </a:p>
          <a:p>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0" y="0"/>
            <a:ext cx="9180514" cy="6011863"/>
          </a:xfrm>
          <a:prstGeom prst="rect">
            <a:avLst/>
          </a:prstGeom>
          <a:noFill/>
        </p:spPr>
      </p:pic>
      <p:sp>
        <p:nvSpPr>
          <p:cNvPr id="5" name="4 Rectángulo"/>
          <p:cNvSpPr/>
          <p:nvPr/>
        </p:nvSpPr>
        <p:spPr>
          <a:xfrm>
            <a:off x="2018488" y="1291419"/>
            <a:ext cx="6588139" cy="4154984"/>
          </a:xfrm>
          <a:prstGeom prst="rect">
            <a:avLst/>
          </a:prstGeom>
        </p:spPr>
        <p:txBody>
          <a:bodyPr wrap="square">
            <a:spAutoFit/>
          </a:bodyPr>
          <a:lstStyle/>
          <a:p>
            <a:r>
              <a:rPr lang="es-ES" sz="2400" b="1" dirty="0" smtClean="0">
                <a:latin typeface="Agency FB" pitchFamily="34" charset="0"/>
              </a:rPr>
              <a:t> Ledesma de la Cogolla a 750 m. de altitud, perteneciente a la comarca de Nájera y en el límite de La Rioja Alta, está a 40 </a:t>
            </a:r>
            <a:r>
              <a:rPr lang="es-ES" sz="2400" b="1" dirty="0" err="1" smtClean="0">
                <a:latin typeface="Agency FB" pitchFamily="34" charset="0"/>
              </a:rPr>
              <a:t>kms</a:t>
            </a:r>
            <a:r>
              <a:rPr lang="es-ES" sz="2400" b="1" dirty="0" smtClean="0">
                <a:latin typeface="Agency FB" pitchFamily="34" charset="0"/>
              </a:rPr>
              <a:t>. de Logroño. Se accede por la carretera LR-113, que desde Nájera serpentea junto al río Najerilla. Una desviación nos adentra en el valle recorrido por el río Ledesma, también denominado río Cojo, y después de  5 </a:t>
            </a:r>
            <a:r>
              <a:rPr lang="es-ES" sz="2400" b="1" dirty="0" err="1" smtClean="0">
                <a:latin typeface="Agency FB" pitchFamily="34" charset="0"/>
              </a:rPr>
              <a:t>kms</a:t>
            </a:r>
            <a:r>
              <a:rPr lang="es-ES" sz="2400" b="1" dirty="0" smtClean="0">
                <a:latin typeface="Agency FB" pitchFamily="34" charset="0"/>
              </a:rPr>
              <a:t>. de magnífico paisaje  se  llega al pueblo. Se sitúa al pie de las estribaciones de la Sierra de </a:t>
            </a:r>
            <a:r>
              <a:rPr lang="es-ES" sz="2400" b="1" dirty="0" err="1" smtClean="0">
                <a:latin typeface="Agency FB" pitchFamily="34" charset="0"/>
              </a:rPr>
              <a:t>Moncalvillo</a:t>
            </a:r>
            <a:r>
              <a:rPr lang="es-ES" sz="2400" b="1" dirty="0" smtClean="0">
                <a:latin typeface="Agency FB" pitchFamily="34" charset="0"/>
              </a:rPr>
              <a:t>, entre los montes Las </a:t>
            </a:r>
            <a:r>
              <a:rPr lang="es-ES" sz="2400" b="1" dirty="0" err="1" smtClean="0">
                <a:latin typeface="Agency FB" pitchFamily="34" charset="0"/>
              </a:rPr>
              <a:t>Dehesas,Vacariza</a:t>
            </a:r>
            <a:r>
              <a:rPr lang="es-ES" sz="2400" b="1" dirty="0" smtClean="0">
                <a:latin typeface="Agency FB" pitchFamily="34" charset="0"/>
              </a:rPr>
              <a:t> y El Encinar. Tiene una extensión de 12,1 km</a:t>
            </a:r>
            <a:r>
              <a:rPr lang="es-ES" sz="2400" b="1" baseline="30000" dirty="0" smtClean="0">
                <a:latin typeface="Agency FB" pitchFamily="34" charset="0"/>
              </a:rPr>
              <a:t>2</a:t>
            </a:r>
            <a:r>
              <a:rPr lang="es-ES" sz="2400" b="1" dirty="0" smtClean="0">
                <a:latin typeface="Agency FB" pitchFamily="34" charset="0"/>
              </a:rPr>
              <a:t>, ocupando sus bosques, especialmente de encinas, la tercera parte de su territorio.</a:t>
            </a:r>
            <a:endParaRPr lang="es-ES" sz="2400" b="1" dirty="0">
              <a:latin typeface="Agency FB" pitchFamily="34" charset="0"/>
            </a:endParaRPr>
          </a:p>
        </p:txBody>
      </p:sp>
    </p:spTree>
  </p:cSld>
  <p:clrMapOvr>
    <a:masterClrMapping/>
  </p:clrMapOvr>
  <p:transition spd="slow" advTm="43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21" presetClass="exit" presetSubtype="4" fill="hold" nodeType="withEffect">
                                  <p:stCondLst>
                                    <p:cond delay="0"/>
                                  </p:stCondLst>
                                  <p:childTnLst>
                                    <p:animEffect transition="out" filter="wheel(4)">
                                      <p:cBhvr>
                                        <p:cTn id="9" dur="2000"/>
                                        <p:tgtEl>
                                          <p:spTgt spid="4"/>
                                        </p:tgtEl>
                                      </p:cBhvr>
                                    </p:animEffect>
                                    <p:set>
                                      <p:cBhvr>
                                        <p:cTn id="10"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quetiempo.es/fotos/mapa-de-san-millan-de-la-cogolla-3.jpg"/>
          <p:cNvPicPr>
            <a:picLocks noChangeAspect="1" noChangeArrowheads="1"/>
          </p:cNvPicPr>
          <p:nvPr/>
        </p:nvPicPr>
        <p:blipFill>
          <a:blip r:embed="rId2"/>
          <a:srcRect b="7137"/>
          <a:stretch>
            <a:fillRect/>
          </a:stretch>
        </p:blipFill>
        <p:spPr bwMode="auto">
          <a:xfrm>
            <a:off x="0" y="0"/>
            <a:ext cx="9180514" cy="6011863"/>
          </a:xfrm>
          <a:prstGeom prst="rect">
            <a:avLst/>
          </a:prstGeom>
          <a:noFill/>
        </p:spPr>
      </p:pic>
      <p:sp>
        <p:nvSpPr>
          <p:cNvPr id="19" name="18 Rectángulo"/>
          <p:cNvSpPr/>
          <p:nvPr/>
        </p:nvSpPr>
        <p:spPr>
          <a:xfrm>
            <a:off x="1988262" y="4007920"/>
            <a:ext cx="270297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375414" y="291287"/>
            <a:ext cx="2071702" cy="1357322"/>
          </a:xfrm>
          <a:prstGeom prst="rect">
            <a:avLst/>
          </a:prstGeom>
        </p:spPr>
        <p:txBody>
          <a:bodyPr wrap="none" lIns="81272" tIns="40636" rIns="81272" bIns="40636" fromWordArt="1">
            <a:prstTxWarp prst="textPlain">
              <a:avLst>
                <a:gd name="adj" fmla="val 50000"/>
              </a:avLst>
            </a:prstTxWarp>
          </a:bodyPr>
          <a:lstStyle/>
          <a:p>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LEDESMA </a:t>
            </a:r>
          </a:p>
          <a:p>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 LA COGOLLA</a:t>
            </a:r>
          </a:p>
          <a:p>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(La Rioja)</a:t>
            </a:r>
          </a:p>
          <a:p>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upload.wikimedia.org/wikipedia/commons/thumb/f/f2/Ledesma_de_la_Cogolla_-_Iglesia_de_Santa_Mar%C3%ADa_-_3321149.jpg/1024px-Ledesma_de_la_Cogolla_-_Iglesia_de_Santa_Mar%C3%ADa_-_3321149.jpg"/>
          <p:cNvPicPr>
            <a:picLocks noChangeAspect="1" noChangeArrowheads="1"/>
          </p:cNvPicPr>
          <p:nvPr/>
        </p:nvPicPr>
        <p:blipFill>
          <a:blip r:embed="rId2"/>
          <a:srcRect/>
          <a:stretch>
            <a:fillRect/>
          </a:stretch>
        </p:blipFill>
        <p:spPr bwMode="auto">
          <a:xfrm>
            <a:off x="0" y="0"/>
            <a:ext cx="9180513" cy="6011863"/>
          </a:xfrm>
          <a:prstGeom prst="rect">
            <a:avLst/>
          </a:prstGeom>
          <a:noFill/>
        </p:spPr>
      </p:pic>
      <p:sp>
        <p:nvSpPr>
          <p:cNvPr id="19" name="18 Rectángulo"/>
          <p:cNvSpPr/>
          <p:nvPr/>
        </p:nvSpPr>
        <p:spPr>
          <a:xfrm>
            <a:off x="1988262" y="4007920"/>
            <a:ext cx="270297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661958" y="505601"/>
            <a:ext cx="2071702" cy="1357322"/>
          </a:xfrm>
          <a:prstGeom prst="rect">
            <a:avLst/>
          </a:prstGeom>
        </p:spPr>
        <p:txBody>
          <a:bodyPr wrap="none" lIns="81272" tIns="40636" rIns="81272" bIns="40636" fromWordArt="1">
            <a:prstTxWarp prst="textPlain">
              <a:avLst>
                <a:gd name="adj" fmla="val 50000"/>
              </a:avLst>
            </a:prstTxWarp>
          </a:bodyPr>
          <a:lstStyle/>
          <a:p>
            <a:pPr algn="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LEDESMA </a:t>
            </a:r>
          </a:p>
          <a:p>
            <a:pPr algn="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 LA COGOLLA</a:t>
            </a:r>
          </a:p>
          <a:p>
            <a:pPr algn="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(La Rioja)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http://web.ecoturismorural.com/img/Establecimientos/ESTUIDO4%20039.jpg"/>
          <p:cNvPicPr>
            <a:picLocks noChangeAspect="1" noChangeArrowheads="1"/>
          </p:cNvPicPr>
          <p:nvPr/>
        </p:nvPicPr>
        <p:blipFill>
          <a:blip r:embed="rId2"/>
          <a:srcRect/>
          <a:stretch>
            <a:fillRect/>
          </a:stretch>
        </p:blipFill>
        <p:spPr bwMode="auto">
          <a:xfrm>
            <a:off x="0" y="0"/>
            <a:ext cx="9298008" cy="6011863"/>
          </a:xfrm>
          <a:prstGeom prst="rect">
            <a:avLst/>
          </a:prstGeom>
          <a:noFill/>
        </p:spPr>
      </p:pic>
      <p:sp>
        <p:nvSpPr>
          <p:cNvPr id="19" name="18 Rectángulo"/>
          <p:cNvSpPr/>
          <p:nvPr/>
        </p:nvSpPr>
        <p:spPr>
          <a:xfrm>
            <a:off x="1988262" y="4007920"/>
            <a:ext cx="270297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661958" y="505601"/>
            <a:ext cx="2071702" cy="1357322"/>
          </a:xfrm>
          <a:prstGeom prst="rect">
            <a:avLst/>
          </a:prstGeom>
        </p:spPr>
        <p:txBody>
          <a:bodyPr wrap="none" lIns="81272" tIns="40636" rIns="81272" bIns="40636" fromWordArt="1">
            <a:prstTxWarp prst="textPlain">
              <a:avLst>
                <a:gd name="adj" fmla="val 50000"/>
              </a:avLst>
            </a:prstTxWarp>
          </a:bodyPr>
          <a:lstStyle/>
          <a:p>
            <a:pPr algn="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LEDESMA </a:t>
            </a:r>
          </a:p>
          <a:p>
            <a:pPr algn="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 LA COGOLLA</a:t>
            </a:r>
          </a:p>
          <a:p>
            <a:pPr algn="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(La Rioja)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upload.wikimedia.org/wikipedia/commons/3/35/Ledesma_de_la_Cogolla_-_3321074.jpg"/>
          <p:cNvPicPr>
            <a:picLocks noChangeAspect="1" noChangeArrowheads="1"/>
          </p:cNvPicPr>
          <p:nvPr/>
        </p:nvPicPr>
        <p:blipFill>
          <a:blip r:embed="rId2"/>
          <a:srcRect/>
          <a:stretch>
            <a:fillRect/>
          </a:stretch>
        </p:blipFill>
        <p:spPr bwMode="auto">
          <a:xfrm>
            <a:off x="-1" y="0"/>
            <a:ext cx="9180513" cy="6011863"/>
          </a:xfrm>
          <a:prstGeom prst="rect">
            <a:avLst/>
          </a:prstGeom>
          <a:noFill/>
        </p:spPr>
      </p:pic>
      <p:sp>
        <p:nvSpPr>
          <p:cNvPr id="19" name="18 Rectángulo"/>
          <p:cNvSpPr/>
          <p:nvPr/>
        </p:nvSpPr>
        <p:spPr>
          <a:xfrm>
            <a:off x="1988262" y="4007920"/>
            <a:ext cx="270297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661958" y="505601"/>
            <a:ext cx="2071702" cy="1357322"/>
          </a:xfrm>
          <a:prstGeom prst="rect">
            <a:avLst/>
          </a:prstGeom>
        </p:spPr>
        <p:txBody>
          <a:bodyPr wrap="none" lIns="81272" tIns="40636" rIns="81272" bIns="40636" fromWordArt="1">
            <a:prstTxWarp prst="textPlain">
              <a:avLst>
                <a:gd name="adj" fmla="val 50000"/>
              </a:avLst>
            </a:prstTxWarp>
          </a:bodyPr>
          <a:lstStyle/>
          <a:p>
            <a:pPr algn="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LEDESMA </a:t>
            </a:r>
          </a:p>
          <a:p>
            <a:pPr algn="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 LA COGOLLA</a:t>
            </a:r>
          </a:p>
          <a:p>
            <a:pPr algn="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(La Rioja)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larioja.com/noticias/201510/04/media/7710221.jpg"/>
          <p:cNvPicPr>
            <a:picLocks noChangeAspect="1" noChangeArrowheads="1"/>
          </p:cNvPicPr>
          <p:nvPr/>
        </p:nvPicPr>
        <p:blipFill>
          <a:blip r:embed="rId2"/>
          <a:srcRect/>
          <a:stretch>
            <a:fillRect/>
          </a:stretch>
        </p:blipFill>
        <p:spPr bwMode="auto">
          <a:xfrm>
            <a:off x="-1" y="0"/>
            <a:ext cx="9180514" cy="6011863"/>
          </a:xfrm>
          <a:prstGeom prst="rect">
            <a:avLst/>
          </a:prstGeom>
          <a:noFill/>
        </p:spPr>
      </p:pic>
      <p:sp>
        <p:nvSpPr>
          <p:cNvPr id="19" name="18 Rectángulo"/>
          <p:cNvSpPr/>
          <p:nvPr/>
        </p:nvSpPr>
        <p:spPr>
          <a:xfrm>
            <a:off x="1988262" y="4007920"/>
            <a:ext cx="270297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661958" y="505601"/>
            <a:ext cx="2071702" cy="1357322"/>
          </a:xfrm>
          <a:prstGeom prst="rect">
            <a:avLst/>
          </a:prstGeom>
        </p:spPr>
        <p:txBody>
          <a:bodyPr wrap="none" lIns="81272" tIns="40636" rIns="81272" bIns="40636" fromWordArt="1">
            <a:prstTxWarp prst="textPlain">
              <a:avLst>
                <a:gd name="adj" fmla="val 50000"/>
              </a:avLst>
            </a:prstTxWarp>
          </a:bodyPr>
          <a:lstStyle/>
          <a:p>
            <a:pPr algn="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LEDESMA </a:t>
            </a:r>
          </a:p>
          <a:p>
            <a:pPr algn="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 LA COGOLLA</a:t>
            </a:r>
          </a:p>
          <a:p>
            <a:pPr algn="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(La Rioja)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vallenajerilla.com/pueblos/ledesma/ledesmag.jpg"/>
          <p:cNvPicPr>
            <a:picLocks noChangeAspect="1" noChangeArrowheads="1"/>
          </p:cNvPicPr>
          <p:nvPr/>
        </p:nvPicPr>
        <p:blipFill>
          <a:blip r:embed="rId2"/>
          <a:srcRect/>
          <a:stretch>
            <a:fillRect/>
          </a:stretch>
        </p:blipFill>
        <p:spPr bwMode="auto">
          <a:xfrm>
            <a:off x="-1" y="-1"/>
            <a:ext cx="9286519" cy="6011864"/>
          </a:xfrm>
          <a:prstGeom prst="rect">
            <a:avLst/>
          </a:prstGeom>
          <a:noFill/>
        </p:spPr>
      </p:pic>
      <p:sp>
        <p:nvSpPr>
          <p:cNvPr id="19" name="18 Rectángulo"/>
          <p:cNvSpPr/>
          <p:nvPr/>
        </p:nvSpPr>
        <p:spPr>
          <a:xfrm>
            <a:off x="1988262" y="4007920"/>
            <a:ext cx="270297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518290" y="362725"/>
            <a:ext cx="2071702" cy="1357322"/>
          </a:xfrm>
          <a:prstGeom prst="rect">
            <a:avLst/>
          </a:prstGeom>
        </p:spPr>
        <p:txBody>
          <a:bodyPr wrap="none" lIns="81272" tIns="40636" rIns="81272" bIns="40636" fromWordArt="1">
            <a:prstTxWarp prst="textPlain">
              <a:avLst>
                <a:gd name="adj" fmla="val 50000"/>
              </a:avLst>
            </a:prstTxWarp>
          </a:bodyPr>
          <a:lstStyle/>
          <a:p>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LEDESMA </a:t>
            </a:r>
          </a:p>
          <a:p>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 LA COGOLLA</a:t>
            </a:r>
          </a:p>
          <a:p>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(La Rioja)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alonkritik.net/10-11/lumiere00.gif"/>
          <p:cNvPicPr>
            <a:picLocks noChangeAspect="1" noChangeArrowheads="1" noCrop="1"/>
          </p:cNvPicPr>
          <p:nvPr/>
        </p:nvPicPr>
        <p:blipFill>
          <a:blip r:embed="rId2">
            <a:duotone>
              <a:schemeClr val="accent3">
                <a:shade val="45000"/>
                <a:satMod val="135000"/>
              </a:schemeClr>
              <a:prstClr val="white"/>
            </a:duotone>
            <a:lum bright="-46000" contrast="8000"/>
          </a:blip>
          <a:srcRect/>
          <a:stretch>
            <a:fillRect/>
          </a:stretch>
        </p:blipFill>
        <p:spPr bwMode="auto">
          <a:xfrm>
            <a:off x="-204011" y="0"/>
            <a:ext cx="9384524" cy="6145460"/>
          </a:xfrm>
          <a:prstGeom prst="rect">
            <a:avLst/>
          </a:prstGeom>
          <a:noFill/>
        </p:spPr>
      </p:pic>
      <p:pic>
        <p:nvPicPr>
          <p:cNvPr id="5" name="Picture 2" descr="http://media3.clubrural.com/imgmarcao/la-rioja/Casa-Carboneros/135312_Casa-Carboneros_1300220866_g.jpg"/>
          <p:cNvPicPr>
            <a:picLocks noChangeAspect="1" noChangeArrowheads="1"/>
          </p:cNvPicPr>
          <p:nvPr/>
        </p:nvPicPr>
        <p:blipFill>
          <a:blip r:embed="rId3"/>
          <a:srcRect/>
          <a:stretch>
            <a:fillRect/>
          </a:stretch>
        </p:blipFill>
        <p:spPr bwMode="auto">
          <a:xfrm>
            <a:off x="1375546" y="0"/>
            <a:ext cx="6275577" cy="6011863"/>
          </a:xfrm>
          <a:prstGeom prst="rect">
            <a:avLst/>
          </a:prstGeom>
          <a:noFill/>
        </p:spPr>
      </p:pic>
      <p:sp>
        <p:nvSpPr>
          <p:cNvPr id="19" name="18 Rectángulo"/>
          <p:cNvSpPr/>
          <p:nvPr/>
        </p:nvSpPr>
        <p:spPr>
          <a:xfrm>
            <a:off x="1988262" y="4007920"/>
            <a:ext cx="270297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733396" y="362725"/>
            <a:ext cx="2071702" cy="1357322"/>
          </a:xfrm>
          <a:prstGeom prst="rect">
            <a:avLst/>
          </a:prstGeom>
        </p:spPr>
        <p:txBody>
          <a:bodyPr wrap="none" lIns="81272" tIns="40636" rIns="81272" bIns="40636" fromWordArt="1">
            <a:prstTxWarp prst="textPlain">
              <a:avLst>
                <a:gd name="adj" fmla="val 50000"/>
              </a:avLst>
            </a:prstTxWarp>
          </a:bodyPr>
          <a:lstStyle/>
          <a:p>
            <a:pPr algn="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LEDESMA </a:t>
            </a:r>
          </a:p>
          <a:p>
            <a:pPr algn="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 LA COGOLLA</a:t>
            </a:r>
          </a:p>
          <a:p>
            <a:pPr algn="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(La Rioja)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par>
                          <p:cTn id="16" fill="hold">
                            <p:stCondLst>
                              <p:cond delay="4000"/>
                            </p:stCondLst>
                            <p:childTnLst>
                              <p:par>
                                <p:cTn id="17" presetID="9" presetClass="emph" presetSubtype="0" nodeType="afterEffect">
                                  <p:stCondLst>
                                    <p:cond delay="0"/>
                                  </p:stCondLst>
                                  <p:childTnLst>
                                    <p:set>
                                      <p:cBhvr rctx="PPT">
                                        <p:cTn id="18" dur="indefinite"/>
                                        <p:tgtEl>
                                          <p:spTgt spid="4"/>
                                        </p:tgtEl>
                                        <p:attrNameLst>
                                          <p:attrName>style.opacity</p:attrName>
                                        </p:attrNameLst>
                                      </p:cBhvr>
                                      <p:to>
                                        <p:strVal val="0.5"/>
                                      </p:to>
                                    </p:set>
                                    <p:animEffect filter="image" prLst="opacity: 0.5">
                                      <p:cBhvr rctx="IE">
                                        <p:cTn id="19"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http://farm3.static.flickr.com/2551/3881927003_50507748d1.jpg"/>
          <p:cNvPicPr>
            <a:picLocks noChangeAspect="1" noChangeArrowheads="1"/>
          </p:cNvPicPr>
          <p:nvPr/>
        </p:nvPicPr>
        <p:blipFill>
          <a:blip r:embed="rId2"/>
          <a:srcRect/>
          <a:stretch>
            <a:fillRect/>
          </a:stretch>
        </p:blipFill>
        <p:spPr bwMode="auto">
          <a:xfrm>
            <a:off x="1" y="-1"/>
            <a:ext cx="9180512"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www.amigosdelarioja.com/actividad_otras_asoc/Ledesma-2016-CarboneraCartel.jpg"/>
          <p:cNvPicPr>
            <a:picLocks noChangeAspect="1" noChangeArrowheads="1"/>
          </p:cNvPicPr>
          <p:nvPr/>
        </p:nvPicPr>
        <p:blipFill>
          <a:blip r:embed="rId2"/>
          <a:srcRect/>
          <a:stretch>
            <a:fillRect/>
          </a:stretch>
        </p:blipFill>
        <p:spPr bwMode="auto">
          <a:xfrm>
            <a:off x="-267528" y="0"/>
            <a:ext cx="4857784" cy="6011863"/>
          </a:xfrm>
          <a:prstGeom prst="rect">
            <a:avLst/>
          </a:prstGeom>
          <a:noFill/>
        </p:spPr>
      </p:pic>
      <p:pic>
        <p:nvPicPr>
          <p:cNvPr id="3" name="Picture 2" descr="http://www.quetiempo.es/fotos/mapa-de-ledesma-de-la-cogolla-1.jpg"/>
          <p:cNvPicPr>
            <a:picLocks noChangeAspect="1" noChangeArrowheads="1"/>
          </p:cNvPicPr>
          <p:nvPr/>
        </p:nvPicPr>
        <p:blipFill>
          <a:blip r:embed="rId3"/>
          <a:srcRect/>
          <a:stretch>
            <a:fillRect/>
          </a:stretch>
        </p:blipFill>
        <p:spPr bwMode="auto">
          <a:xfrm>
            <a:off x="4518818" y="0"/>
            <a:ext cx="4661695"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1" y="0"/>
            <a:ext cx="9180514" cy="6011863"/>
          </a:xfrm>
          <a:prstGeom prst="rect">
            <a:avLst/>
          </a:prstGeom>
          <a:noFill/>
        </p:spPr>
      </p:pic>
      <p:sp>
        <p:nvSpPr>
          <p:cNvPr id="58369" name="Rectangle 1"/>
          <p:cNvSpPr>
            <a:spLocks noChangeArrowheads="1"/>
          </p:cNvSpPr>
          <p:nvPr/>
        </p:nvSpPr>
        <p:spPr bwMode="auto">
          <a:xfrm>
            <a:off x="1589860" y="934229"/>
            <a:ext cx="7072362" cy="467820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smtClean="0">
                <a:ln>
                  <a:noFill/>
                </a:ln>
                <a:solidFill>
                  <a:schemeClr val="tx1"/>
                </a:solidFill>
                <a:effectLst/>
                <a:latin typeface="Agency FB" pitchFamily="34" charset="0"/>
                <a:cs typeface="Arial" pitchFamily="34" charset="0"/>
              </a:rPr>
              <a:t> La elaboración artesanal del carbón, consiguiendo su formación desde la combustión incompleta de la madera, requiere la elaboración de una carbonera, es decir, una pira de leña, posteriormente cubierta de hojas y tierra y en la que, finalmente, se introduce fuego con objeto de realizar la combustión.  </a:t>
            </a:r>
            <a:br>
              <a:rPr kumimoji="0" lang="es-ES" sz="2000" b="1" i="0" u="none" strike="noStrike" cap="none" normalizeH="0" baseline="0" dirty="0" smtClean="0">
                <a:ln>
                  <a:noFill/>
                </a:ln>
                <a:solidFill>
                  <a:schemeClr val="tx1"/>
                </a:solidFill>
                <a:effectLst/>
                <a:latin typeface="Agency FB" pitchFamily="34" charset="0"/>
                <a:cs typeface="Arial" pitchFamily="34" charset="0"/>
              </a:rPr>
            </a:br>
            <a:r>
              <a:rPr kumimoji="0" lang="es-ES" sz="2000" b="1" i="0" u="none" strike="noStrike" cap="none" normalizeH="0" baseline="0" dirty="0" smtClean="0">
                <a:ln>
                  <a:noFill/>
                </a:ln>
                <a:solidFill>
                  <a:schemeClr val="tx1"/>
                </a:solidFill>
                <a:effectLst/>
                <a:latin typeface="Agency FB" pitchFamily="34" charset="0"/>
                <a:cs typeface="Arial" pitchFamily="34" charset="0"/>
              </a:rPr>
              <a:t>      La combustión de estas carboneras dura alrededor de 30-35 días. Transcurrido este lapso de tiempo y si el proceso se ha desarrollado de forma correcta se obtiene el carbón en una proporción de, aproximadamente, la quinta parte de la leña que se ha utilizado en la formación de la carbonera.  </a:t>
            </a:r>
            <a:br>
              <a:rPr kumimoji="0" lang="es-ES" sz="2000" b="1" i="0" u="none" strike="noStrike" cap="none" normalizeH="0" baseline="0" dirty="0" smtClean="0">
                <a:ln>
                  <a:noFill/>
                </a:ln>
                <a:solidFill>
                  <a:schemeClr val="tx1"/>
                </a:solidFill>
                <a:effectLst/>
                <a:latin typeface="Agency FB" pitchFamily="34" charset="0"/>
                <a:cs typeface="Arial" pitchFamily="34" charset="0"/>
              </a:rPr>
            </a:br>
            <a:r>
              <a:rPr kumimoji="0" lang="es-ES" sz="2000" b="1" i="0" u="none" strike="noStrike" cap="none" normalizeH="0" baseline="0" dirty="0" smtClean="0">
                <a:ln>
                  <a:noFill/>
                </a:ln>
                <a:solidFill>
                  <a:schemeClr val="tx1"/>
                </a:solidFill>
                <a:effectLst/>
                <a:latin typeface="Agency FB" pitchFamily="34" charset="0"/>
                <a:cs typeface="Arial" pitchFamily="34" charset="0"/>
              </a:rPr>
              <a:t>      En cuanto a este proceso de elaboración debe tenerse en cuenta que antes y ahora se realiza de forma idéntica; Únicamente la corta, mediante sierra mecánica, y la propia ubicación de la carbonera fuera de los montes y, en todo caso, el traslado de la madera, mediante vehículos motorizados, nos recuerdan los tiempos modernos. </a:t>
            </a:r>
          </a:p>
          <a:p>
            <a:pPr marL="0" marR="0" lvl="0" indent="0" defTabSz="914400" rtl="0" eaLnBrk="0" fontAlgn="base" latinLnBrk="0" hangingPunct="0">
              <a:lnSpc>
                <a:spcPct val="100000"/>
              </a:lnSpc>
              <a:spcBef>
                <a:spcPct val="0"/>
              </a:spcBef>
              <a:spcAft>
                <a:spcPct val="0"/>
              </a:spcAft>
              <a:buClrTx/>
              <a:buSzTx/>
              <a:buFontTx/>
              <a:buNone/>
              <a:tabLst/>
            </a:pPr>
            <a:r>
              <a:rPr kumimoji="0" lang="es-ES" sz="1800" b="0" i="0" u="none" strike="noStrike" cap="none" normalizeH="0" baseline="0" dirty="0" smtClean="0">
                <a:ln>
                  <a:noFill/>
                </a:ln>
                <a:solidFill>
                  <a:srgbClr val="000000"/>
                </a:solidFill>
                <a:effectLst/>
                <a:latin typeface="Times New Roman" pitchFamily="18" charset="0"/>
                <a:cs typeface="Times New Roman" pitchFamily="18" charset="0"/>
              </a:rPr>
              <a:t> </a:t>
            </a:r>
            <a:endParaRPr kumimoji="0" lang="es-E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slow" advTm="6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21" presetClass="exit" presetSubtype="4" fill="hold" nodeType="withEffect">
                                  <p:stCondLst>
                                    <p:cond delay="0"/>
                                  </p:stCondLst>
                                  <p:childTnLst>
                                    <p:animEffect transition="out" filter="wheel(4)">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www.cancervera.com/pila_carbo_vegetal.jpg"/>
          <p:cNvPicPr>
            <a:picLocks noChangeAspect="1" noChangeArrowheads="1"/>
          </p:cNvPicPr>
          <p:nvPr/>
        </p:nvPicPr>
        <p:blipFill>
          <a:blip r:embed="rId3"/>
          <a:srcRect/>
          <a:stretch>
            <a:fillRect/>
          </a:stretch>
        </p:blipFill>
        <p:spPr bwMode="auto">
          <a:xfrm>
            <a:off x="-1" y="0"/>
            <a:ext cx="9297389" cy="6011863"/>
          </a:xfrm>
          <a:prstGeom prst="rect">
            <a:avLst/>
          </a:prstGeom>
          <a:noFill/>
        </p:spPr>
      </p:pic>
      <p:pic>
        <p:nvPicPr>
          <p:cNvPr id="3" name="Picture 2" descr="http://salonkritik.net/10-11/lumiere00.gif"/>
          <p:cNvPicPr>
            <a:picLocks noChangeAspect="1" noChangeArrowheads="1" noCrop="1"/>
          </p:cNvPicPr>
          <p:nvPr/>
        </p:nvPicPr>
        <p:blipFill>
          <a:blip r:embed="rId4">
            <a:duotone>
              <a:schemeClr val="accent3">
                <a:shade val="45000"/>
                <a:satMod val="135000"/>
              </a:schemeClr>
              <a:prstClr val="white"/>
            </a:duotone>
            <a:lum bright="-46000" contrast="8000"/>
          </a:blip>
          <a:srcRect/>
          <a:stretch>
            <a:fillRect/>
          </a:stretch>
        </p:blipFill>
        <p:spPr bwMode="auto">
          <a:xfrm>
            <a:off x="-204011" y="0"/>
            <a:ext cx="9384524" cy="6145460"/>
          </a:xfrm>
          <a:prstGeom prst="rect">
            <a:avLst/>
          </a:prstGeom>
          <a:noFill/>
        </p:spPr>
      </p:pic>
    </p:spTree>
  </p:cSld>
  <p:clrMapOvr>
    <a:masterClrMapping/>
  </p:clrMapOvr>
  <p:transition spd="slow" advTm="7000">
    <p:diamond/>
    <p:sndAc>
      <p:stSnd>
        <p:snd r:embed="rId2" name="Los sonidos del silenci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17" presetClass="exit" presetSubtype="10" fill="hold" nodeType="withEffect">
                                  <p:stCondLst>
                                    <p:cond delay="0"/>
                                  </p:stCondLst>
                                  <p:childTnLst>
                                    <p:anim calcmode="lin" valueType="num">
                                      <p:cBhvr>
                                        <p:cTn id="9" dur="3000"/>
                                        <p:tgtEl>
                                          <p:spTgt spid="3"/>
                                        </p:tgtEl>
                                        <p:attrNameLst>
                                          <p:attrName>ppt_w</p:attrName>
                                        </p:attrNameLst>
                                      </p:cBhvr>
                                      <p:tavLst>
                                        <p:tav tm="0">
                                          <p:val>
                                            <p:strVal val="ppt_w"/>
                                          </p:val>
                                        </p:tav>
                                        <p:tav tm="100000">
                                          <p:val>
                                            <p:fltVal val="0"/>
                                          </p:val>
                                        </p:tav>
                                      </p:tavLst>
                                    </p:anim>
                                    <p:anim calcmode="lin" valueType="num">
                                      <p:cBhvr>
                                        <p:cTn id="10" dur="3000"/>
                                        <p:tgtEl>
                                          <p:spTgt spid="3"/>
                                        </p:tgtEl>
                                        <p:attrNameLst>
                                          <p:attrName>ppt_h</p:attrName>
                                        </p:attrNameLst>
                                      </p:cBhvr>
                                      <p:tavLst>
                                        <p:tav tm="0">
                                          <p:val>
                                            <p:strVal val="ppt_h"/>
                                          </p:val>
                                        </p:tav>
                                        <p:tav tm="100000">
                                          <p:val>
                                            <p:strVal val="ppt_h"/>
                                          </p:val>
                                        </p:tav>
                                      </p:tavLst>
                                    </p:anim>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www.mispueblos.es/fotos/foto/g/00116397.jpg"/>
          <p:cNvPicPr>
            <a:picLocks noChangeAspect="1" noChangeArrowheads="1"/>
          </p:cNvPicPr>
          <p:nvPr/>
        </p:nvPicPr>
        <p:blipFill>
          <a:blip r:embed="rId2"/>
          <a:srcRect/>
          <a:stretch>
            <a:fillRect/>
          </a:stretch>
        </p:blipFill>
        <p:spPr bwMode="auto">
          <a:xfrm>
            <a:off x="-338966" y="-253739"/>
            <a:ext cx="9591092" cy="6760132"/>
          </a:xfrm>
          <a:prstGeom prst="rect">
            <a:avLst/>
          </a:prstGeom>
          <a:noFill/>
        </p:spPr>
      </p:pic>
      <p:pic>
        <p:nvPicPr>
          <p:cNvPr id="4" name="Picture 2" descr="http://salonkritik.net/10-11/lumiere00.gif"/>
          <p:cNvPicPr>
            <a:picLocks noChangeAspect="1" noChangeArrowheads="1" noCrop="1"/>
          </p:cNvPicPr>
          <p:nvPr/>
        </p:nvPicPr>
        <p:blipFill>
          <a:blip r:embed="rId3">
            <a:duotone>
              <a:schemeClr val="accent3">
                <a:shade val="45000"/>
                <a:satMod val="135000"/>
              </a:schemeClr>
              <a:prstClr val="white"/>
            </a:duotone>
            <a:lum bright="-46000" contrast="8000"/>
          </a:blip>
          <a:srcRect/>
          <a:stretch>
            <a:fillRect/>
          </a:stretch>
        </p:blipFill>
        <p:spPr bwMode="auto">
          <a:xfrm>
            <a:off x="-204011" y="0"/>
            <a:ext cx="9384524" cy="6145460"/>
          </a:xfrm>
          <a:prstGeom prst="rect">
            <a:avLst/>
          </a:prstGeom>
          <a:noFill/>
        </p:spPr>
      </p:pic>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17" presetClass="exit" presetSubtype="10" fill="hold" nodeType="withEffect">
                                  <p:stCondLst>
                                    <p:cond delay="0"/>
                                  </p:stCondLst>
                                  <p:childTnLst>
                                    <p:anim calcmode="lin" valueType="num">
                                      <p:cBhvr>
                                        <p:cTn id="9" dur="3000"/>
                                        <p:tgtEl>
                                          <p:spTgt spid="4"/>
                                        </p:tgtEl>
                                        <p:attrNameLst>
                                          <p:attrName>ppt_w</p:attrName>
                                        </p:attrNameLst>
                                      </p:cBhvr>
                                      <p:tavLst>
                                        <p:tav tm="0">
                                          <p:val>
                                            <p:strVal val="ppt_w"/>
                                          </p:val>
                                        </p:tav>
                                        <p:tav tm="100000">
                                          <p:val>
                                            <p:fltVal val="0"/>
                                          </p:val>
                                        </p:tav>
                                      </p:tavLst>
                                    </p:anim>
                                    <p:anim calcmode="lin" valueType="num">
                                      <p:cBhvr>
                                        <p:cTn id="10" dur="3000"/>
                                        <p:tgtEl>
                                          <p:spTgt spid="4"/>
                                        </p:tgtEl>
                                        <p:attrNameLst>
                                          <p:attrName>ppt_h</p:attrName>
                                        </p:attrNameLst>
                                      </p:cBhvr>
                                      <p:tavLst>
                                        <p:tav tm="0">
                                          <p:val>
                                            <p:strVal val="ppt_h"/>
                                          </p:val>
                                        </p:tav>
                                        <p:tav tm="100000">
                                          <p:val>
                                            <p:strVal val="ppt_h"/>
                                          </p:val>
                                        </p:tav>
                                      </p:tavLst>
                                    </p:anim>
                                    <p:set>
                                      <p:cBhvr>
                                        <p:cTn id="11"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http://www.vallenajerilla.com/pueblos/ledesma/carbonera_files/carbonera.jpg"/>
          <p:cNvPicPr>
            <a:picLocks noChangeAspect="1" noChangeArrowheads="1"/>
          </p:cNvPicPr>
          <p:nvPr/>
        </p:nvPicPr>
        <p:blipFill>
          <a:blip r:embed="rId2"/>
          <a:srcRect/>
          <a:stretch>
            <a:fillRect/>
          </a:stretch>
        </p:blipFill>
        <p:spPr bwMode="auto">
          <a:xfrm>
            <a:off x="-1" y="-1"/>
            <a:ext cx="9326097" cy="6011864"/>
          </a:xfrm>
          <a:prstGeom prst="rect">
            <a:avLst/>
          </a:prstGeom>
          <a:noFill/>
        </p:spPr>
      </p:pic>
      <p:pic>
        <p:nvPicPr>
          <p:cNvPr id="3" name="Picture 2" descr="http://salonkritik.net/10-11/lumiere00.gif"/>
          <p:cNvPicPr>
            <a:picLocks noChangeAspect="1" noChangeArrowheads="1" noCrop="1"/>
          </p:cNvPicPr>
          <p:nvPr/>
        </p:nvPicPr>
        <p:blipFill>
          <a:blip r:embed="rId3">
            <a:duotone>
              <a:schemeClr val="accent3">
                <a:shade val="45000"/>
                <a:satMod val="135000"/>
              </a:schemeClr>
              <a:prstClr val="white"/>
            </a:duotone>
            <a:lum bright="-46000" contrast="8000"/>
          </a:blip>
          <a:srcRect/>
          <a:stretch>
            <a:fillRect/>
          </a:stretch>
        </p:blipFill>
        <p:spPr bwMode="auto">
          <a:xfrm>
            <a:off x="-204011" y="0"/>
            <a:ext cx="9384524" cy="6145460"/>
          </a:xfrm>
          <a:prstGeom prst="rect">
            <a:avLst/>
          </a:prstGeom>
          <a:noFill/>
        </p:spPr>
      </p:pic>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17" presetClass="exit" presetSubtype="10" fill="hold" nodeType="withEffect">
                                  <p:stCondLst>
                                    <p:cond delay="0"/>
                                  </p:stCondLst>
                                  <p:childTnLst>
                                    <p:anim calcmode="lin" valueType="num">
                                      <p:cBhvr>
                                        <p:cTn id="9" dur="3000"/>
                                        <p:tgtEl>
                                          <p:spTgt spid="3"/>
                                        </p:tgtEl>
                                        <p:attrNameLst>
                                          <p:attrName>ppt_w</p:attrName>
                                        </p:attrNameLst>
                                      </p:cBhvr>
                                      <p:tavLst>
                                        <p:tav tm="0">
                                          <p:val>
                                            <p:strVal val="ppt_w"/>
                                          </p:val>
                                        </p:tav>
                                        <p:tav tm="100000">
                                          <p:val>
                                            <p:fltVal val="0"/>
                                          </p:val>
                                        </p:tav>
                                      </p:tavLst>
                                    </p:anim>
                                    <p:anim calcmode="lin" valueType="num">
                                      <p:cBhvr>
                                        <p:cTn id="10" dur="3000"/>
                                        <p:tgtEl>
                                          <p:spTgt spid="3"/>
                                        </p:tgtEl>
                                        <p:attrNameLst>
                                          <p:attrName>ppt_h</p:attrName>
                                        </p:attrNameLst>
                                      </p:cBhvr>
                                      <p:tavLst>
                                        <p:tav tm="0">
                                          <p:val>
                                            <p:strVal val="ppt_h"/>
                                          </p:val>
                                        </p:tav>
                                        <p:tav tm="100000">
                                          <p:val>
                                            <p:strVal val="ppt_h"/>
                                          </p:val>
                                        </p:tav>
                                      </p:tavLst>
                                    </p:anim>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3.bp.blogspot.com/_pZk6pTnWXFo/TKX1iyQIU-I/AAAAAAAAAiQ/M_vc6Jxjk3M/s1600/carbonera.jpg"/>
          <p:cNvPicPr>
            <a:picLocks noChangeAspect="1" noChangeArrowheads="1"/>
          </p:cNvPicPr>
          <p:nvPr/>
        </p:nvPicPr>
        <p:blipFill>
          <a:blip r:embed="rId2"/>
          <a:srcRect/>
          <a:stretch>
            <a:fillRect/>
          </a:stretch>
        </p:blipFill>
        <p:spPr bwMode="auto">
          <a:xfrm>
            <a:off x="-1" y="-138113"/>
            <a:ext cx="9180513" cy="6149976"/>
          </a:xfrm>
          <a:prstGeom prst="rect">
            <a:avLst/>
          </a:prstGeom>
          <a:noFill/>
        </p:spPr>
      </p:pic>
      <p:pic>
        <p:nvPicPr>
          <p:cNvPr id="3" name="Picture 2" descr="http://salonkritik.net/10-11/lumiere00.gif"/>
          <p:cNvPicPr>
            <a:picLocks noChangeAspect="1" noChangeArrowheads="1" noCrop="1"/>
          </p:cNvPicPr>
          <p:nvPr/>
        </p:nvPicPr>
        <p:blipFill>
          <a:blip r:embed="rId3">
            <a:duotone>
              <a:schemeClr val="accent3">
                <a:shade val="45000"/>
                <a:satMod val="135000"/>
              </a:schemeClr>
              <a:prstClr val="white"/>
            </a:duotone>
            <a:lum bright="-46000" contrast="8000"/>
          </a:blip>
          <a:srcRect/>
          <a:stretch>
            <a:fillRect/>
          </a:stretch>
        </p:blipFill>
        <p:spPr bwMode="auto">
          <a:xfrm>
            <a:off x="-204011" y="0"/>
            <a:ext cx="9384524" cy="6145460"/>
          </a:xfrm>
          <a:prstGeom prst="rect">
            <a:avLst/>
          </a:prstGeom>
          <a:noFill/>
        </p:spPr>
      </p:pic>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17" presetClass="exit" presetSubtype="10" fill="hold" nodeType="withEffect">
                                  <p:stCondLst>
                                    <p:cond delay="0"/>
                                  </p:stCondLst>
                                  <p:childTnLst>
                                    <p:anim calcmode="lin" valueType="num">
                                      <p:cBhvr>
                                        <p:cTn id="9" dur="3000"/>
                                        <p:tgtEl>
                                          <p:spTgt spid="3"/>
                                        </p:tgtEl>
                                        <p:attrNameLst>
                                          <p:attrName>ppt_w</p:attrName>
                                        </p:attrNameLst>
                                      </p:cBhvr>
                                      <p:tavLst>
                                        <p:tav tm="0">
                                          <p:val>
                                            <p:strVal val="ppt_w"/>
                                          </p:val>
                                        </p:tav>
                                        <p:tav tm="100000">
                                          <p:val>
                                            <p:fltVal val="0"/>
                                          </p:val>
                                        </p:tav>
                                      </p:tavLst>
                                    </p:anim>
                                    <p:anim calcmode="lin" valueType="num">
                                      <p:cBhvr>
                                        <p:cTn id="10" dur="3000"/>
                                        <p:tgtEl>
                                          <p:spTgt spid="3"/>
                                        </p:tgtEl>
                                        <p:attrNameLst>
                                          <p:attrName>ppt_h</p:attrName>
                                        </p:attrNameLst>
                                      </p:cBhvr>
                                      <p:tavLst>
                                        <p:tav tm="0">
                                          <p:val>
                                            <p:strVal val="ppt_h"/>
                                          </p:val>
                                        </p:tav>
                                        <p:tav tm="100000">
                                          <p:val>
                                            <p:strVal val="ppt_h"/>
                                          </p:val>
                                        </p:tav>
                                      </p:tavLst>
                                    </p:anim>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1" y="0"/>
            <a:ext cx="9180514" cy="6011863"/>
          </a:xfrm>
          <a:prstGeom prst="rect">
            <a:avLst/>
          </a:prstGeom>
          <a:noFill/>
        </p:spPr>
      </p:pic>
      <p:sp>
        <p:nvSpPr>
          <p:cNvPr id="2" name="1 Rectángulo"/>
          <p:cNvSpPr/>
          <p:nvPr/>
        </p:nvSpPr>
        <p:spPr>
          <a:xfrm>
            <a:off x="1089794" y="1577171"/>
            <a:ext cx="7724019" cy="3785652"/>
          </a:xfrm>
          <a:prstGeom prst="rect">
            <a:avLst/>
          </a:prstGeom>
        </p:spPr>
        <p:txBody>
          <a:bodyPr wrap="square">
            <a:spAutoFit/>
          </a:bodyPr>
          <a:lstStyle/>
          <a:p>
            <a:r>
              <a:rPr lang="es-ES" sz="2400" b="1" dirty="0">
                <a:latin typeface="Agency FB" pitchFamily="34" charset="0"/>
              </a:rPr>
              <a:t>Se inicia el montaje colocando en el punto central y perpendicular a la base, dos troncos tiesos que harán de chimeneas y sucesivamente, en piras circulares, se van </a:t>
            </a:r>
            <a:r>
              <a:rPr lang="es-ES" sz="2400" b="1" dirty="0" err="1">
                <a:latin typeface="Agency FB" pitchFamily="34" charset="0"/>
              </a:rPr>
              <a:t>colocanco</a:t>
            </a:r>
            <a:r>
              <a:rPr lang="es-ES" sz="2400" b="1" dirty="0">
                <a:latin typeface="Agency FB" pitchFamily="34" charset="0"/>
              </a:rPr>
              <a:t> troncos gruesos, ligeramente inclinados hacia el centro, rellenando todos los huecos con ramas finas dándole a la carbonera forma cónica. </a:t>
            </a:r>
            <a:br>
              <a:rPr lang="es-ES" sz="2400" b="1" dirty="0">
                <a:latin typeface="Agency FB" pitchFamily="34" charset="0"/>
              </a:rPr>
            </a:br>
            <a:r>
              <a:rPr lang="es-ES" sz="2400" b="1" dirty="0">
                <a:latin typeface="Agency FB" pitchFamily="34" charset="0"/>
              </a:rPr>
              <a:t>      En el inicio del montaje es de vital importancia la correcta colocación de los troncos puesto que ello conforma la chimenea, caño o tiro de la carbonera, por donde se realizará primero el encendido y, posteriormente, la alimentación y el cebado cuando se requiera; por tanto de ello va a depender que la combustión no presente problemas.</a:t>
            </a:r>
          </a:p>
        </p:txBody>
      </p:sp>
    </p:spTree>
  </p:cSld>
  <p:clrMapOvr>
    <a:masterClrMapping/>
  </p:clrMapOvr>
  <p:transition spd="slow" advTm="43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21" presetClass="exit" presetSubtype="4" fill="hold" nodeType="withEffect">
                                  <p:stCondLst>
                                    <p:cond delay="0"/>
                                  </p:stCondLst>
                                  <p:childTnLst>
                                    <p:animEffect transition="out" filter="wheel(4)">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1.bp.blogspot.com/_GsQzq-D1Big/S-HORSTMYZI/AAAAAAAAAEU/YD-GQ5XoZQ0/s1600/Calera_Crveruela.JPG"/>
          <p:cNvPicPr>
            <a:picLocks noChangeAspect="1" noChangeArrowheads="1"/>
          </p:cNvPicPr>
          <p:nvPr/>
        </p:nvPicPr>
        <p:blipFill>
          <a:blip r:embed="rId2"/>
          <a:srcRect/>
          <a:stretch>
            <a:fillRect/>
          </a:stretch>
        </p:blipFill>
        <p:spPr bwMode="auto">
          <a:xfrm>
            <a:off x="-1" y="0"/>
            <a:ext cx="9180513"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1" y="0"/>
            <a:ext cx="9180514" cy="6011863"/>
          </a:xfrm>
          <a:prstGeom prst="rect">
            <a:avLst/>
          </a:prstGeom>
          <a:noFill/>
        </p:spPr>
      </p:pic>
      <p:pic>
        <p:nvPicPr>
          <p:cNvPr id="34818" name="Picture 2" descr="https://3.bp.blogspot.com/-Bb_niDMEsIE/VtGsNNBjTaI/AAAAAAAB0Gc/DWSmqF1flL4/s400/Carbonera%2Ben%2BLedesma%2Bde%2Bla%2BCogolla%2B-%2BLa%2BRioja%2B%2B%2528122%2529.jpg"/>
          <p:cNvPicPr>
            <a:picLocks noChangeAspect="1" noChangeArrowheads="1"/>
          </p:cNvPicPr>
          <p:nvPr/>
        </p:nvPicPr>
        <p:blipFill>
          <a:blip r:embed="rId3"/>
          <a:srcRect/>
          <a:stretch>
            <a:fillRect/>
          </a:stretch>
        </p:blipFill>
        <p:spPr bwMode="auto">
          <a:xfrm>
            <a:off x="946918" y="434163"/>
            <a:ext cx="7215238" cy="5000660"/>
          </a:xfrm>
          <a:prstGeom prst="rect">
            <a:avLst/>
          </a:prstGeom>
          <a:noFill/>
        </p:spPr>
      </p:pic>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s://3.bp.blogspot.com/-Lnj5-hGrxZw/VuZjy9ZdZbI/AAAAAAAB01A/7in7EOiyPyABJAFl_ZJXBM4YUnVcyVt8Q/s400/Carbonera%2Ben%2BLedesma%2Bde%2Bla%2BCogolla%2B-%2BLa%2BRioja%2B%2B%252839%2529.jpg"/>
          <p:cNvPicPr>
            <a:picLocks noChangeAspect="1" noChangeArrowheads="1"/>
          </p:cNvPicPr>
          <p:nvPr/>
        </p:nvPicPr>
        <p:blipFill>
          <a:blip r:embed="rId2"/>
          <a:srcRect/>
          <a:stretch>
            <a:fillRect/>
          </a:stretch>
        </p:blipFill>
        <p:spPr bwMode="auto">
          <a:xfrm>
            <a:off x="-1" y="0"/>
            <a:ext cx="9180513" cy="6151138"/>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1" y="0"/>
            <a:ext cx="9180514" cy="6011863"/>
          </a:xfrm>
          <a:prstGeom prst="rect">
            <a:avLst/>
          </a:prstGeom>
          <a:noFill/>
        </p:spPr>
      </p:pic>
      <p:pic>
        <p:nvPicPr>
          <p:cNvPr id="35842" name="Picture 2" descr="https://4.bp.blogspot.com/-odK_0wbpH8U/VuZjXmU802I/AAAAAAAB00c/3WIGSMi5ZgQ3O2b3m_TOALyD4-rdctFgQ/s400/Carbonera%2Ben%2BLedesma%2Bde%2Bla%2BCogolla%2B-%2BLa%2BRioja%2B%2B%252824%2529.jpg"/>
          <p:cNvPicPr>
            <a:picLocks noChangeAspect="1" noChangeArrowheads="1"/>
          </p:cNvPicPr>
          <p:nvPr/>
        </p:nvPicPr>
        <p:blipFill>
          <a:blip r:embed="rId3"/>
          <a:srcRect/>
          <a:stretch>
            <a:fillRect/>
          </a:stretch>
        </p:blipFill>
        <p:spPr bwMode="auto">
          <a:xfrm>
            <a:off x="589728" y="505600"/>
            <a:ext cx="7643866" cy="5083835"/>
          </a:xfrm>
          <a:prstGeom prst="rect">
            <a:avLst/>
          </a:prstGeom>
          <a:noFill/>
        </p:spPr>
      </p:pic>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21" presetClass="exit" presetSubtype="4" fill="hold" nodeType="withEffect">
                                  <p:stCondLst>
                                    <p:cond delay="0"/>
                                  </p:stCondLst>
                                  <p:childTnLst>
                                    <p:animEffect transition="out" filter="wheel(4)">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www.lavozdelnajerilla.com/wp-content/uploads/2016/04/web-12814490_1033494926711561_4128632450258408998_n.jpg"/>
          <p:cNvPicPr>
            <a:picLocks noChangeAspect="1" noChangeArrowheads="1"/>
          </p:cNvPicPr>
          <p:nvPr/>
        </p:nvPicPr>
        <p:blipFill>
          <a:blip r:embed="rId2"/>
          <a:srcRect/>
          <a:stretch>
            <a:fillRect/>
          </a:stretch>
        </p:blipFill>
        <p:spPr bwMode="auto">
          <a:xfrm>
            <a:off x="-1" y="-17463"/>
            <a:ext cx="9180513" cy="6029326"/>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s://3.bp.blogspot.com/-bxyOTxZG-X0/Vucguxany3I/AAAAAAAB02M/KkmVyo8nKR473dokAWdaDbJiE598S7ifQ/s400/Carbonera%2Ben%2BLedesma%2Bde%2Bla%2BCogolla%2B-%2BLa%2BRioja%2B%2B8%2B%252822%2529.jpg"/>
          <p:cNvPicPr>
            <a:picLocks noChangeAspect="1" noChangeArrowheads="1"/>
          </p:cNvPicPr>
          <p:nvPr/>
        </p:nvPicPr>
        <p:blipFill>
          <a:blip r:embed="rId2"/>
          <a:srcRect/>
          <a:stretch>
            <a:fillRect/>
          </a:stretch>
        </p:blipFill>
        <p:spPr bwMode="auto">
          <a:xfrm>
            <a:off x="-1" y="-1"/>
            <a:ext cx="9180513" cy="6105839"/>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www.larioja.com/noticias/201603/28/media/12514343.jpg"/>
          <p:cNvPicPr>
            <a:picLocks noChangeAspect="1" noChangeArrowheads="1"/>
          </p:cNvPicPr>
          <p:nvPr/>
        </p:nvPicPr>
        <p:blipFill>
          <a:blip r:embed="rId2"/>
          <a:srcRect/>
          <a:stretch>
            <a:fillRect/>
          </a:stretch>
        </p:blipFill>
        <p:spPr bwMode="auto">
          <a:xfrm>
            <a:off x="-1" y="-1"/>
            <a:ext cx="9180513"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arbonera de Ledesma"/>
          <p:cNvPicPr>
            <a:picLocks noChangeAspect="1" noChangeArrowheads="1"/>
          </p:cNvPicPr>
          <p:nvPr/>
        </p:nvPicPr>
        <p:blipFill>
          <a:blip r:embed="rId2"/>
          <a:srcRect l="2012" t="6234" r="3797" b="9474"/>
          <a:stretch>
            <a:fillRect/>
          </a:stretch>
        </p:blipFill>
        <p:spPr bwMode="auto">
          <a:xfrm>
            <a:off x="0" y="0"/>
            <a:ext cx="9180513"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i.ytimg.com/vi/RTKL71Hfbes/0.jpg"/>
          <p:cNvPicPr>
            <a:picLocks noChangeAspect="1" noChangeArrowheads="1"/>
          </p:cNvPicPr>
          <p:nvPr/>
        </p:nvPicPr>
        <p:blipFill>
          <a:blip r:embed="rId2"/>
          <a:srcRect/>
          <a:stretch>
            <a:fillRect/>
          </a:stretch>
        </p:blipFill>
        <p:spPr bwMode="auto">
          <a:xfrm>
            <a:off x="-1" y="0"/>
            <a:ext cx="9180513" cy="6015781"/>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s://i.ytimg.com/vi/FAa-UbimTTQ/hqdefault.jpg"/>
          <p:cNvPicPr>
            <a:picLocks noChangeAspect="1" noChangeArrowheads="1"/>
          </p:cNvPicPr>
          <p:nvPr/>
        </p:nvPicPr>
        <p:blipFill>
          <a:blip r:embed="rId2"/>
          <a:srcRect/>
          <a:stretch>
            <a:fillRect/>
          </a:stretch>
        </p:blipFill>
        <p:spPr bwMode="auto">
          <a:xfrm>
            <a:off x="-1" y="0"/>
            <a:ext cx="9180513"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s://2.bp.blogspot.com/-y3T-8ISieHA/VucgqxRJzdI/AAAAAAAB018/ATScSVgUqLA9Btt8yEiqZfWtJHHzalryQ/s400/Carbonera%2Ben%2BLedesma%2Bde%2Bla%2BCogolla%2B-%2BLa%2BRioja%2B%2B15%2B%252846%2529.jpg"/>
          <p:cNvPicPr>
            <a:picLocks noChangeAspect="1" noChangeArrowheads="1"/>
          </p:cNvPicPr>
          <p:nvPr/>
        </p:nvPicPr>
        <p:blipFill>
          <a:blip r:embed="rId2"/>
          <a:srcRect/>
          <a:stretch>
            <a:fillRect/>
          </a:stretch>
        </p:blipFill>
        <p:spPr bwMode="auto">
          <a:xfrm>
            <a:off x="0" y="0"/>
            <a:ext cx="9237113"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1" y="0"/>
            <a:ext cx="9180514" cy="6011863"/>
          </a:xfrm>
          <a:prstGeom prst="rect">
            <a:avLst/>
          </a:prstGeom>
          <a:noFill/>
        </p:spPr>
      </p:pic>
      <p:pic>
        <p:nvPicPr>
          <p:cNvPr id="25602" name="Picture 2" descr="Carbonera de Ledesma"/>
          <p:cNvPicPr>
            <a:picLocks noChangeAspect="1" noChangeArrowheads="1"/>
          </p:cNvPicPr>
          <p:nvPr/>
        </p:nvPicPr>
        <p:blipFill>
          <a:blip r:embed="rId3"/>
          <a:srcRect l="2727" t="4845" r="2528" b="6033"/>
          <a:stretch>
            <a:fillRect/>
          </a:stretch>
        </p:blipFill>
        <p:spPr bwMode="auto">
          <a:xfrm>
            <a:off x="1161232" y="0"/>
            <a:ext cx="6715172" cy="6011864"/>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arbonera de Ledesma"/>
          <p:cNvPicPr>
            <a:picLocks noChangeAspect="1" noChangeArrowheads="1"/>
          </p:cNvPicPr>
          <p:nvPr/>
        </p:nvPicPr>
        <p:blipFill>
          <a:blip r:embed="rId2"/>
          <a:srcRect l="1751" t="4651" r="1950" b="7511"/>
          <a:stretch>
            <a:fillRect/>
          </a:stretch>
        </p:blipFill>
        <p:spPr bwMode="auto">
          <a:xfrm>
            <a:off x="-1" y="-1"/>
            <a:ext cx="9212355" cy="6011864"/>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http://www.larioja.com/noticias/201204/15/Media/carbonera--390x180.jpg"/>
          <p:cNvPicPr>
            <a:picLocks noChangeAspect="1" noChangeArrowheads="1"/>
          </p:cNvPicPr>
          <p:nvPr/>
        </p:nvPicPr>
        <p:blipFill>
          <a:blip r:embed="rId2"/>
          <a:srcRect/>
          <a:stretch>
            <a:fillRect/>
          </a:stretch>
        </p:blipFill>
        <p:spPr bwMode="auto">
          <a:xfrm>
            <a:off x="0" y="-1"/>
            <a:ext cx="9446184"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s://1.bp.blogspot.com/-1pBrcH8grIg/VwJ3jMuLBYI/AAAAAAAB1W8/2ryJkvAW4EsjbrTvKOZE4xUe13aMQ56Ng/s400/Construyendo%2Bla%2BCarbonera%2Ben%2BLedesma%2Bde%2Bla%2BCogolla%2B-%2BLa%2BRioja%2B%2B%252886%2529.jpg"/>
          <p:cNvPicPr>
            <a:picLocks noChangeAspect="1" noChangeArrowheads="1"/>
          </p:cNvPicPr>
          <p:nvPr/>
        </p:nvPicPr>
        <p:blipFill>
          <a:blip r:embed="rId2"/>
          <a:srcRect/>
          <a:stretch>
            <a:fillRect/>
          </a:stretch>
        </p:blipFill>
        <p:spPr bwMode="auto">
          <a:xfrm>
            <a:off x="-1" y="-1"/>
            <a:ext cx="9237115" cy="6011864"/>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s://4.bp.blogspot.com/-xZMzdVbTO3E/VwJ3P8JksYI/AAAAAAAB1W0/7doeQthdeTogABL3iumqpQVkNaPrqi6ZA/s400/Construyendo%2Bla%2BCarbonera%2Ben%2BLedesma%2Bde%2Bla%2BCogolla%2B-%2BLa%2BRioja%2B%2B%252881%2529.jpg"/>
          <p:cNvPicPr>
            <a:picLocks noChangeAspect="1" noChangeArrowheads="1"/>
          </p:cNvPicPr>
          <p:nvPr/>
        </p:nvPicPr>
        <p:blipFill>
          <a:blip r:embed="rId2"/>
          <a:srcRect/>
          <a:stretch>
            <a:fillRect/>
          </a:stretch>
        </p:blipFill>
        <p:spPr bwMode="auto">
          <a:xfrm>
            <a:off x="-1" y="-1"/>
            <a:ext cx="9237115" cy="6011864"/>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s://3.bp.blogspot.com/-7FbLxrgdiOg/VwJ3P9ypyeI/AAAAAAAB1Ww/FfUlIciCXQIvdF2JgnM6VWD2MbL1vvKTw/s400/Construyendo%2Bla%2BCarbonera%2Ben%2BLedesma%2Bde%2Bla%2BCogolla%2B-%2BLa%2BRioja%2B%2B%252880%2529.jpg"/>
          <p:cNvPicPr>
            <a:picLocks noChangeAspect="1" noChangeArrowheads="1"/>
          </p:cNvPicPr>
          <p:nvPr/>
        </p:nvPicPr>
        <p:blipFill>
          <a:blip r:embed="rId2"/>
          <a:srcRect/>
          <a:stretch>
            <a:fillRect/>
          </a:stretch>
        </p:blipFill>
        <p:spPr bwMode="auto">
          <a:xfrm>
            <a:off x="0" y="-1"/>
            <a:ext cx="9360150" cy="6011864"/>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s://2.bp.blogspot.com/-AwM3-Ql7FSw/VwJ3jGjL_ZI/AAAAAAAB1XA/oodRvMAf6aQhvXaY0JCzEsv-cV63YZMEw/s400/Construyendo%2Bla%2BCarbonera%2Ben%2BLedesma%2Bde%2Bla%2BCogolla%2B-%2BLa%2BRioja%2B%2B%252882%2529.jpg"/>
          <p:cNvPicPr>
            <a:picLocks noChangeAspect="1" noChangeArrowheads="1"/>
          </p:cNvPicPr>
          <p:nvPr/>
        </p:nvPicPr>
        <p:blipFill>
          <a:blip r:embed="rId2"/>
          <a:srcRect/>
          <a:stretch>
            <a:fillRect/>
          </a:stretch>
        </p:blipFill>
        <p:spPr bwMode="auto">
          <a:xfrm>
            <a:off x="0" y="0"/>
            <a:ext cx="9237115"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lum bright="-25000" contrast="51000"/>
          </a:blip>
          <a:srcRect/>
          <a:stretch>
            <a:fillRect/>
          </a:stretch>
        </p:blipFill>
        <p:spPr bwMode="auto">
          <a:xfrm>
            <a:off x="-1" y="0"/>
            <a:ext cx="9180514" cy="6011863"/>
          </a:xfrm>
          <a:prstGeom prst="rect">
            <a:avLst/>
          </a:prstGeom>
          <a:noFill/>
        </p:spPr>
      </p:pic>
      <p:pic>
        <p:nvPicPr>
          <p:cNvPr id="18434" name="Picture 2" descr="https://1.bp.blogspot.com/-559yfCO6Wz0/VwJ3kJNEzGI/AAAAAAAB1XI/f5fFS8hkDPsKSRRHsoXp3eMn2v9dQTbPA/s400/Construyendo%2Bla%2BCarbonera%2Ben%2BLedesma%2Bde%2Bla%2BCogolla%2B-%2BLa%2BRioja%2B%2B%252888%2529.jpg"/>
          <p:cNvPicPr>
            <a:picLocks noChangeAspect="1" noChangeArrowheads="1"/>
          </p:cNvPicPr>
          <p:nvPr/>
        </p:nvPicPr>
        <p:blipFill>
          <a:blip r:embed="rId4"/>
          <a:srcRect/>
          <a:stretch>
            <a:fillRect/>
          </a:stretch>
        </p:blipFill>
        <p:spPr bwMode="auto">
          <a:xfrm>
            <a:off x="375414" y="362725"/>
            <a:ext cx="8380283" cy="5072098"/>
          </a:xfrm>
          <a:prstGeom prst="rect">
            <a:avLst/>
          </a:prstGeom>
          <a:noFill/>
        </p:spPr>
      </p:pic>
    </p:spTree>
  </p:cSld>
  <p:clrMapOvr>
    <a:masterClrMapping/>
  </p:clrMapOvr>
  <p:transition spd="slow" advTm="7000">
    <p:diamond/>
    <p:sndAc>
      <p:stSnd>
        <p:snd r:embed="rId2" name="bolerorabe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21" presetClass="exit" presetSubtype="4" fill="hold" nodeType="withEffect">
                                  <p:stCondLst>
                                    <p:cond delay="0"/>
                                  </p:stCondLst>
                                  <p:childTnLst>
                                    <p:animEffect transition="out" filter="wheel(4)">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1" y="0"/>
            <a:ext cx="9180514" cy="6011863"/>
          </a:xfrm>
          <a:prstGeom prst="rect">
            <a:avLst/>
          </a:prstGeom>
          <a:noFill/>
        </p:spPr>
      </p:pic>
      <p:sp>
        <p:nvSpPr>
          <p:cNvPr id="2" name="1 Rectángulo"/>
          <p:cNvSpPr/>
          <p:nvPr/>
        </p:nvSpPr>
        <p:spPr>
          <a:xfrm>
            <a:off x="2304240" y="1648609"/>
            <a:ext cx="6215106" cy="3785652"/>
          </a:xfrm>
          <a:prstGeom prst="rect">
            <a:avLst/>
          </a:prstGeom>
        </p:spPr>
        <p:txBody>
          <a:bodyPr wrap="square">
            <a:spAutoFit/>
          </a:bodyPr>
          <a:lstStyle/>
          <a:p>
            <a:r>
              <a:rPr lang="es-ES" sz="2400" b="1" dirty="0">
                <a:latin typeface="Agency FB" pitchFamily="34" charset="0"/>
              </a:rPr>
              <a:t>En Ledesma tradicionalmente este carbón no se dedicaba al autoconsumo sino a su venta, no hay que olvidar que se trataba de una forma de economía rural que tenía su importancia dentro de las escasas actividades económicas que las condiciones de la zona permitían desarrollar. A este respecto Pascual </a:t>
            </a:r>
            <a:r>
              <a:rPr lang="es-ES" sz="2400" b="1" dirty="0" err="1">
                <a:latin typeface="Agency FB" pitchFamily="34" charset="0"/>
              </a:rPr>
              <a:t>Madoz</a:t>
            </a:r>
            <a:r>
              <a:rPr lang="es-ES" sz="2400" b="1" dirty="0">
                <a:latin typeface="Agency FB" pitchFamily="34" charset="0"/>
              </a:rPr>
              <a:t> nos dice en el siglo XIX que el producto "</a:t>
            </a:r>
            <a:r>
              <a:rPr lang="es-ES" sz="2400" b="1" i="1" dirty="0">
                <a:latin typeface="Agency FB" pitchFamily="34" charset="0"/>
              </a:rPr>
              <a:t>posiblemente se destinaba a los pueblos del Valle del Ebro sin recursos leñosos y a los núcleos más habitados como Nájera</a:t>
            </a:r>
            <a:r>
              <a:rPr lang="es-ES" sz="2400" b="1" dirty="0">
                <a:latin typeface="Agency FB" pitchFamily="34" charset="0"/>
              </a:rPr>
              <a:t>" y así se siguió haciendo hasta que finalizó la actividad.</a:t>
            </a:r>
          </a:p>
        </p:txBody>
      </p:sp>
    </p:spTree>
  </p:cSld>
  <p:clrMapOvr>
    <a:masterClrMapping/>
  </p:clrMapOvr>
  <p:transition spd="slow" advTm="29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21" presetClass="exit" presetSubtype="4" fill="hold" nodeType="withEffect">
                                  <p:stCondLst>
                                    <p:cond delay="0"/>
                                  </p:stCondLst>
                                  <p:childTnLst>
                                    <p:animEffect transition="out" filter="wheel(4)">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1" y="0"/>
            <a:ext cx="9180514" cy="6011863"/>
          </a:xfrm>
          <a:prstGeom prst="rect">
            <a:avLst/>
          </a:prstGeom>
          <a:noFill/>
        </p:spPr>
      </p:pic>
      <p:pic>
        <p:nvPicPr>
          <p:cNvPr id="16386" name="Picture 2" descr="https://2.bp.blogspot.com/-4ZpTeUDbSBA/VwJ3lhzcWXI/AAAAAAAB1XM/cwdMn8U8AncRLSDWGHYKv_0HG8rqfzwlQ/s400/Construyendo%2Bla%2BCarbonera%2Ben%2BLedesma%2Bde%2Bla%2BCogolla%2B-%2BLa%2BRioja%2B%2B%252890%2529.jpg"/>
          <p:cNvPicPr>
            <a:picLocks noChangeAspect="1" noChangeArrowheads="1"/>
          </p:cNvPicPr>
          <p:nvPr/>
        </p:nvPicPr>
        <p:blipFill>
          <a:blip r:embed="rId3"/>
          <a:srcRect/>
          <a:stretch>
            <a:fillRect/>
          </a:stretch>
        </p:blipFill>
        <p:spPr bwMode="auto">
          <a:xfrm>
            <a:off x="502030" y="626220"/>
            <a:ext cx="8196942" cy="4759425"/>
          </a:xfrm>
          <a:prstGeom prst="rect">
            <a:avLst/>
          </a:prstGeom>
          <a:noFill/>
        </p:spPr>
      </p:pic>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21" presetClass="exit" presetSubtype="4" fill="hold" nodeType="withEffect">
                                  <p:stCondLst>
                                    <p:cond delay="0"/>
                                  </p:stCondLst>
                                  <p:childTnLst>
                                    <p:animEffect transition="out" filter="wheel(4)">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1" y="0"/>
            <a:ext cx="9180514" cy="6011863"/>
          </a:xfrm>
          <a:prstGeom prst="rect">
            <a:avLst/>
          </a:prstGeom>
          <a:noFill/>
        </p:spPr>
      </p:pic>
      <p:pic>
        <p:nvPicPr>
          <p:cNvPr id="36866" name="Picture 2" descr="https://1.bp.blogspot.com/-k11DWLaUgvc/VtGsTO8JjMI/AAAAAAAB0HE/VLLm1kq5-0o/s400/Carbonera%2Ben%2BLedesma%2Bde%2Bla%2BCogolla%2B-%2BLa%2BRioja%2B%2B%2528134%2529.jpg"/>
          <p:cNvPicPr>
            <a:picLocks noChangeAspect="1" noChangeArrowheads="1"/>
          </p:cNvPicPr>
          <p:nvPr/>
        </p:nvPicPr>
        <p:blipFill>
          <a:blip r:embed="rId3"/>
          <a:srcRect/>
          <a:stretch>
            <a:fillRect/>
          </a:stretch>
        </p:blipFill>
        <p:spPr bwMode="auto">
          <a:xfrm>
            <a:off x="804042" y="-1"/>
            <a:ext cx="7429552" cy="6011863"/>
          </a:xfrm>
          <a:prstGeom prst="rect">
            <a:avLst/>
          </a:prstGeom>
          <a:noFill/>
        </p:spPr>
      </p:pic>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21" presetClass="exit" presetSubtype="4" fill="hold" nodeType="withEffect">
                                  <p:stCondLst>
                                    <p:cond delay="0"/>
                                  </p:stCondLst>
                                  <p:childTnLst>
                                    <p:animEffect transition="out" filter="wheel(4)">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s://4.bp.blogspot.com/-sYEA_nkolxs/VwJ3FJY9wJI/AAAAAAAB1Ws/KBEucbm4gDYGPfux4W_An8gvPSuSlBq1g/s400/Construyendo%2Bla%2BCarbonera%2Ben%2BLedesma%2Bde%2Bla%2BCogolla%2B-%2BLa%2BRioja%2B%2B%252877%2529.jpg"/>
          <p:cNvPicPr>
            <a:picLocks noChangeAspect="1" noChangeArrowheads="1"/>
          </p:cNvPicPr>
          <p:nvPr/>
        </p:nvPicPr>
        <p:blipFill>
          <a:blip r:embed="rId2"/>
          <a:srcRect/>
          <a:stretch>
            <a:fillRect/>
          </a:stretch>
        </p:blipFill>
        <p:spPr bwMode="auto">
          <a:xfrm>
            <a:off x="-1" y="1"/>
            <a:ext cx="9275450"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s://1.bp.blogspot.com/-iiJ4nF-Y2C8/VwJ3lpabv2I/AAAAAAAB1XQ/q4xEjSXIR48T7KG8EwGq9JVv1BJuEh7RA/s400/Construyendo%2Bla%2BCarbonera%2Ben%2BLedesma%2Bde%2Bla%2BCogolla%2B-%2BLa%2BRioja%2B%2B%252889%2529.jpg"/>
          <p:cNvPicPr>
            <a:picLocks noChangeAspect="1" noChangeArrowheads="1"/>
          </p:cNvPicPr>
          <p:nvPr/>
        </p:nvPicPr>
        <p:blipFill>
          <a:blip r:embed="rId2"/>
          <a:srcRect/>
          <a:stretch>
            <a:fillRect/>
          </a:stretch>
        </p:blipFill>
        <p:spPr bwMode="auto">
          <a:xfrm>
            <a:off x="0" y="1"/>
            <a:ext cx="9180513"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http://www.lavozdelnajerilla.com/wp-content/uploads/2016/04/03-IMG_0194.jpg"/>
          <p:cNvPicPr>
            <a:picLocks noChangeAspect="1" noChangeArrowheads="1"/>
          </p:cNvPicPr>
          <p:nvPr/>
        </p:nvPicPr>
        <p:blipFill>
          <a:blip r:embed="rId2"/>
          <a:srcRect t="8266"/>
          <a:stretch>
            <a:fillRect/>
          </a:stretch>
        </p:blipFill>
        <p:spPr bwMode="auto">
          <a:xfrm>
            <a:off x="0" y="0"/>
            <a:ext cx="9180513"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s://1.bp.blogspot.com/-GPW_-HE1s3o/VwJ3jM5StHI/AAAAAAAB1XE/TcumPChpouwnaDWF4oeQabEAMC5SeU6sw/s400/Construyendo%2Bla%2BCarbonera%2Ben%2BLedesma%2Bde%2Bla%2BCogolla%2B-%2BLa%2BRioja%2B%2B%2528100%2529.jpg"/>
          <p:cNvPicPr>
            <a:picLocks noChangeAspect="1" noChangeArrowheads="1"/>
          </p:cNvPicPr>
          <p:nvPr/>
        </p:nvPicPr>
        <p:blipFill>
          <a:blip r:embed="rId2"/>
          <a:srcRect/>
          <a:stretch>
            <a:fillRect/>
          </a:stretch>
        </p:blipFill>
        <p:spPr bwMode="auto">
          <a:xfrm>
            <a:off x="0" y="-1"/>
            <a:ext cx="9180513" cy="6011863"/>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descr="Carbonera de Ledesma"/>
          <p:cNvPicPr>
            <a:picLocks noChangeAspect="1" noChangeArrowheads="1"/>
          </p:cNvPicPr>
          <p:nvPr/>
        </p:nvPicPr>
        <p:blipFill>
          <a:blip r:embed="rId2"/>
          <a:srcRect l="3232" t="3142" r="3291" b="6368"/>
          <a:stretch>
            <a:fillRect/>
          </a:stretch>
        </p:blipFill>
        <p:spPr bwMode="auto">
          <a:xfrm>
            <a:off x="1" y="0"/>
            <a:ext cx="9180512" cy="6011863"/>
          </a:xfrm>
          <a:prstGeom prst="rect">
            <a:avLst/>
          </a:prstGeom>
          <a:noFill/>
        </p:spPr>
      </p:pic>
      <p:pic>
        <p:nvPicPr>
          <p:cNvPr id="3"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lum bright="-25000" contrast="51000"/>
          </a:blip>
          <a:srcRect/>
          <a:stretch>
            <a:fillRect/>
          </a:stretch>
        </p:blipFill>
        <p:spPr bwMode="auto">
          <a:xfrm>
            <a:off x="-1" y="0"/>
            <a:ext cx="9180514" cy="6011863"/>
          </a:xfrm>
          <a:prstGeom prst="rect">
            <a:avLst/>
          </a:prstGeom>
          <a:noFill/>
        </p:spPr>
      </p:pic>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21" presetClass="exit" presetSubtype="4" fill="hold" nodeType="withEffect">
                                  <p:stCondLst>
                                    <p:cond delay="0"/>
                                  </p:stCondLst>
                                  <p:childTnLst>
                                    <p:animEffect transition="out" filter="wheel(4)">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Santos. Carbonera de Ledesma"/>
          <p:cNvPicPr>
            <a:picLocks noChangeAspect="1" noChangeArrowheads="1"/>
          </p:cNvPicPr>
          <p:nvPr/>
        </p:nvPicPr>
        <p:blipFill>
          <a:blip r:embed="rId2"/>
          <a:srcRect/>
          <a:stretch>
            <a:fillRect/>
          </a:stretch>
        </p:blipFill>
        <p:spPr bwMode="auto">
          <a:xfrm>
            <a:off x="-481842" y="-851721"/>
            <a:ext cx="10001320" cy="7508220"/>
          </a:xfrm>
          <a:prstGeom prst="rect">
            <a:avLst/>
          </a:prstGeom>
          <a:noFill/>
        </p:spPr>
      </p:pic>
      <p:pic>
        <p:nvPicPr>
          <p:cNvPr id="3"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lum bright="-25000" contrast="51000"/>
          </a:blip>
          <a:srcRect/>
          <a:stretch>
            <a:fillRect/>
          </a:stretch>
        </p:blipFill>
        <p:spPr bwMode="auto">
          <a:xfrm>
            <a:off x="-1" y="0"/>
            <a:ext cx="9180514" cy="6011863"/>
          </a:xfrm>
          <a:prstGeom prst="rect">
            <a:avLst/>
          </a:prstGeom>
          <a:noFill/>
        </p:spPr>
      </p:pic>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21" presetClass="exit" presetSubtype="4" fill="hold" nodeType="withEffect">
                                  <p:stCondLst>
                                    <p:cond delay="0"/>
                                  </p:stCondLst>
                                  <p:childTnLst>
                                    <p:animEffect transition="out" filter="wheel(4)">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1" y="0"/>
            <a:ext cx="9180514" cy="6011863"/>
          </a:xfrm>
          <a:prstGeom prst="rect">
            <a:avLst/>
          </a:prstGeom>
          <a:noFill/>
        </p:spPr>
      </p:pic>
      <p:pic>
        <p:nvPicPr>
          <p:cNvPr id="29698" name="Picture 2" descr="http://www.sasua.net/estella/pegarlogo.asp?f=Carboneros/foto05&amp;pos=5&amp;trans=50&amp;ctrans=FFFF00"/>
          <p:cNvPicPr>
            <a:picLocks noChangeAspect="1" noChangeArrowheads="1"/>
          </p:cNvPicPr>
          <p:nvPr/>
        </p:nvPicPr>
        <p:blipFill>
          <a:blip r:embed="rId3"/>
          <a:srcRect l="19444" t="10650" r="17593" b="38469"/>
          <a:stretch>
            <a:fillRect/>
          </a:stretch>
        </p:blipFill>
        <p:spPr bwMode="auto">
          <a:xfrm>
            <a:off x="804042" y="577039"/>
            <a:ext cx="7557476" cy="4857784"/>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1" y="0"/>
            <a:ext cx="9180514" cy="6011863"/>
          </a:xfrm>
          <a:prstGeom prst="rect">
            <a:avLst/>
          </a:prstGeom>
          <a:noFill/>
        </p:spPr>
      </p:pic>
      <p:pic>
        <p:nvPicPr>
          <p:cNvPr id="38914" name="Picture 2" descr="http://www.larioja.com/prensa/noticias/200803/30/fotos/084D7GP1_1.jpg"/>
          <p:cNvPicPr>
            <a:picLocks noChangeAspect="1" noChangeArrowheads="1"/>
          </p:cNvPicPr>
          <p:nvPr/>
        </p:nvPicPr>
        <p:blipFill>
          <a:blip r:embed="rId3"/>
          <a:srcRect/>
          <a:stretch>
            <a:fillRect/>
          </a:stretch>
        </p:blipFill>
        <p:spPr bwMode="auto">
          <a:xfrm>
            <a:off x="1018356" y="505601"/>
            <a:ext cx="7072362" cy="5184681"/>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http://www.casacarboneros.com/img/ledesma02.jpg"/>
          <p:cNvPicPr>
            <a:picLocks noChangeAspect="1" noChangeArrowheads="1"/>
          </p:cNvPicPr>
          <p:nvPr/>
        </p:nvPicPr>
        <p:blipFill>
          <a:blip r:embed="rId2"/>
          <a:srcRect/>
          <a:stretch>
            <a:fillRect/>
          </a:stretch>
        </p:blipFill>
        <p:spPr bwMode="auto">
          <a:xfrm>
            <a:off x="1" y="-851721"/>
            <a:ext cx="9180512" cy="6863584"/>
          </a:xfrm>
          <a:prstGeom prst="rect">
            <a:avLst/>
          </a:prstGeom>
          <a:noFill/>
        </p:spPr>
      </p:pic>
      <p:pic>
        <p:nvPicPr>
          <p:cNvPr id="3" name="Picture 2" descr="http://2.bp.blogspot.com/-S5D4QR28Igc/TzMsqnzfrtI/AAAAAAAACVM/pMntVt-1IJI/s1600/0k0289_gif-sicodelicos-12.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3053610" y="-2851985"/>
            <a:ext cx="14716228" cy="12787402"/>
          </a:xfrm>
          <a:prstGeom prst="rect">
            <a:avLst/>
          </a:prstGeom>
          <a:noFill/>
        </p:spPr>
      </p:pic>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afterEffect">
                                  <p:stCondLst>
                                    <p:cond delay="0"/>
                                  </p:stCondLst>
                                  <p:childTnLst>
                                    <p:animEffect transition="out" filter="circle(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www.euskaljakintza.com/gaurkohitza/wp-content/uploads/2009/09/txondor1.jpg"/>
          <p:cNvPicPr>
            <a:picLocks noChangeAspect="1" noChangeArrowheads="1"/>
          </p:cNvPicPr>
          <p:nvPr/>
        </p:nvPicPr>
        <p:blipFill>
          <a:blip r:embed="rId2"/>
          <a:srcRect/>
          <a:stretch>
            <a:fillRect/>
          </a:stretch>
        </p:blipFill>
        <p:spPr bwMode="auto">
          <a:xfrm>
            <a:off x="1" y="-103422"/>
            <a:ext cx="9155570" cy="6115285"/>
          </a:xfrm>
          <a:prstGeom prst="rect">
            <a:avLst/>
          </a:prstGeom>
          <a:noFill/>
        </p:spPr>
      </p:pic>
    </p:spTree>
  </p:cSld>
  <p:clrMapOvr>
    <a:masterClrMapping/>
  </p:clrMapOvr>
  <p:transition spd="slow" advTm="9000">
    <p:diamond/>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25000" contrast="51000"/>
          </a:blip>
          <a:srcRect/>
          <a:stretch>
            <a:fillRect/>
          </a:stretch>
        </p:blipFill>
        <p:spPr bwMode="auto">
          <a:xfrm>
            <a:off x="-1" y="0"/>
            <a:ext cx="9180514" cy="6011863"/>
          </a:xfrm>
          <a:prstGeom prst="rect">
            <a:avLst/>
          </a:prstGeom>
          <a:noFill/>
        </p:spPr>
      </p:pic>
      <p:pic>
        <p:nvPicPr>
          <p:cNvPr id="43012" name="Picture 4" descr="http://www.altimara.eu/blog/wp-content/uploads/2015/10/Carbonera_forallac.jpg"/>
          <p:cNvPicPr>
            <a:picLocks noChangeAspect="1" noChangeArrowheads="1"/>
          </p:cNvPicPr>
          <p:nvPr/>
        </p:nvPicPr>
        <p:blipFill>
          <a:blip r:embed="rId3"/>
          <a:srcRect l="28335"/>
          <a:stretch>
            <a:fillRect/>
          </a:stretch>
        </p:blipFill>
        <p:spPr bwMode="auto">
          <a:xfrm>
            <a:off x="1446984" y="0"/>
            <a:ext cx="6731149" cy="6011864"/>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fotos.larioja.com/200907/11-476x310x80.jpg"/>
          <p:cNvPicPr>
            <a:picLocks noChangeAspect="1" noChangeArrowheads="1"/>
          </p:cNvPicPr>
          <p:nvPr/>
        </p:nvPicPr>
        <p:blipFill>
          <a:blip r:embed="rId2"/>
          <a:srcRect/>
          <a:stretch>
            <a:fillRect/>
          </a:stretch>
        </p:blipFill>
        <p:spPr bwMode="auto">
          <a:xfrm>
            <a:off x="-1" y="-1"/>
            <a:ext cx="9180513" cy="6292080"/>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www.lavozdelnajerilla.com/wp-content/uploads/2016/04/00-IMG_0185.jpg"/>
          <p:cNvPicPr>
            <a:picLocks noChangeAspect="1" noChangeArrowheads="1"/>
          </p:cNvPicPr>
          <p:nvPr/>
        </p:nvPicPr>
        <p:blipFill>
          <a:blip r:embed="rId2"/>
          <a:srcRect t="7098"/>
          <a:stretch>
            <a:fillRect/>
          </a:stretch>
        </p:blipFill>
        <p:spPr bwMode="auto">
          <a:xfrm>
            <a:off x="-1" y="1"/>
            <a:ext cx="9180513" cy="6116716"/>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fotos.larioja.com/200907/7-476x310x80-1.jpg"/>
          <p:cNvPicPr>
            <a:picLocks noChangeAspect="1" noChangeArrowheads="1"/>
          </p:cNvPicPr>
          <p:nvPr/>
        </p:nvPicPr>
        <p:blipFill>
          <a:blip r:embed="rId2"/>
          <a:srcRect/>
          <a:stretch>
            <a:fillRect/>
          </a:stretch>
        </p:blipFill>
        <p:spPr bwMode="auto">
          <a:xfrm>
            <a:off x="-1" y="-1"/>
            <a:ext cx="9180513" cy="6434955"/>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www.todalarioja.com/imagenes/turismo/909-la-carbonera-en-ledesma-de-la-cogolla-1.jpg"/>
          <p:cNvPicPr>
            <a:picLocks noChangeAspect="1" noChangeArrowheads="1"/>
          </p:cNvPicPr>
          <p:nvPr/>
        </p:nvPicPr>
        <p:blipFill>
          <a:blip r:embed="rId2"/>
          <a:srcRect/>
          <a:stretch>
            <a:fillRect/>
          </a:stretch>
        </p:blipFill>
        <p:spPr bwMode="auto">
          <a:xfrm>
            <a:off x="-1" y="0"/>
            <a:ext cx="9180513" cy="6066975"/>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http://d3ds4oy7g1wrqq.cloudfront.net/forestman/myfiles/carbonera.jpg"/>
          <p:cNvPicPr>
            <a:picLocks noChangeAspect="1" noChangeArrowheads="1"/>
          </p:cNvPicPr>
          <p:nvPr/>
        </p:nvPicPr>
        <p:blipFill>
          <a:blip r:embed="rId2"/>
          <a:srcRect/>
          <a:stretch>
            <a:fillRect/>
          </a:stretch>
        </p:blipFill>
        <p:spPr bwMode="auto">
          <a:xfrm>
            <a:off x="0" y="-1"/>
            <a:ext cx="9304411" cy="6011864"/>
          </a:xfrm>
          <a:prstGeom prst="rect">
            <a:avLst/>
          </a:prstGeom>
          <a:noFill/>
        </p:spPr>
      </p:pic>
    </p:spTree>
  </p:cSld>
  <p:clrMapOvr>
    <a:masterClrMapping/>
  </p:clrMapOvr>
  <p:transition spd="slow" advTm="7000">
    <p:diamond/>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 descr="http://www.trattoriadelcastello.it/foto/1.jpg"/>
          <p:cNvPicPr>
            <a:picLocks noChangeAspect="1" noChangeArrowheads="1"/>
          </p:cNvPicPr>
          <p:nvPr/>
        </p:nvPicPr>
        <p:blipFill>
          <a:blip r:embed="rId2"/>
          <a:srcRect/>
          <a:stretch>
            <a:fillRect/>
          </a:stretch>
        </p:blipFill>
        <p:spPr bwMode="auto">
          <a:xfrm>
            <a:off x="-1" y="0"/>
            <a:ext cx="9180513" cy="6120342"/>
          </a:xfrm>
          <a:prstGeom prst="rect">
            <a:avLst/>
          </a:prstGeom>
          <a:noFill/>
        </p:spPr>
      </p:pic>
      <p:sp>
        <p:nvSpPr>
          <p:cNvPr id="4" name="3 Elipse"/>
          <p:cNvSpPr/>
          <p:nvPr/>
        </p:nvSpPr>
        <p:spPr>
          <a:xfrm>
            <a:off x="4733703" y="250494"/>
            <a:ext cx="1936516" cy="175346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5" name="4 Elipse"/>
          <p:cNvSpPr/>
          <p:nvPr/>
        </p:nvSpPr>
        <p:spPr>
          <a:xfrm>
            <a:off x="396867" y="2059620"/>
            <a:ext cx="1936514" cy="175346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6" name="5 Elipse"/>
          <p:cNvSpPr/>
          <p:nvPr/>
        </p:nvSpPr>
        <p:spPr>
          <a:xfrm>
            <a:off x="430337" y="4007909"/>
            <a:ext cx="1936516" cy="175346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7" name="6 Elipse"/>
          <p:cNvSpPr/>
          <p:nvPr/>
        </p:nvSpPr>
        <p:spPr>
          <a:xfrm>
            <a:off x="6741939" y="250494"/>
            <a:ext cx="1936516" cy="175346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8" name="7 Elipse"/>
          <p:cNvSpPr/>
          <p:nvPr/>
        </p:nvSpPr>
        <p:spPr>
          <a:xfrm>
            <a:off x="2438560" y="2129195"/>
            <a:ext cx="1936514" cy="175346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9" name="8 Elipse"/>
          <p:cNvSpPr/>
          <p:nvPr/>
        </p:nvSpPr>
        <p:spPr>
          <a:xfrm>
            <a:off x="4735296" y="2059620"/>
            <a:ext cx="1936514" cy="175346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0" name="9 Elipse"/>
          <p:cNvSpPr/>
          <p:nvPr/>
        </p:nvSpPr>
        <p:spPr>
          <a:xfrm>
            <a:off x="6741939" y="2129202"/>
            <a:ext cx="1936516" cy="175346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1" name="10 Elipse"/>
          <p:cNvSpPr/>
          <p:nvPr/>
        </p:nvSpPr>
        <p:spPr>
          <a:xfrm>
            <a:off x="2421042" y="3952243"/>
            <a:ext cx="1936514" cy="175346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2" name="11 Elipse"/>
          <p:cNvSpPr/>
          <p:nvPr/>
        </p:nvSpPr>
        <p:spPr>
          <a:xfrm>
            <a:off x="4733703" y="3945286"/>
            <a:ext cx="1936516" cy="175346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3" name="12 Elipse"/>
          <p:cNvSpPr/>
          <p:nvPr/>
        </p:nvSpPr>
        <p:spPr>
          <a:xfrm>
            <a:off x="6957109" y="4007909"/>
            <a:ext cx="1936514" cy="175346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6" name="15 Elipse"/>
          <p:cNvSpPr/>
          <p:nvPr/>
        </p:nvSpPr>
        <p:spPr>
          <a:xfrm>
            <a:off x="358614" y="250494"/>
            <a:ext cx="1936514" cy="175346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7" name="16 Elipse"/>
          <p:cNvSpPr/>
          <p:nvPr/>
        </p:nvSpPr>
        <p:spPr>
          <a:xfrm>
            <a:off x="2510283" y="313099"/>
            <a:ext cx="1936514" cy="175346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8" name="17 Elipse"/>
          <p:cNvSpPr/>
          <p:nvPr/>
        </p:nvSpPr>
        <p:spPr>
          <a:xfrm>
            <a:off x="6976234" y="4016258"/>
            <a:ext cx="1936514" cy="175346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9" name="18 Elipse"/>
          <p:cNvSpPr/>
          <p:nvPr/>
        </p:nvSpPr>
        <p:spPr>
          <a:xfrm>
            <a:off x="6759473" y="228228"/>
            <a:ext cx="1936514" cy="175346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20" name="19 Elipse"/>
          <p:cNvSpPr/>
          <p:nvPr/>
        </p:nvSpPr>
        <p:spPr>
          <a:xfrm>
            <a:off x="430337" y="4007909"/>
            <a:ext cx="1936516" cy="175346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21" name="20 Elipse"/>
          <p:cNvSpPr/>
          <p:nvPr/>
        </p:nvSpPr>
        <p:spPr>
          <a:xfrm>
            <a:off x="358614" y="250494"/>
            <a:ext cx="1936514" cy="175346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Tree>
  </p:cSld>
  <p:clrMapOvr>
    <a:masterClrMapping/>
  </p:clrMapOvr>
  <p:transition spd="slow" advTm="12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19" presetClass="emph" presetSubtype="0" fill="hold" grpId="1" nodeType="withEffect">
                                  <p:stCondLst>
                                    <p:cond delay="0"/>
                                  </p:stCondLst>
                                  <p:childTnLst>
                                    <p:animClr clrSpc="rgb" dir="cw">
                                      <p:cBhvr override="childStyle">
                                        <p:cTn id="10" dur="5000" fill="hold"/>
                                        <p:tgtEl>
                                          <p:spTgt spid="4"/>
                                        </p:tgtEl>
                                        <p:attrNameLst>
                                          <p:attrName>style.color</p:attrName>
                                        </p:attrNameLst>
                                      </p:cBhvr>
                                      <p:to>
                                        <a:schemeClr val="accent1"/>
                                      </p:to>
                                    </p:animClr>
                                    <p:animClr clrSpc="rgb" dir="cw">
                                      <p:cBhvr>
                                        <p:cTn id="11" dur="5000" fill="hold"/>
                                        <p:tgtEl>
                                          <p:spTgt spid="4"/>
                                        </p:tgtEl>
                                        <p:attrNameLst>
                                          <p:attrName>fillcolor</p:attrName>
                                        </p:attrNameLst>
                                      </p:cBhvr>
                                      <p:to>
                                        <a:schemeClr val="accent1"/>
                                      </p:to>
                                    </p:animClr>
                                    <p:set>
                                      <p:cBhvr>
                                        <p:cTn id="12" dur="5000" fill="hold"/>
                                        <p:tgtEl>
                                          <p:spTgt spid="4"/>
                                        </p:tgtEl>
                                        <p:attrNameLst>
                                          <p:attrName>fill.type</p:attrName>
                                        </p:attrNameLst>
                                      </p:cBhvr>
                                      <p:to>
                                        <p:strVal val="solid"/>
                                      </p:to>
                                    </p:set>
                                    <p:set>
                                      <p:cBhvr>
                                        <p:cTn id="13" dur="5000" fill="hold"/>
                                        <p:tgtEl>
                                          <p:spTgt spid="4"/>
                                        </p:tgtEl>
                                        <p:attrNameLst>
                                          <p:attrName>fill.on</p:attrName>
                                        </p:attrNameLst>
                                      </p:cBhvr>
                                      <p:to>
                                        <p:strVal val="true"/>
                                      </p:to>
                                    </p:set>
                                  </p:childTnLst>
                                </p:cTn>
                              </p:par>
                              <p:par>
                                <p:cTn id="14" presetID="2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childTnLst>
                                </p:cTn>
                              </p:par>
                              <p:par>
                                <p:cTn id="18" presetID="19" presetClass="emph" presetSubtype="0" fill="hold" grpId="1" nodeType="withEffect">
                                  <p:stCondLst>
                                    <p:cond delay="0"/>
                                  </p:stCondLst>
                                  <p:childTnLst>
                                    <p:animClr clrSpc="rgb" dir="cw">
                                      <p:cBhvr override="childStyle">
                                        <p:cTn id="19" dur="5000" fill="hold"/>
                                        <p:tgtEl>
                                          <p:spTgt spid="5"/>
                                        </p:tgtEl>
                                        <p:attrNameLst>
                                          <p:attrName>style.color</p:attrName>
                                        </p:attrNameLst>
                                      </p:cBhvr>
                                      <p:to>
                                        <a:schemeClr val="accent1"/>
                                      </p:to>
                                    </p:animClr>
                                    <p:animClr clrSpc="rgb" dir="cw">
                                      <p:cBhvr>
                                        <p:cTn id="20" dur="5000" fill="hold"/>
                                        <p:tgtEl>
                                          <p:spTgt spid="5"/>
                                        </p:tgtEl>
                                        <p:attrNameLst>
                                          <p:attrName>fillcolor</p:attrName>
                                        </p:attrNameLst>
                                      </p:cBhvr>
                                      <p:to>
                                        <a:schemeClr val="accent1"/>
                                      </p:to>
                                    </p:animClr>
                                    <p:set>
                                      <p:cBhvr>
                                        <p:cTn id="21" dur="5000" fill="hold"/>
                                        <p:tgtEl>
                                          <p:spTgt spid="5"/>
                                        </p:tgtEl>
                                        <p:attrNameLst>
                                          <p:attrName>fill.type</p:attrName>
                                        </p:attrNameLst>
                                      </p:cBhvr>
                                      <p:to>
                                        <p:strVal val="solid"/>
                                      </p:to>
                                    </p:set>
                                    <p:set>
                                      <p:cBhvr>
                                        <p:cTn id="22" dur="5000" fill="hold"/>
                                        <p:tgtEl>
                                          <p:spTgt spid="5"/>
                                        </p:tgtEl>
                                        <p:attrNameLst>
                                          <p:attrName>fill.on</p:attrName>
                                        </p:attrNameLst>
                                      </p:cBhvr>
                                      <p:to>
                                        <p:strVal val="true"/>
                                      </p:to>
                                    </p:set>
                                  </p:childTnLst>
                                </p:cTn>
                              </p:par>
                              <p:par>
                                <p:cTn id="23" presetID="23" presetClass="entr" presetSubtype="1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0" fill="hold"/>
                                        <p:tgtEl>
                                          <p:spTgt spid="6"/>
                                        </p:tgtEl>
                                        <p:attrNameLst>
                                          <p:attrName>ppt_w</p:attrName>
                                        </p:attrNameLst>
                                      </p:cBhvr>
                                      <p:tavLst>
                                        <p:tav tm="0">
                                          <p:val>
                                            <p:fltVal val="0"/>
                                          </p:val>
                                        </p:tav>
                                        <p:tav tm="100000">
                                          <p:val>
                                            <p:strVal val="#ppt_w"/>
                                          </p:val>
                                        </p:tav>
                                      </p:tavLst>
                                    </p:anim>
                                    <p:anim calcmode="lin" valueType="num">
                                      <p:cBhvr>
                                        <p:cTn id="26" dur="5000" fill="hold"/>
                                        <p:tgtEl>
                                          <p:spTgt spid="6"/>
                                        </p:tgtEl>
                                        <p:attrNameLst>
                                          <p:attrName>ppt_h</p:attrName>
                                        </p:attrNameLst>
                                      </p:cBhvr>
                                      <p:tavLst>
                                        <p:tav tm="0">
                                          <p:val>
                                            <p:fltVal val="0"/>
                                          </p:val>
                                        </p:tav>
                                        <p:tav tm="100000">
                                          <p:val>
                                            <p:strVal val="#ppt_h"/>
                                          </p:val>
                                        </p:tav>
                                      </p:tavLst>
                                    </p:anim>
                                  </p:childTnLst>
                                </p:cTn>
                              </p:par>
                              <p:par>
                                <p:cTn id="27" presetID="19" presetClass="emph" presetSubtype="0" fill="hold" grpId="1" nodeType="withEffect">
                                  <p:stCondLst>
                                    <p:cond delay="0"/>
                                  </p:stCondLst>
                                  <p:childTnLst>
                                    <p:animClr clrSpc="rgb" dir="cw">
                                      <p:cBhvr override="childStyle">
                                        <p:cTn id="28" dur="5000" fill="hold"/>
                                        <p:tgtEl>
                                          <p:spTgt spid="6"/>
                                        </p:tgtEl>
                                        <p:attrNameLst>
                                          <p:attrName>style.color</p:attrName>
                                        </p:attrNameLst>
                                      </p:cBhvr>
                                      <p:to>
                                        <a:srgbClr val="F9D5A9"/>
                                      </p:to>
                                    </p:animClr>
                                    <p:animClr clrSpc="rgb" dir="cw">
                                      <p:cBhvr>
                                        <p:cTn id="29" dur="5000" fill="hold"/>
                                        <p:tgtEl>
                                          <p:spTgt spid="6"/>
                                        </p:tgtEl>
                                        <p:attrNameLst>
                                          <p:attrName>fillcolor</p:attrName>
                                        </p:attrNameLst>
                                      </p:cBhvr>
                                      <p:to>
                                        <a:srgbClr val="F9D5A9"/>
                                      </p:to>
                                    </p:animClr>
                                    <p:set>
                                      <p:cBhvr>
                                        <p:cTn id="30" dur="5000" fill="hold"/>
                                        <p:tgtEl>
                                          <p:spTgt spid="6"/>
                                        </p:tgtEl>
                                        <p:attrNameLst>
                                          <p:attrName>fill.type</p:attrName>
                                        </p:attrNameLst>
                                      </p:cBhvr>
                                      <p:to>
                                        <p:strVal val="solid"/>
                                      </p:to>
                                    </p:set>
                                    <p:set>
                                      <p:cBhvr>
                                        <p:cTn id="31" dur="5000" fill="hold"/>
                                        <p:tgtEl>
                                          <p:spTgt spid="6"/>
                                        </p:tgtEl>
                                        <p:attrNameLst>
                                          <p:attrName>fill.on</p:attrName>
                                        </p:attrNameLst>
                                      </p:cBhvr>
                                      <p:to>
                                        <p:strVal val="true"/>
                                      </p:to>
                                    </p:set>
                                  </p:childTnLst>
                                </p:cTn>
                              </p:par>
                              <p:par>
                                <p:cTn id="32" presetID="23" presetClass="entr" presetSubtype="1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0" fill="hold"/>
                                        <p:tgtEl>
                                          <p:spTgt spid="7"/>
                                        </p:tgtEl>
                                        <p:attrNameLst>
                                          <p:attrName>ppt_w</p:attrName>
                                        </p:attrNameLst>
                                      </p:cBhvr>
                                      <p:tavLst>
                                        <p:tav tm="0">
                                          <p:val>
                                            <p:fltVal val="0"/>
                                          </p:val>
                                        </p:tav>
                                        <p:tav tm="100000">
                                          <p:val>
                                            <p:strVal val="#ppt_w"/>
                                          </p:val>
                                        </p:tav>
                                      </p:tavLst>
                                    </p:anim>
                                    <p:anim calcmode="lin" valueType="num">
                                      <p:cBhvr>
                                        <p:cTn id="35" dur="5000" fill="hold"/>
                                        <p:tgtEl>
                                          <p:spTgt spid="7"/>
                                        </p:tgtEl>
                                        <p:attrNameLst>
                                          <p:attrName>ppt_h</p:attrName>
                                        </p:attrNameLst>
                                      </p:cBhvr>
                                      <p:tavLst>
                                        <p:tav tm="0">
                                          <p:val>
                                            <p:fltVal val="0"/>
                                          </p:val>
                                        </p:tav>
                                        <p:tav tm="100000">
                                          <p:val>
                                            <p:strVal val="#ppt_h"/>
                                          </p:val>
                                        </p:tav>
                                      </p:tavLst>
                                    </p:anim>
                                  </p:childTnLst>
                                </p:cTn>
                              </p:par>
                              <p:par>
                                <p:cTn id="36" presetID="19" presetClass="emph" presetSubtype="0" fill="hold" grpId="1" nodeType="withEffect">
                                  <p:stCondLst>
                                    <p:cond delay="0"/>
                                  </p:stCondLst>
                                  <p:childTnLst>
                                    <p:animClr clrSpc="rgb" dir="cw">
                                      <p:cBhvr override="childStyle">
                                        <p:cTn id="37" dur="5000" fill="hold"/>
                                        <p:tgtEl>
                                          <p:spTgt spid="7"/>
                                        </p:tgtEl>
                                        <p:attrNameLst>
                                          <p:attrName>style.color</p:attrName>
                                        </p:attrNameLst>
                                      </p:cBhvr>
                                      <p:to>
                                        <a:srgbClr val="F9D5A9"/>
                                      </p:to>
                                    </p:animClr>
                                    <p:animClr clrSpc="rgb" dir="cw">
                                      <p:cBhvr>
                                        <p:cTn id="38" dur="5000" fill="hold"/>
                                        <p:tgtEl>
                                          <p:spTgt spid="7"/>
                                        </p:tgtEl>
                                        <p:attrNameLst>
                                          <p:attrName>fillcolor</p:attrName>
                                        </p:attrNameLst>
                                      </p:cBhvr>
                                      <p:to>
                                        <a:srgbClr val="F9D5A9"/>
                                      </p:to>
                                    </p:animClr>
                                    <p:set>
                                      <p:cBhvr>
                                        <p:cTn id="39" dur="5000" fill="hold"/>
                                        <p:tgtEl>
                                          <p:spTgt spid="7"/>
                                        </p:tgtEl>
                                        <p:attrNameLst>
                                          <p:attrName>fill.type</p:attrName>
                                        </p:attrNameLst>
                                      </p:cBhvr>
                                      <p:to>
                                        <p:strVal val="solid"/>
                                      </p:to>
                                    </p:set>
                                    <p:set>
                                      <p:cBhvr>
                                        <p:cTn id="40" dur="5000" fill="hold"/>
                                        <p:tgtEl>
                                          <p:spTgt spid="7"/>
                                        </p:tgtEl>
                                        <p:attrNameLst>
                                          <p:attrName>fill.on</p:attrName>
                                        </p:attrNameLst>
                                      </p:cBhvr>
                                      <p:to>
                                        <p:strVal val="true"/>
                                      </p:to>
                                    </p:set>
                                  </p:childTnLst>
                                </p:cTn>
                              </p:par>
                              <p:par>
                                <p:cTn id="41" presetID="23" presetClass="entr" presetSubtype="16"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0" fill="hold"/>
                                        <p:tgtEl>
                                          <p:spTgt spid="8"/>
                                        </p:tgtEl>
                                        <p:attrNameLst>
                                          <p:attrName>ppt_w</p:attrName>
                                        </p:attrNameLst>
                                      </p:cBhvr>
                                      <p:tavLst>
                                        <p:tav tm="0">
                                          <p:val>
                                            <p:fltVal val="0"/>
                                          </p:val>
                                        </p:tav>
                                        <p:tav tm="100000">
                                          <p:val>
                                            <p:strVal val="#ppt_w"/>
                                          </p:val>
                                        </p:tav>
                                      </p:tavLst>
                                    </p:anim>
                                    <p:anim calcmode="lin" valueType="num">
                                      <p:cBhvr>
                                        <p:cTn id="44" dur="5000" fill="hold"/>
                                        <p:tgtEl>
                                          <p:spTgt spid="8"/>
                                        </p:tgtEl>
                                        <p:attrNameLst>
                                          <p:attrName>ppt_h</p:attrName>
                                        </p:attrNameLst>
                                      </p:cBhvr>
                                      <p:tavLst>
                                        <p:tav tm="0">
                                          <p:val>
                                            <p:fltVal val="0"/>
                                          </p:val>
                                        </p:tav>
                                        <p:tav tm="100000">
                                          <p:val>
                                            <p:strVal val="#ppt_h"/>
                                          </p:val>
                                        </p:tav>
                                      </p:tavLst>
                                    </p:anim>
                                  </p:childTnLst>
                                </p:cTn>
                              </p:par>
                              <p:par>
                                <p:cTn id="45" presetID="19" presetClass="emph" presetSubtype="0" fill="hold" grpId="1" nodeType="withEffect">
                                  <p:stCondLst>
                                    <p:cond delay="0"/>
                                  </p:stCondLst>
                                  <p:childTnLst>
                                    <p:animClr clrSpc="rgb" dir="cw">
                                      <p:cBhvr override="childStyle">
                                        <p:cTn id="46" dur="5000" fill="hold"/>
                                        <p:tgtEl>
                                          <p:spTgt spid="8"/>
                                        </p:tgtEl>
                                        <p:attrNameLst>
                                          <p:attrName>style.color</p:attrName>
                                        </p:attrNameLst>
                                      </p:cBhvr>
                                      <p:to>
                                        <a:schemeClr val="accent1"/>
                                      </p:to>
                                    </p:animClr>
                                    <p:animClr clrSpc="rgb" dir="cw">
                                      <p:cBhvr>
                                        <p:cTn id="47" dur="5000" fill="hold"/>
                                        <p:tgtEl>
                                          <p:spTgt spid="8"/>
                                        </p:tgtEl>
                                        <p:attrNameLst>
                                          <p:attrName>fillcolor</p:attrName>
                                        </p:attrNameLst>
                                      </p:cBhvr>
                                      <p:to>
                                        <a:schemeClr val="accent1"/>
                                      </p:to>
                                    </p:animClr>
                                    <p:set>
                                      <p:cBhvr>
                                        <p:cTn id="48" dur="5000" fill="hold"/>
                                        <p:tgtEl>
                                          <p:spTgt spid="8"/>
                                        </p:tgtEl>
                                        <p:attrNameLst>
                                          <p:attrName>fill.type</p:attrName>
                                        </p:attrNameLst>
                                      </p:cBhvr>
                                      <p:to>
                                        <p:strVal val="solid"/>
                                      </p:to>
                                    </p:set>
                                    <p:set>
                                      <p:cBhvr>
                                        <p:cTn id="49" dur="5000" fill="hold"/>
                                        <p:tgtEl>
                                          <p:spTgt spid="8"/>
                                        </p:tgtEl>
                                        <p:attrNameLst>
                                          <p:attrName>fill.on</p:attrName>
                                        </p:attrNameLst>
                                      </p:cBhvr>
                                      <p:to>
                                        <p:strVal val="true"/>
                                      </p:to>
                                    </p:set>
                                  </p:childTnLst>
                                </p:cTn>
                              </p:par>
                              <p:par>
                                <p:cTn id="50" presetID="23" presetClass="entr" presetSubtype="16"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0" fill="hold"/>
                                        <p:tgtEl>
                                          <p:spTgt spid="9"/>
                                        </p:tgtEl>
                                        <p:attrNameLst>
                                          <p:attrName>ppt_w</p:attrName>
                                        </p:attrNameLst>
                                      </p:cBhvr>
                                      <p:tavLst>
                                        <p:tav tm="0">
                                          <p:val>
                                            <p:fltVal val="0"/>
                                          </p:val>
                                        </p:tav>
                                        <p:tav tm="100000">
                                          <p:val>
                                            <p:strVal val="#ppt_w"/>
                                          </p:val>
                                        </p:tav>
                                      </p:tavLst>
                                    </p:anim>
                                    <p:anim calcmode="lin" valueType="num">
                                      <p:cBhvr>
                                        <p:cTn id="53" dur="5000" fill="hold"/>
                                        <p:tgtEl>
                                          <p:spTgt spid="9"/>
                                        </p:tgtEl>
                                        <p:attrNameLst>
                                          <p:attrName>ppt_h</p:attrName>
                                        </p:attrNameLst>
                                      </p:cBhvr>
                                      <p:tavLst>
                                        <p:tav tm="0">
                                          <p:val>
                                            <p:fltVal val="0"/>
                                          </p:val>
                                        </p:tav>
                                        <p:tav tm="100000">
                                          <p:val>
                                            <p:strVal val="#ppt_h"/>
                                          </p:val>
                                        </p:tav>
                                      </p:tavLst>
                                    </p:anim>
                                  </p:childTnLst>
                                </p:cTn>
                              </p:par>
                              <p:par>
                                <p:cTn id="54" presetID="19" presetClass="emph" presetSubtype="0" fill="hold" grpId="1" nodeType="withEffect">
                                  <p:stCondLst>
                                    <p:cond delay="0"/>
                                  </p:stCondLst>
                                  <p:childTnLst>
                                    <p:animClr clrSpc="rgb" dir="cw">
                                      <p:cBhvr override="childStyle">
                                        <p:cTn id="55" dur="5000" fill="hold"/>
                                        <p:tgtEl>
                                          <p:spTgt spid="9"/>
                                        </p:tgtEl>
                                        <p:attrNameLst>
                                          <p:attrName>style.color</p:attrName>
                                        </p:attrNameLst>
                                      </p:cBhvr>
                                      <p:to>
                                        <a:schemeClr val="accent1"/>
                                      </p:to>
                                    </p:animClr>
                                    <p:animClr clrSpc="rgb" dir="cw">
                                      <p:cBhvr>
                                        <p:cTn id="56" dur="5000" fill="hold"/>
                                        <p:tgtEl>
                                          <p:spTgt spid="9"/>
                                        </p:tgtEl>
                                        <p:attrNameLst>
                                          <p:attrName>fillcolor</p:attrName>
                                        </p:attrNameLst>
                                      </p:cBhvr>
                                      <p:to>
                                        <a:schemeClr val="accent1"/>
                                      </p:to>
                                    </p:animClr>
                                    <p:set>
                                      <p:cBhvr>
                                        <p:cTn id="57" dur="5000" fill="hold"/>
                                        <p:tgtEl>
                                          <p:spTgt spid="9"/>
                                        </p:tgtEl>
                                        <p:attrNameLst>
                                          <p:attrName>fill.type</p:attrName>
                                        </p:attrNameLst>
                                      </p:cBhvr>
                                      <p:to>
                                        <p:strVal val="solid"/>
                                      </p:to>
                                    </p:set>
                                    <p:set>
                                      <p:cBhvr>
                                        <p:cTn id="58" dur="5000" fill="hold"/>
                                        <p:tgtEl>
                                          <p:spTgt spid="9"/>
                                        </p:tgtEl>
                                        <p:attrNameLst>
                                          <p:attrName>fill.on</p:attrName>
                                        </p:attrNameLst>
                                      </p:cBhvr>
                                      <p:to>
                                        <p:strVal val="true"/>
                                      </p:to>
                                    </p:set>
                                  </p:childTnLst>
                                </p:cTn>
                              </p:par>
                              <p:par>
                                <p:cTn id="59" presetID="2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5000" fill="hold"/>
                                        <p:tgtEl>
                                          <p:spTgt spid="10"/>
                                        </p:tgtEl>
                                        <p:attrNameLst>
                                          <p:attrName>ppt_w</p:attrName>
                                        </p:attrNameLst>
                                      </p:cBhvr>
                                      <p:tavLst>
                                        <p:tav tm="0">
                                          <p:val>
                                            <p:fltVal val="0"/>
                                          </p:val>
                                        </p:tav>
                                        <p:tav tm="100000">
                                          <p:val>
                                            <p:strVal val="#ppt_w"/>
                                          </p:val>
                                        </p:tav>
                                      </p:tavLst>
                                    </p:anim>
                                    <p:anim calcmode="lin" valueType="num">
                                      <p:cBhvr>
                                        <p:cTn id="62" dur="5000" fill="hold"/>
                                        <p:tgtEl>
                                          <p:spTgt spid="10"/>
                                        </p:tgtEl>
                                        <p:attrNameLst>
                                          <p:attrName>ppt_h</p:attrName>
                                        </p:attrNameLst>
                                      </p:cBhvr>
                                      <p:tavLst>
                                        <p:tav tm="0">
                                          <p:val>
                                            <p:fltVal val="0"/>
                                          </p:val>
                                        </p:tav>
                                        <p:tav tm="100000">
                                          <p:val>
                                            <p:strVal val="#ppt_h"/>
                                          </p:val>
                                        </p:tav>
                                      </p:tavLst>
                                    </p:anim>
                                  </p:childTnLst>
                                </p:cTn>
                              </p:par>
                              <p:par>
                                <p:cTn id="63" presetID="19" presetClass="emph" presetSubtype="0" fill="hold" grpId="1" nodeType="withEffect">
                                  <p:stCondLst>
                                    <p:cond delay="0"/>
                                  </p:stCondLst>
                                  <p:childTnLst>
                                    <p:animClr clrSpc="rgb" dir="cw">
                                      <p:cBhvr override="childStyle">
                                        <p:cTn id="64" dur="5000" fill="hold"/>
                                        <p:tgtEl>
                                          <p:spTgt spid="10"/>
                                        </p:tgtEl>
                                        <p:attrNameLst>
                                          <p:attrName>style.color</p:attrName>
                                        </p:attrNameLst>
                                      </p:cBhvr>
                                      <p:to>
                                        <a:schemeClr val="accent1"/>
                                      </p:to>
                                    </p:animClr>
                                    <p:animClr clrSpc="rgb" dir="cw">
                                      <p:cBhvr>
                                        <p:cTn id="65" dur="5000" fill="hold"/>
                                        <p:tgtEl>
                                          <p:spTgt spid="10"/>
                                        </p:tgtEl>
                                        <p:attrNameLst>
                                          <p:attrName>fillcolor</p:attrName>
                                        </p:attrNameLst>
                                      </p:cBhvr>
                                      <p:to>
                                        <a:schemeClr val="accent1"/>
                                      </p:to>
                                    </p:animClr>
                                    <p:set>
                                      <p:cBhvr>
                                        <p:cTn id="66" dur="5000" fill="hold"/>
                                        <p:tgtEl>
                                          <p:spTgt spid="10"/>
                                        </p:tgtEl>
                                        <p:attrNameLst>
                                          <p:attrName>fill.type</p:attrName>
                                        </p:attrNameLst>
                                      </p:cBhvr>
                                      <p:to>
                                        <p:strVal val="solid"/>
                                      </p:to>
                                    </p:set>
                                    <p:set>
                                      <p:cBhvr>
                                        <p:cTn id="67" dur="5000" fill="hold"/>
                                        <p:tgtEl>
                                          <p:spTgt spid="10"/>
                                        </p:tgtEl>
                                        <p:attrNameLst>
                                          <p:attrName>fill.on</p:attrName>
                                        </p:attrNameLst>
                                      </p:cBhvr>
                                      <p:to>
                                        <p:strVal val="true"/>
                                      </p:to>
                                    </p:set>
                                  </p:childTnLst>
                                </p:cTn>
                              </p:par>
                              <p:par>
                                <p:cTn id="68" presetID="23" presetClass="entr" presetSubtype="16"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5000" fill="hold"/>
                                        <p:tgtEl>
                                          <p:spTgt spid="11"/>
                                        </p:tgtEl>
                                        <p:attrNameLst>
                                          <p:attrName>ppt_w</p:attrName>
                                        </p:attrNameLst>
                                      </p:cBhvr>
                                      <p:tavLst>
                                        <p:tav tm="0">
                                          <p:val>
                                            <p:fltVal val="0"/>
                                          </p:val>
                                        </p:tav>
                                        <p:tav tm="100000">
                                          <p:val>
                                            <p:strVal val="#ppt_w"/>
                                          </p:val>
                                        </p:tav>
                                      </p:tavLst>
                                    </p:anim>
                                    <p:anim calcmode="lin" valueType="num">
                                      <p:cBhvr>
                                        <p:cTn id="71" dur="5000" fill="hold"/>
                                        <p:tgtEl>
                                          <p:spTgt spid="11"/>
                                        </p:tgtEl>
                                        <p:attrNameLst>
                                          <p:attrName>ppt_h</p:attrName>
                                        </p:attrNameLst>
                                      </p:cBhvr>
                                      <p:tavLst>
                                        <p:tav tm="0">
                                          <p:val>
                                            <p:fltVal val="0"/>
                                          </p:val>
                                        </p:tav>
                                        <p:tav tm="100000">
                                          <p:val>
                                            <p:strVal val="#ppt_h"/>
                                          </p:val>
                                        </p:tav>
                                      </p:tavLst>
                                    </p:anim>
                                  </p:childTnLst>
                                </p:cTn>
                              </p:par>
                              <p:par>
                                <p:cTn id="72" presetID="19" presetClass="emph" presetSubtype="0" fill="hold" grpId="1" nodeType="withEffect">
                                  <p:stCondLst>
                                    <p:cond delay="0"/>
                                  </p:stCondLst>
                                  <p:childTnLst>
                                    <p:animClr clrSpc="rgb" dir="cw">
                                      <p:cBhvr override="childStyle">
                                        <p:cTn id="73" dur="5000" fill="hold"/>
                                        <p:tgtEl>
                                          <p:spTgt spid="11"/>
                                        </p:tgtEl>
                                        <p:attrNameLst>
                                          <p:attrName>style.color</p:attrName>
                                        </p:attrNameLst>
                                      </p:cBhvr>
                                      <p:to>
                                        <a:schemeClr val="accent1"/>
                                      </p:to>
                                    </p:animClr>
                                    <p:animClr clrSpc="rgb" dir="cw">
                                      <p:cBhvr>
                                        <p:cTn id="74" dur="5000" fill="hold"/>
                                        <p:tgtEl>
                                          <p:spTgt spid="11"/>
                                        </p:tgtEl>
                                        <p:attrNameLst>
                                          <p:attrName>fillcolor</p:attrName>
                                        </p:attrNameLst>
                                      </p:cBhvr>
                                      <p:to>
                                        <a:schemeClr val="accent1"/>
                                      </p:to>
                                    </p:animClr>
                                    <p:set>
                                      <p:cBhvr>
                                        <p:cTn id="75" dur="5000" fill="hold"/>
                                        <p:tgtEl>
                                          <p:spTgt spid="11"/>
                                        </p:tgtEl>
                                        <p:attrNameLst>
                                          <p:attrName>fill.type</p:attrName>
                                        </p:attrNameLst>
                                      </p:cBhvr>
                                      <p:to>
                                        <p:strVal val="solid"/>
                                      </p:to>
                                    </p:set>
                                    <p:set>
                                      <p:cBhvr>
                                        <p:cTn id="76" dur="5000" fill="hold"/>
                                        <p:tgtEl>
                                          <p:spTgt spid="11"/>
                                        </p:tgtEl>
                                        <p:attrNameLst>
                                          <p:attrName>fill.on</p:attrName>
                                        </p:attrNameLst>
                                      </p:cBhvr>
                                      <p:to>
                                        <p:strVal val="true"/>
                                      </p:to>
                                    </p:set>
                                  </p:childTnLst>
                                </p:cTn>
                              </p:par>
                              <p:par>
                                <p:cTn id="77" presetID="23" presetClass="entr" presetSubtype="16" fill="hold" grpId="0"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p:cTn id="79" dur="5000" fill="hold"/>
                                        <p:tgtEl>
                                          <p:spTgt spid="12"/>
                                        </p:tgtEl>
                                        <p:attrNameLst>
                                          <p:attrName>ppt_w</p:attrName>
                                        </p:attrNameLst>
                                      </p:cBhvr>
                                      <p:tavLst>
                                        <p:tav tm="0">
                                          <p:val>
                                            <p:fltVal val="0"/>
                                          </p:val>
                                        </p:tav>
                                        <p:tav tm="100000">
                                          <p:val>
                                            <p:strVal val="#ppt_w"/>
                                          </p:val>
                                        </p:tav>
                                      </p:tavLst>
                                    </p:anim>
                                    <p:anim calcmode="lin" valueType="num">
                                      <p:cBhvr>
                                        <p:cTn id="80" dur="5000" fill="hold"/>
                                        <p:tgtEl>
                                          <p:spTgt spid="12"/>
                                        </p:tgtEl>
                                        <p:attrNameLst>
                                          <p:attrName>ppt_h</p:attrName>
                                        </p:attrNameLst>
                                      </p:cBhvr>
                                      <p:tavLst>
                                        <p:tav tm="0">
                                          <p:val>
                                            <p:fltVal val="0"/>
                                          </p:val>
                                        </p:tav>
                                        <p:tav tm="100000">
                                          <p:val>
                                            <p:strVal val="#ppt_h"/>
                                          </p:val>
                                        </p:tav>
                                      </p:tavLst>
                                    </p:anim>
                                  </p:childTnLst>
                                </p:cTn>
                              </p:par>
                              <p:par>
                                <p:cTn id="81" presetID="19" presetClass="emph" presetSubtype="0" fill="hold" grpId="1" nodeType="withEffect">
                                  <p:stCondLst>
                                    <p:cond delay="0"/>
                                  </p:stCondLst>
                                  <p:childTnLst>
                                    <p:animClr clrSpc="rgb" dir="cw">
                                      <p:cBhvr override="childStyle">
                                        <p:cTn id="82" dur="5000" fill="hold"/>
                                        <p:tgtEl>
                                          <p:spTgt spid="12"/>
                                        </p:tgtEl>
                                        <p:attrNameLst>
                                          <p:attrName>style.color</p:attrName>
                                        </p:attrNameLst>
                                      </p:cBhvr>
                                      <p:to>
                                        <a:schemeClr val="accent1"/>
                                      </p:to>
                                    </p:animClr>
                                    <p:animClr clrSpc="rgb" dir="cw">
                                      <p:cBhvr>
                                        <p:cTn id="83" dur="5000" fill="hold"/>
                                        <p:tgtEl>
                                          <p:spTgt spid="12"/>
                                        </p:tgtEl>
                                        <p:attrNameLst>
                                          <p:attrName>fillcolor</p:attrName>
                                        </p:attrNameLst>
                                      </p:cBhvr>
                                      <p:to>
                                        <a:schemeClr val="accent1"/>
                                      </p:to>
                                    </p:animClr>
                                    <p:set>
                                      <p:cBhvr>
                                        <p:cTn id="84" dur="5000" fill="hold"/>
                                        <p:tgtEl>
                                          <p:spTgt spid="12"/>
                                        </p:tgtEl>
                                        <p:attrNameLst>
                                          <p:attrName>fill.type</p:attrName>
                                        </p:attrNameLst>
                                      </p:cBhvr>
                                      <p:to>
                                        <p:strVal val="solid"/>
                                      </p:to>
                                    </p:set>
                                    <p:set>
                                      <p:cBhvr>
                                        <p:cTn id="85" dur="5000" fill="hold"/>
                                        <p:tgtEl>
                                          <p:spTgt spid="12"/>
                                        </p:tgtEl>
                                        <p:attrNameLst>
                                          <p:attrName>fill.on</p:attrName>
                                        </p:attrNameLst>
                                      </p:cBhvr>
                                      <p:to>
                                        <p:strVal val="true"/>
                                      </p:to>
                                    </p:set>
                                  </p:childTnLst>
                                </p:cTn>
                              </p:par>
                              <p:par>
                                <p:cTn id="86" presetID="23" presetClass="entr" presetSubtype="16" fill="hold" grpId="0"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5000" fill="hold"/>
                                        <p:tgtEl>
                                          <p:spTgt spid="13"/>
                                        </p:tgtEl>
                                        <p:attrNameLst>
                                          <p:attrName>ppt_w</p:attrName>
                                        </p:attrNameLst>
                                      </p:cBhvr>
                                      <p:tavLst>
                                        <p:tav tm="0">
                                          <p:val>
                                            <p:fltVal val="0"/>
                                          </p:val>
                                        </p:tav>
                                        <p:tav tm="100000">
                                          <p:val>
                                            <p:strVal val="#ppt_w"/>
                                          </p:val>
                                        </p:tav>
                                      </p:tavLst>
                                    </p:anim>
                                    <p:anim calcmode="lin" valueType="num">
                                      <p:cBhvr>
                                        <p:cTn id="89" dur="5000" fill="hold"/>
                                        <p:tgtEl>
                                          <p:spTgt spid="13"/>
                                        </p:tgtEl>
                                        <p:attrNameLst>
                                          <p:attrName>ppt_h</p:attrName>
                                        </p:attrNameLst>
                                      </p:cBhvr>
                                      <p:tavLst>
                                        <p:tav tm="0">
                                          <p:val>
                                            <p:fltVal val="0"/>
                                          </p:val>
                                        </p:tav>
                                        <p:tav tm="100000">
                                          <p:val>
                                            <p:strVal val="#ppt_h"/>
                                          </p:val>
                                        </p:tav>
                                      </p:tavLst>
                                    </p:anim>
                                  </p:childTnLst>
                                </p:cTn>
                              </p:par>
                              <p:par>
                                <p:cTn id="90" presetID="19" presetClass="emph" presetSubtype="0" fill="hold" grpId="1" nodeType="withEffect">
                                  <p:stCondLst>
                                    <p:cond delay="0"/>
                                  </p:stCondLst>
                                  <p:childTnLst>
                                    <p:animClr clrSpc="rgb" dir="cw">
                                      <p:cBhvr override="childStyle">
                                        <p:cTn id="91" dur="5000" fill="hold"/>
                                        <p:tgtEl>
                                          <p:spTgt spid="13"/>
                                        </p:tgtEl>
                                        <p:attrNameLst>
                                          <p:attrName>style.color</p:attrName>
                                        </p:attrNameLst>
                                      </p:cBhvr>
                                      <p:to>
                                        <a:srgbClr val="F9D5A9"/>
                                      </p:to>
                                    </p:animClr>
                                    <p:animClr clrSpc="rgb" dir="cw">
                                      <p:cBhvr>
                                        <p:cTn id="92" dur="5000" fill="hold"/>
                                        <p:tgtEl>
                                          <p:spTgt spid="13"/>
                                        </p:tgtEl>
                                        <p:attrNameLst>
                                          <p:attrName>fillcolor</p:attrName>
                                        </p:attrNameLst>
                                      </p:cBhvr>
                                      <p:to>
                                        <a:srgbClr val="F9D5A9"/>
                                      </p:to>
                                    </p:animClr>
                                    <p:set>
                                      <p:cBhvr>
                                        <p:cTn id="93" dur="5000" fill="hold"/>
                                        <p:tgtEl>
                                          <p:spTgt spid="13"/>
                                        </p:tgtEl>
                                        <p:attrNameLst>
                                          <p:attrName>fill.type</p:attrName>
                                        </p:attrNameLst>
                                      </p:cBhvr>
                                      <p:to>
                                        <p:strVal val="solid"/>
                                      </p:to>
                                    </p:set>
                                    <p:set>
                                      <p:cBhvr>
                                        <p:cTn id="94" dur="5000" fill="hold"/>
                                        <p:tgtEl>
                                          <p:spTgt spid="13"/>
                                        </p:tgtEl>
                                        <p:attrNameLst>
                                          <p:attrName>fill.on</p:attrName>
                                        </p:attrNameLst>
                                      </p:cBhvr>
                                      <p:to>
                                        <p:strVal val="true"/>
                                      </p:to>
                                    </p:set>
                                  </p:childTnLst>
                                </p:cTn>
                              </p:par>
                              <p:par>
                                <p:cTn id="95" presetID="23" presetClass="entr" presetSubtype="16"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p:cTn id="97" dur="5000" fill="hold"/>
                                        <p:tgtEl>
                                          <p:spTgt spid="16"/>
                                        </p:tgtEl>
                                        <p:attrNameLst>
                                          <p:attrName>ppt_w</p:attrName>
                                        </p:attrNameLst>
                                      </p:cBhvr>
                                      <p:tavLst>
                                        <p:tav tm="0">
                                          <p:val>
                                            <p:fltVal val="0"/>
                                          </p:val>
                                        </p:tav>
                                        <p:tav tm="100000">
                                          <p:val>
                                            <p:strVal val="#ppt_w"/>
                                          </p:val>
                                        </p:tav>
                                      </p:tavLst>
                                    </p:anim>
                                    <p:anim calcmode="lin" valueType="num">
                                      <p:cBhvr>
                                        <p:cTn id="98" dur="5000" fill="hold"/>
                                        <p:tgtEl>
                                          <p:spTgt spid="16"/>
                                        </p:tgtEl>
                                        <p:attrNameLst>
                                          <p:attrName>ppt_h</p:attrName>
                                        </p:attrNameLst>
                                      </p:cBhvr>
                                      <p:tavLst>
                                        <p:tav tm="0">
                                          <p:val>
                                            <p:fltVal val="0"/>
                                          </p:val>
                                        </p:tav>
                                        <p:tav tm="100000">
                                          <p:val>
                                            <p:strVal val="#ppt_h"/>
                                          </p:val>
                                        </p:tav>
                                      </p:tavLst>
                                    </p:anim>
                                  </p:childTnLst>
                                </p:cTn>
                              </p:par>
                              <p:par>
                                <p:cTn id="99" presetID="19" presetClass="emph" presetSubtype="0" fill="hold" grpId="1" nodeType="withEffect">
                                  <p:stCondLst>
                                    <p:cond delay="0"/>
                                  </p:stCondLst>
                                  <p:childTnLst>
                                    <p:animClr clrSpc="rgb" dir="cw">
                                      <p:cBhvr override="childStyle">
                                        <p:cTn id="100" dur="5000" fill="hold"/>
                                        <p:tgtEl>
                                          <p:spTgt spid="16"/>
                                        </p:tgtEl>
                                        <p:attrNameLst>
                                          <p:attrName>style.color</p:attrName>
                                        </p:attrNameLst>
                                      </p:cBhvr>
                                      <p:to>
                                        <a:srgbClr val="F9D5A9"/>
                                      </p:to>
                                    </p:animClr>
                                    <p:animClr clrSpc="rgb" dir="cw">
                                      <p:cBhvr>
                                        <p:cTn id="101" dur="5000" fill="hold"/>
                                        <p:tgtEl>
                                          <p:spTgt spid="16"/>
                                        </p:tgtEl>
                                        <p:attrNameLst>
                                          <p:attrName>fillcolor</p:attrName>
                                        </p:attrNameLst>
                                      </p:cBhvr>
                                      <p:to>
                                        <a:srgbClr val="F9D5A9"/>
                                      </p:to>
                                    </p:animClr>
                                    <p:set>
                                      <p:cBhvr>
                                        <p:cTn id="102" dur="5000" fill="hold"/>
                                        <p:tgtEl>
                                          <p:spTgt spid="16"/>
                                        </p:tgtEl>
                                        <p:attrNameLst>
                                          <p:attrName>fill.type</p:attrName>
                                        </p:attrNameLst>
                                      </p:cBhvr>
                                      <p:to>
                                        <p:strVal val="solid"/>
                                      </p:to>
                                    </p:set>
                                    <p:set>
                                      <p:cBhvr>
                                        <p:cTn id="103" dur="5000" fill="hold"/>
                                        <p:tgtEl>
                                          <p:spTgt spid="16"/>
                                        </p:tgtEl>
                                        <p:attrNameLst>
                                          <p:attrName>fill.on</p:attrName>
                                        </p:attrNameLst>
                                      </p:cBhvr>
                                      <p:to>
                                        <p:strVal val="true"/>
                                      </p:to>
                                    </p:set>
                                  </p:childTnLst>
                                </p:cTn>
                              </p:par>
                              <p:par>
                                <p:cTn id="104" presetID="23" presetClass="entr" presetSubtype="16"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p:cTn id="106" dur="5000" fill="hold"/>
                                        <p:tgtEl>
                                          <p:spTgt spid="17"/>
                                        </p:tgtEl>
                                        <p:attrNameLst>
                                          <p:attrName>ppt_w</p:attrName>
                                        </p:attrNameLst>
                                      </p:cBhvr>
                                      <p:tavLst>
                                        <p:tav tm="0">
                                          <p:val>
                                            <p:fltVal val="0"/>
                                          </p:val>
                                        </p:tav>
                                        <p:tav tm="100000">
                                          <p:val>
                                            <p:strVal val="#ppt_w"/>
                                          </p:val>
                                        </p:tav>
                                      </p:tavLst>
                                    </p:anim>
                                    <p:anim calcmode="lin" valueType="num">
                                      <p:cBhvr>
                                        <p:cTn id="107" dur="5000" fill="hold"/>
                                        <p:tgtEl>
                                          <p:spTgt spid="17"/>
                                        </p:tgtEl>
                                        <p:attrNameLst>
                                          <p:attrName>ppt_h</p:attrName>
                                        </p:attrNameLst>
                                      </p:cBhvr>
                                      <p:tavLst>
                                        <p:tav tm="0">
                                          <p:val>
                                            <p:fltVal val="0"/>
                                          </p:val>
                                        </p:tav>
                                        <p:tav tm="100000">
                                          <p:val>
                                            <p:strVal val="#ppt_h"/>
                                          </p:val>
                                        </p:tav>
                                      </p:tavLst>
                                    </p:anim>
                                  </p:childTnLst>
                                </p:cTn>
                              </p:par>
                              <p:par>
                                <p:cTn id="108" presetID="19" presetClass="emph" presetSubtype="0" fill="hold" grpId="1" nodeType="withEffect">
                                  <p:stCondLst>
                                    <p:cond delay="0"/>
                                  </p:stCondLst>
                                  <p:childTnLst>
                                    <p:animClr clrSpc="rgb" dir="cw">
                                      <p:cBhvr override="childStyle">
                                        <p:cTn id="109" dur="5000" fill="hold"/>
                                        <p:tgtEl>
                                          <p:spTgt spid="17"/>
                                        </p:tgtEl>
                                        <p:attrNameLst>
                                          <p:attrName>style.color</p:attrName>
                                        </p:attrNameLst>
                                      </p:cBhvr>
                                      <p:to>
                                        <a:schemeClr val="accent1"/>
                                      </p:to>
                                    </p:animClr>
                                    <p:animClr clrSpc="rgb" dir="cw">
                                      <p:cBhvr>
                                        <p:cTn id="110" dur="5000" fill="hold"/>
                                        <p:tgtEl>
                                          <p:spTgt spid="17"/>
                                        </p:tgtEl>
                                        <p:attrNameLst>
                                          <p:attrName>fillcolor</p:attrName>
                                        </p:attrNameLst>
                                      </p:cBhvr>
                                      <p:to>
                                        <a:schemeClr val="accent1"/>
                                      </p:to>
                                    </p:animClr>
                                    <p:set>
                                      <p:cBhvr>
                                        <p:cTn id="111" dur="5000" fill="hold"/>
                                        <p:tgtEl>
                                          <p:spTgt spid="17"/>
                                        </p:tgtEl>
                                        <p:attrNameLst>
                                          <p:attrName>fill.type</p:attrName>
                                        </p:attrNameLst>
                                      </p:cBhvr>
                                      <p:to>
                                        <p:strVal val="solid"/>
                                      </p:to>
                                    </p:set>
                                    <p:set>
                                      <p:cBhvr>
                                        <p:cTn id="112" dur="5000" fill="hold"/>
                                        <p:tgtEl>
                                          <p:spTgt spid="17"/>
                                        </p:tgtEl>
                                        <p:attrNameLst>
                                          <p:attrName>fill.on</p:attrName>
                                        </p:attrNameLst>
                                      </p:cBhvr>
                                      <p:to>
                                        <p:strVal val="true"/>
                                      </p:to>
                                    </p:set>
                                  </p:childTnLst>
                                </p:cTn>
                              </p:par>
                              <p:par>
                                <p:cTn id="113" presetID="23" presetClass="entr" presetSubtype="16" fill="hold" grpId="0"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5000" fill="hold"/>
                                        <p:tgtEl>
                                          <p:spTgt spid="18"/>
                                        </p:tgtEl>
                                        <p:attrNameLst>
                                          <p:attrName>ppt_w</p:attrName>
                                        </p:attrNameLst>
                                      </p:cBhvr>
                                      <p:tavLst>
                                        <p:tav tm="0">
                                          <p:val>
                                            <p:fltVal val="0"/>
                                          </p:val>
                                        </p:tav>
                                        <p:tav tm="100000">
                                          <p:val>
                                            <p:strVal val="#ppt_w"/>
                                          </p:val>
                                        </p:tav>
                                      </p:tavLst>
                                    </p:anim>
                                    <p:anim calcmode="lin" valueType="num">
                                      <p:cBhvr>
                                        <p:cTn id="116" dur="5000" fill="hold"/>
                                        <p:tgtEl>
                                          <p:spTgt spid="18"/>
                                        </p:tgtEl>
                                        <p:attrNameLst>
                                          <p:attrName>ppt_h</p:attrName>
                                        </p:attrNameLst>
                                      </p:cBhvr>
                                      <p:tavLst>
                                        <p:tav tm="0">
                                          <p:val>
                                            <p:fltVal val="0"/>
                                          </p:val>
                                        </p:tav>
                                        <p:tav tm="100000">
                                          <p:val>
                                            <p:strVal val="#ppt_h"/>
                                          </p:val>
                                        </p:tav>
                                      </p:tavLst>
                                    </p:anim>
                                  </p:childTnLst>
                                </p:cTn>
                              </p:par>
                              <p:par>
                                <p:cTn id="117" presetID="19" presetClass="emph" presetSubtype="0" fill="hold" grpId="1" nodeType="withEffect">
                                  <p:stCondLst>
                                    <p:cond delay="0"/>
                                  </p:stCondLst>
                                  <p:childTnLst>
                                    <p:animClr clrSpc="rgb" dir="cw">
                                      <p:cBhvr override="childStyle">
                                        <p:cTn id="118" dur="5000" fill="hold"/>
                                        <p:tgtEl>
                                          <p:spTgt spid="18"/>
                                        </p:tgtEl>
                                        <p:attrNameLst>
                                          <p:attrName>style.color</p:attrName>
                                        </p:attrNameLst>
                                      </p:cBhvr>
                                      <p:to>
                                        <a:srgbClr val="F9D5A9"/>
                                      </p:to>
                                    </p:animClr>
                                    <p:animClr clrSpc="rgb" dir="cw">
                                      <p:cBhvr>
                                        <p:cTn id="119" dur="5000" fill="hold"/>
                                        <p:tgtEl>
                                          <p:spTgt spid="18"/>
                                        </p:tgtEl>
                                        <p:attrNameLst>
                                          <p:attrName>fillcolor</p:attrName>
                                        </p:attrNameLst>
                                      </p:cBhvr>
                                      <p:to>
                                        <a:srgbClr val="F9D5A9"/>
                                      </p:to>
                                    </p:animClr>
                                    <p:set>
                                      <p:cBhvr>
                                        <p:cTn id="120" dur="5000" fill="hold"/>
                                        <p:tgtEl>
                                          <p:spTgt spid="18"/>
                                        </p:tgtEl>
                                        <p:attrNameLst>
                                          <p:attrName>fill.type</p:attrName>
                                        </p:attrNameLst>
                                      </p:cBhvr>
                                      <p:to>
                                        <p:strVal val="solid"/>
                                      </p:to>
                                    </p:set>
                                    <p:set>
                                      <p:cBhvr>
                                        <p:cTn id="121" dur="5000" fill="hold"/>
                                        <p:tgtEl>
                                          <p:spTgt spid="18"/>
                                        </p:tgtEl>
                                        <p:attrNameLst>
                                          <p:attrName>fill.on</p:attrName>
                                        </p:attrNameLst>
                                      </p:cBhvr>
                                      <p:to>
                                        <p:strVal val="true"/>
                                      </p:to>
                                    </p:set>
                                  </p:childTnLst>
                                </p:cTn>
                              </p:par>
                              <p:par>
                                <p:cTn id="122" presetID="23" presetClass="entr" presetSubtype="16" fill="hold" grpId="0" nodeType="withEffect">
                                  <p:stCondLst>
                                    <p:cond delay="0"/>
                                  </p:stCondLst>
                                  <p:childTnLst>
                                    <p:set>
                                      <p:cBhvr>
                                        <p:cTn id="123" dur="1" fill="hold">
                                          <p:stCondLst>
                                            <p:cond delay="0"/>
                                          </p:stCondLst>
                                        </p:cTn>
                                        <p:tgtEl>
                                          <p:spTgt spid="19"/>
                                        </p:tgtEl>
                                        <p:attrNameLst>
                                          <p:attrName>style.visibility</p:attrName>
                                        </p:attrNameLst>
                                      </p:cBhvr>
                                      <p:to>
                                        <p:strVal val="visible"/>
                                      </p:to>
                                    </p:set>
                                    <p:anim calcmode="lin" valueType="num">
                                      <p:cBhvr>
                                        <p:cTn id="124" dur="5000" fill="hold"/>
                                        <p:tgtEl>
                                          <p:spTgt spid="19"/>
                                        </p:tgtEl>
                                        <p:attrNameLst>
                                          <p:attrName>ppt_w</p:attrName>
                                        </p:attrNameLst>
                                      </p:cBhvr>
                                      <p:tavLst>
                                        <p:tav tm="0">
                                          <p:val>
                                            <p:fltVal val="0"/>
                                          </p:val>
                                        </p:tav>
                                        <p:tav tm="100000">
                                          <p:val>
                                            <p:strVal val="#ppt_w"/>
                                          </p:val>
                                        </p:tav>
                                      </p:tavLst>
                                    </p:anim>
                                    <p:anim calcmode="lin" valueType="num">
                                      <p:cBhvr>
                                        <p:cTn id="125" dur="5000" fill="hold"/>
                                        <p:tgtEl>
                                          <p:spTgt spid="19"/>
                                        </p:tgtEl>
                                        <p:attrNameLst>
                                          <p:attrName>ppt_h</p:attrName>
                                        </p:attrNameLst>
                                      </p:cBhvr>
                                      <p:tavLst>
                                        <p:tav tm="0">
                                          <p:val>
                                            <p:fltVal val="0"/>
                                          </p:val>
                                        </p:tav>
                                        <p:tav tm="100000">
                                          <p:val>
                                            <p:strVal val="#ppt_h"/>
                                          </p:val>
                                        </p:tav>
                                      </p:tavLst>
                                    </p:anim>
                                  </p:childTnLst>
                                </p:cTn>
                              </p:par>
                              <p:par>
                                <p:cTn id="126" presetID="19" presetClass="emph" presetSubtype="0" fill="hold" grpId="1" nodeType="withEffect">
                                  <p:stCondLst>
                                    <p:cond delay="0"/>
                                  </p:stCondLst>
                                  <p:childTnLst>
                                    <p:animClr clrSpc="rgb" dir="cw">
                                      <p:cBhvr override="childStyle">
                                        <p:cTn id="127" dur="5000" fill="hold"/>
                                        <p:tgtEl>
                                          <p:spTgt spid="19"/>
                                        </p:tgtEl>
                                        <p:attrNameLst>
                                          <p:attrName>style.color</p:attrName>
                                        </p:attrNameLst>
                                      </p:cBhvr>
                                      <p:to>
                                        <a:srgbClr val="F9D5A9"/>
                                      </p:to>
                                    </p:animClr>
                                    <p:animClr clrSpc="rgb" dir="cw">
                                      <p:cBhvr>
                                        <p:cTn id="128" dur="5000" fill="hold"/>
                                        <p:tgtEl>
                                          <p:spTgt spid="19"/>
                                        </p:tgtEl>
                                        <p:attrNameLst>
                                          <p:attrName>fillcolor</p:attrName>
                                        </p:attrNameLst>
                                      </p:cBhvr>
                                      <p:to>
                                        <a:srgbClr val="F9D5A9"/>
                                      </p:to>
                                    </p:animClr>
                                    <p:set>
                                      <p:cBhvr>
                                        <p:cTn id="129" dur="5000" fill="hold"/>
                                        <p:tgtEl>
                                          <p:spTgt spid="19"/>
                                        </p:tgtEl>
                                        <p:attrNameLst>
                                          <p:attrName>fill.type</p:attrName>
                                        </p:attrNameLst>
                                      </p:cBhvr>
                                      <p:to>
                                        <p:strVal val="solid"/>
                                      </p:to>
                                    </p:set>
                                    <p:set>
                                      <p:cBhvr>
                                        <p:cTn id="130" dur="5000" fill="hold"/>
                                        <p:tgtEl>
                                          <p:spTgt spid="19"/>
                                        </p:tgtEl>
                                        <p:attrNameLst>
                                          <p:attrName>fill.on</p:attrName>
                                        </p:attrNameLst>
                                      </p:cBhvr>
                                      <p:to>
                                        <p:strVal val="true"/>
                                      </p:to>
                                    </p:set>
                                  </p:childTnLst>
                                </p:cTn>
                              </p:par>
                              <p:par>
                                <p:cTn id="131" presetID="23" presetClass="entr" presetSubtype="16" fill="hold" grpId="0" nodeType="withEffect">
                                  <p:stCondLst>
                                    <p:cond delay="0"/>
                                  </p:stCondLst>
                                  <p:childTnLst>
                                    <p:set>
                                      <p:cBhvr>
                                        <p:cTn id="132" dur="1" fill="hold">
                                          <p:stCondLst>
                                            <p:cond delay="0"/>
                                          </p:stCondLst>
                                        </p:cTn>
                                        <p:tgtEl>
                                          <p:spTgt spid="20"/>
                                        </p:tgtEl>
                                        <p:attrNameLst>
                                          <p:attrName>style.visibility</p:attrName>
                                        </p:attrNameLst>
                                      </p:cBhvr>
                                      <p:to>
                                        <p:strVal val="visible"/>
                                      </p:to>
                                    </p:set>
                                    <p:anim calcmode="lin" valueType="num">
                                      <p:cBhvr>
                                        <p:cTn id="133" dur="5000" fill="hold"/>
                                        <p:tgtEl>
                                          <p:spTgt spid="20"/>
                                        </p:tgtEl>
                                        <p:attrNameLst>
                                          <p:attrName>ppt_w</p:attrName>
                                        </p:attrNameLst>
                                      </p:cBhvr>
                                      <p:tavLst>
                                        <p:tav tm="0">
                                          <p:val>
                                            <p:fltVal val="0"/>
                                          </p:val>
                                        </p:tav>
                                        <p:tav tm="100000">
                                          <p:val>
                                            <p:strVal val="#ppt_w"/>
                                          </p:val>
                                        </p:tav>
                                      </p:tavLst>
                                    </p:anim>
                                    <p:anim calcmode="lin" valueType="num">
                                      <p:cBhvr>
                                        <p:cTn id="134" dur="5000" fill="hold"/>
                                        <p:tgtEl>
                                          <p:spTgt spid="20"/>
                                        </p:tgtEl>
                                        <p:attrNameLst>
                                          <p:attrName>ppt_h</p:attrName>
                                        </p:attrNameLst>
                                      </p:cBhvr>
                                      <p:tavLst>
                                        <p:tav tm="0">
                                          <p:val>
                                            <p:fltVal val="0"/>
                                          </p:val>
                                        </p:tav>
                                        <p:tav tm="100000">
                                          <p:val>
                                            <p:strVal val="#ppt_h"/>
                                          </p:val>
                                        </p:tav>
                                      </p:tavLst>
                                    </p:anim>
                                  </p:childTnLst>
                                </p:cTn>
                              </p:par>
                              <p:par>
                                <p:cTn id="135" presetID="19" presetClass="emph" presetSubtype="0" fill="hold" grpId="1" nodeType="withEffect">
                                  <p:stCondLst>
                                    <p:cond delay="0"/>
                                  </p:stCondLst>
                                  <p:childTnLst>
                                    <p:animClr clrSpc="rgb" dir="cw">
                                      <p:cBhvr override="childStyle">
                                        <p:cTn id="136" dur="5000" fill="hold"/>
                                        <p:tgtEl>
                                          <p:spTgt spid="20"/>
                                        </p:tgtEl>
                                        <p:attrNameLst>
                                          <p:attrName>style.color</p:attrName>
                                        </p:attrNameLst>
                                      </p:cBhvr>
                                      <p:to>
                                        <a:srgbClr val="F9D5A9"/>
                                      </p:to>
                                    </p:animClr>
                                    <p:animClr clrSpc="rgb" dir="cw">
                                      <p:cBhvr>
                                        <p:cTn id="137" dur="5000" fill="hold"/>
                                        <p:tgtEl>
                                          <p:spTgt spid="20"/>
                                        </p:tgtEl>
                                        <p:attrNameLst>
                                          <p:attrName>fillcolor</p:attrName>
                                        </p:attrNameLst>
                                      </p:cBhvr>
                                      <p:to>
                                        <a:srgbClr val="F9D5A9"/>
                                      </p:to>
                                    </p:animClr>
                                    <p:set>
                                      <p:cBhvr>
                                        <p:cTn id="138" dur="5000" fill="hold"/>
                                        <p:tgtEl>
                                          <p:spTgt spid="20"/>
                                        </p:tgtEl>
                                        <p:attrNameLst>
                                          <p:attrName>fill.type</p:attrName>
                                        </p:attrNameLst>
                                      </p:cBhvr>
                                      <p:to>
                                        <p:strVal val="solid"/>
                                      </p:to>
                                    </p:set>
                                    <p:set>
                                      <p:cBhvr>
                                        <p:cTn id="139" dur="5000" fill="hold"/>
                                        <p:tgtEl>
                                          <p:spTgt spid="20"/>
                                        </p:tgtEl>
                                        <p:attrNameLst>
                                          <p:attrName>fill.on</p:attrName>
                                        </p:attrNameLst>
                                      </p:cBhvr>
                                      <p:to>
                                        <p:strVal val="true"/>
                                      </p:to>
                                    </p:set>
                                  </p:childTnLst>
                                </p:cTn>
                              </p:par>
                              <p:par>
                                <p:cTn id="140" presetID="23" presetClass="entr" presetSubtype="16" fill="hold" grpId="0"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p:cTn id="142" dur="5000" fill="hold"/>
                                        <p:tgtEl>
                                          <p:spTgt spid="21"/>
                                        </p:tgtEl>
                                        <p:attrNameLst>
                                          <p:attrName>ppt_w</p:attrName>
                                        </p:attrNameLst>
                                      </p:cBhvr>
                                      <p:tavLst>
                                        <p:tav tm="0">
                                          <p:val>
                                            <p:fltVal val="0"/>
                                          </p:val>
                                        </p:tav>
                                        <p:tav tm="100000">
                                          <p:val>
                                            <p:strVal val="#ppt_w"/>
                                          </p:val>
                                        </p:tav>
                                      </p:tavLst>
                                    </p:anim>
                                    <p:anim calcmode="lin" valueType="num">
                                      <p:cBhvr>
                                        <p:cTn id="143" dur="5000" fill="hold"/>
                                        <p:tgtEl>
                                          <p:spTgt spid="21"/>
                                        </p:tgtEl>
                                        <p:attrNameLst>
                                          <p:attrName>ppt_h</p:attrName>
                                        </p:attrNameLst>
                                      </p:cBhvr>
                                      <p:tavLst>
                                        <p:tav tm="0">
                                          <p:val>
                                            <p:fltVal val="0"/>
                                          </p:val>
                                        </p:tav>
                                        <p:tav tm="100000">
                                          <p:val>
                                            <p:strVal val="#ppt_h"/>
                                          </p:val>
                                        </p:tav>
                                      </p:tavLst>
                                    </p:anim>
                                  </p:childTnLst>
                                </p:cTn>
                              </p:par>
                              <p:par>
                                <p:cTn id="144" presetID="19" presetClass="emph" presetSubtype="0" fill="hold" grpId="1" nodeType="withEffect">
                                  <p:stCondLst>
                                    <p:cond delay="0"/>
                                  </p:stCondLst>
                                  <p:childTnLst>
                                    <p:animClr clrSpc="rgb" dir="cw">
                                      <p:cBhvr override="childStyle">
                                        <p:cTn id="145" dur="5000" fill="hold"/>
                                        <p:tgtEl>
                                          <p:spTgt spid="21"/>
                                        </p:tgtEl>
                                        <p:attrNameLst>
                                          <p:attrName>style.color</p:attrName>
                                        </p:attrNameLst>
                                      </p:cBhvr>
                                      <p:to>
                                        <a:srgbClr val="F9D5A9"/>
                                      </p:to>
                                    </p:animClr>
                                    <p:animClr clrSpc="rgb" dir="cw">
                                      <p:cBhvr>
                                        <p:cTn id="146" dur="5000" fill="hold"/>
                                        <p:tgtEl>
                                          <p:spTgt spid="21"/>
                                        </p:tgtEl>
                                        <p:attrNameLst>
                                          <p:attrName>fillcolor</p:attrName>
                                        </p:attrNameLst>
                                      </p:cBhvr>
                                      <p:to>
                                        <a:srgbClr val="F9D5A9"/>
                                      </p:to>
                                    </p:animClr>
                                    <p:set>
                                      <p:cBhvr>
                                        <p:cTn id="147" dur="5000" fill="hold"/>
                                        <p:tgtEl>
                                          <p:spTgt spid="21"/>
                                        </p:tgtEl>
                                        <p:attrNameLst>
                                          <p:attrName>fill.type</p:attrName>
                                        </p:attrNameLst>
                                      </p:cBhvr>
                                      <p:to>
                                        <p:strVal val="solid"/>
                                      </p:to>
                                    </p:set>
                                    <p:set>
                                      <p:cBhvr>
                                        <p:cTn id="148" dur="5000" fill="hold"/>
                                        <p:tgtEl>
                                          <p:spTgt spid="21"/>
                                        </p:tgtEl>
                                        <p:attrNameLst>
                                          <p:attrName>fill.on</p:attrName>
                                        </p:attrNameLst>
                                      </p:cBhvr>
                                      <p:to>
                                        <p:strVal val="true"/>
                                      </p:to>
                                    </p:set>
                                  </p:childTnLst>
                                </p:cTn>
                              </p:par>
                            </p:childTnLst>
                          </p:cTn>
                        </p:par>
                        <p:par>
                          <p:cTn id="149" fill="hold">
                            <p:stCondLst>
                              <p:cond delay="5000"/>
                            </p:stCondLst>
                            <p:childTnLst>
                              <p:par>
                                <p:cTn id="150" presetID="20" presetClass="exit" presetSubtype="0" fill="hold" grpId="2" nodeType="afterEffect">
                                  <p:stCondLst>
                                    <p:cond delay="0"/>
                                  </p:stCondLst>
                                  <p:childTnLst>
                                    <p:animEffect transition="out" filter="wedge">
                                      <p:cBhvr>
                                        <p:cTn id="151" dur="5000"/>
                                        <p:tgtEl>
                                          <p:spTgt spid="21"/>
                                        </p:tgtEl>
                                      </p:cBhvr>
                                    </p:animEffect>
                                    <p:set>
                                      <p:cBhvr>
                                        <p:cTn id="152" dur="1" fill="hold">
                                          <p:stCondLst>
                                            <p:cond delay="4999"/>
                                          </p:stCondLst>
                                        </p:cTn>
                                        <p:tgtEl>
                                          <p:spTgt spid="21"/>
                                        </p:tgtEl>
                                        <p:attrNameLst>
                                          <p:attrName>style.visibility</p:attrName>
                                        </p:attrNameLst>
                                      </p:cBhvr>
                                      <p:to>
                                        <p:strVal val="hidden"/>
                                      </p:to>
                                    </p:set>
                                  </p:childTnLst>
                                </p:cTn>
                              </p:par>
                              <p:par>
                                <p:cTn id="153" presetID="9" presetClass="exit" presetSubtype="0" fill="hold" grpId="2" nodeType="withEffect">
                                  <p:stCondLst>
                                    <p:cond delay="0"/>
                                  </p:stCondLst>
                                  <p:childTnLst>
                                    <p:animEffect transition="out" filter="dissolve">
                                      <p:cBhvr>
                                        <p:cTn id="154" dur="5000"/>
                                        <p:tgtEl>
                                          <p:spTgt spid="16"/>
                                        </p:tgtEl>
                                      </p:cBhvr>
                                    </p:animEffect>
                                    <p:set>
                                      <p:cBhvr>
                                        <p:cTn id="155" dur="1" fill="hold">
                                          <p:stCondLst>
                                            <p:cond delay="4999"/>
                                          </p:stCondLst>
                                        </p:cTn>
                                        <p:tgtEl>
                                          <p:spTgt spid="16"/>
                                        </p:tgtEl>
                                        <p:attrNameLst>
                                          <p:attrName>style.visibility</p:attrName>
                                        </p:attrNameLst>
                                      </p:cBhvr>
                                      <p:to>
                                        <p:strVal val="hidden"/>
                                      </p:to>
                                    </p:set>
                                  </p:childTnLst>
                                </p:cTn>
                              </p:par>
                              <p:par>
                                <p:cTn id="156" presetID="20" presetClass="exit" presetSubtype="0" fill="hold" grpId="2" nodeType="withEffect">
                                  <p:stCondLst>
                                    <p:cond delay="0"/>
                                  </p:stCondLst>
                                  <p:childTnLst>
                                    <p:animEffect transition="out" filter="wedge">
                                      <p:cBhvr>
                                        <p:cTn id="157" dur="5000"/>
                                        <p:tgtEl>
                                          <p:spTgt spid="19"/>
                                        </p:tgtEl>
                                      </p:cBhvr>
                                    </p:animEffect>
                                    <p:set>
                                      <p:cBhvr>
                                        <p:cTn id="158" dur="1" fill="hold">
                                          <p:stCondLst>
                                            <p:cond delay="4999"/>
                                          </p:stCondLst>
                                        </p:cTn>
                                        <p:tgtEl>
                                          <p:spTgt spid="19"/>
                                        </p:tgtEl>
                                        <p:attrNameLst>
                                          <p:attrName>style.visibility</p:attrName>
                                        </p:attrNameLst>
                                      </p:cBhvr>
                                      <p:to>
                                        <p:strVal val="hidden"/>
                                      </p:to>
                                    </p:set>
                                  </p:childTnLst>
                                </p:cTn>
                              </p:par>
                              <p:par>
                                <p:cTn id="159" presetID="9" presetClass="exit" presetSubtype="0" fill="hold" grpId="2" nodeType="withEffect">
                                  <p:stCondLst>
                                    <p:cond delay="0"/>
                                  </p:stCondLst>
                                  <p:childTnLst>
                                    <p:animEffect transition="out" filter="dissolve">
                                      <p:cBhvr>
                                        <p:cTn id="160" dur="5000"/>
                                        <p:tgtEl>
                                          <p:spTgt spid="7"/>
                                        </p:tgtEl>
                                      </p:cBhvr>
                                    </p:animEffect>
                                    <p:set>
                                      <p:cBhvr>
                                        <p:cTn id="161" dur="1" fill="hold">
                                          <p:stCondLst>
                                            <p:cond delay="4999"/>
                                          </p:stCondLst>
                                        </p:cTn>
                                        <p:tgtEl>
                                          <p:spTgt spid="7"/>
                                        </p:tgtEl>
                                        <p:attrNameLst>
                                          <p:attrName>style.visibility</p:attrName>
                                        </p:attrNameLst>
                                      </p:cBhvr>
                                      <p:to>
                                        <p:strVal val="hidden"/>
                                      </p:to>
                                    </p:set>
                                  </p:childTnLst>
                                </p:cTn>
                              </p:par>
                              <p:par>
                                <p:cTn id="162" presetID="9" presetClass="exit" presetSubtype="0" fill="hold" grpId="2" nodeType="withEffect">
                                  <p:stCondLst>
                                    <p:cond delay="0"/>
                                  </p:stCondLst>
                                  <p:childTnLst>
                                    <p:animEffect transition="out" filter="dissolve">
                                      <p:cBhvr>
                                        <p:cTn id="163" dur="5000"/>
                                        <p:tgtEl>
                                          <p:spTgt spid="17"/>
                                        </p:tgtEl>
                                      </p:cBhvr>
                                    </p:animEffect>
                                    <p:set>
                                      <p:cBhvr>
                                        <p:cTn id="164" dur="1" fill="hold">
                                          <p:stCondLst>
                                            <p:cond delay="4999"/>
                                          </p:stCondLst>
                                        </p:cTn>
                                        <p:tgtEl>
                                          <p:spTgt spid="17"/>
                                        </p:tgtEl>
                                        <p:attrNameLst>
                                          <p:attrName>style.visibility</p:attrName>
                                        </p:attrNameLst>
                                      </p:cBhvr>
                                      <p:to>
                                        <p:strVal val="hidden"/>
                                      </p:to>
                                    </p:set>
                                  </p:childTnLst>
                                </p:cTn>
                              </p:par>
                              <p:par>
                                <p:cTn id="165" presetID="9" presetClass="exit" presetSubtype="0" fill="hold" grpId="2" nodeType="withEffect">
                                  <p:stCondLst>
                                    <p:cond delay="0"/>
                                  </p:stCondLst>
                                  <p:childTnLst>
                                    <p:animEffect transition="out" filter="dissolve">
                                      <p:cBhvr>
                                        <p:cTn id="166" dur="5000"/>
                                        <p:tgtEl>
                                          <p:spTgt spid="4"/>
                                        </p:tgtEl>
                                      </p:cBhvr>
                                    </p:animEffect>
                                    <p:set>
                                      <p:cBhvr>
                                        <p:cTn id="167" dur="1" fill="hold">
                                          <p:stCondLst>
                                            <p:cond delay="4999"/>
                                          </p:stCondLst>
                                        </p:cTn>
                                        <p:tgtEl>
                                          <p:spTgt spid="4"/>
                                        </p:tgtEl>
                                        <p:attrNameLst>
                                          <p:attrName>style.visibility</p:attrName>
                                        </p:attrNameLst>
                                      </p:cBhvr>
                                      <p:to>
                                        <p:strVal val="hidden"/>
                                      </p:to>
                                    </p:set>
                                  </p:childTnLst>
                                </p:cTn>
                              </p:par>
                              <p:par>
                                <p:cTn id="168" presetID="20" presetClass="exit" presetSubtype="0" fill="hold" grpId="2" nodeType="withEffect">
                                  <p:stCondLst>
                                    <p:cond delay="0"/>
                                  </p:stCondLst>
                                  <p:childTnLst>
                                    <p:animEffect transition="out" filter="wedge">
                                      <p:cBhvr>
                                        <p:cTn id="169" dur="5000"/>
                                        <p:tgtEl>
                                          <p:spTgt spid="18"/>
                                        </p:tgtEl>
                                      </p:cBhvr>
                                    </p:animEffect>
                                    <p:set>
                                      <p:cBhvr>
                                        <p:cTn id="170" dur="1" fill="hold">
                                          <p:stCondLst>
                                            <p:cond delay="4999"/>
                                          </p:stCondLst>
                                        </p:cTn>
                                        <p:tgtEl>
                                          <p:spTgt spid="18"/>
                                        </p:tgtEl>
                                        <p:attrNameLst>
                                          <p:attrName>style.visibility</p:attrName>
                                        </p:attrNameLst>
                                      </p:cBhvr>
                                      <p:to>
                                        <p:strVal val="hidden"/>
                                      </p:to>
                                    </p:set>
                                  </p:childTnLst>
                                </p:cTn>
                              </p:par>
                              <p:par>
                                <p:cTn id="171" presetID="9" presetClass="exit" presetSubtype="0" fill="hold" grpId="2" nodeType="withEffect">
                                  <p:stCondLst>
                                    <p:cond delay="0"/>
                                  </p:stCondLst>
                                  <p:childTnLst>
                                    <p:animEffect transition="out" filter="dissolve">
                                      <p:cBhvr>
                                        <p:cTn id="172" dur="5000"/>
                                        <p:tgtEl>
                                          <p:spTgt spid="13"/>
                                        </p:tgtEl>
                                      </p:cBhvr>
                                    </p:animEffect>
                                    <p:set>
                                      <p:cBhvr>
                                        <p:cTn id="173" dur="1" fill="hold">
                                          <p:stCondLst>
                                            <p:cond delay="4999"/>
                                          </p:stCondLst>
                                        </p:cTn>
                                        <p:tgtEl>
                                          <p:spTgt spid="13"/>
                                        </p:tgtEl>
                                        <p:attrNameLst>
                                          <p:attrName>style.visibility</p:attrName>
                                        </p:attrNameLst>
                                      </p:cBhvr>
                                      <p:to>
                                        <p:strVal val="hidden"/>
                                      </p:to>
                                    </p:set>
                                  </p:childTnLst>
                                </p:cTn>
                              </p:par>
                              <p:par>
                                <p:cTn id="174" presetID="20" presetClass="exit" presetSubtype="0" fill="hold" grpId="2" nodeType="withEffect">
                                  <p:stCondLst>
                                    <p:cond delay="0"/>
                                  </p:stCondLst>
                                  <p:childTnLst>
                                    <p:animEffect transition="out" filter="wedge">
                                      <p:cBhvr>
                                        <p:cTn id="175" dur="5000"/>
                                        <p:tgtEl>
                                          <p:spTgt spid="20"/>
                                        </p:tgtEl>
                                      </p:cBhvr>
                                    </p:animEffect>
                                    <p:set>
                                      <p:cBhvr>
                                        <p:cTn id="176" dur="1" fill="hold">
                                          <p:stCondLst>
                                            <p:cond delay="4999"/>
                                          </p:stCondLst>
                                        </p:cTn>
                                        <p:tgtEl>
                                          <p:spTgt spid="20"/>
                                        </p:tgtEl>
                                        <p:attrNameLst>
                                          <p:attrName>style.visibility</p:attrName>
                                        </p:attrNameLst>
                                      </p:cBhvr>
                                      <p:to>
                                        <p:strVal val="hidden"/>
                                      </p:to>
                                    </p:set>
                                  </p:childTnLst>
                                </p:cTn>
                              </p:par>
                              <p:par>
                                <p:cTn id="177" presetID="9" presetClass="exit" presetSubtype="0" fill="hold" grpId="2" nodeType="withEffect">
                                  <p:stCondLst>
                                    <p:cond delay="0"/>
                                  </p:stCondLst>
                                  <p:childTnLst>
                                    <p:animEffect transition="out" filter="dissolve">
                                      <p:cBhvr>
                                        <p:cTn id="178" dur="5000"/>
                                        <p:tgtEl>
                                          <p:spTgt spid="6"/>
                                        </p:tgtEl>
                                      </p:cBhvr>
                                    </p:animEffect>
                                    <p:set>
                                      <p:cBhvr>
                                        <p:cTn id="179" dur="1" fill="hold">
                                          <p:stCondLst>
                                            <p:cond delay="4999"/>
                                          </p:stCondLst>
                                        </p:cTn>
                                        <p:tgtEl>
                                          <p:spTgt spid="6"/>
                                        </p:tgtEl>
                                        <p:attrNameLst>
                                          <p:attrName>style.visibility</p:attrName>
                                        </p:attrNameLst>
                                      </p:cBhvr>
                                      <p:to>
                                        <p:strVal val="hidden"/>
                                      </p:to>
                                    </p:set>
                                  </p:childTnLst>
                                </p:cTn>
                              </p:par>
                              <p:par>
                                <p:cTn id="180" presetID="9" presetClass="exit" presetSubtype="0" fill="hold" grpId="2" nodeType="withEffect">
                                  <p:stCondLst>
                                    <p:cond delay="0"/>
                                  </p:stCondLst>
                                  <p:childTnLst>
                                    <p:animEffect transition="out" filter="dissolve">
                                      <p:cBhvr>
                                        <p:cTn id="181" dur="5000"/>
                                        <p:tgtEl>
                                          <p:spTgt spid="5"/>
                                        </p:tgtEl>
                                      </p:cBhvr>
                                    </p:animEffect>
                                    <p:set>
                                      <p:cBhvr>
                                        <p:cTn id="182" dur="1" fill="hold">
                                          <p:stCondLst>
                                            <p:cond delay="4999"/>
                                          </p:stCondLst>
                                        </p:cTn>
                                        <p:tgtEl>
                                          <p:spTgt spid="5"/>
                                        </p:tgtEl>
                                        <p:attrNameLst>
                                          <p:attrName>style.visibility</p:attrName>
                                        </p:attrNameLst>
                                      </p:cBhvr>
                                      <p:to>
                                        <p:strVal val="hidden"/>
                                      </p:to>
                                    </p:set>
                                  </p:childTnLst>
                                </p:cTn>
                              </p:par>
                              <p:par>
                                <p:cTn id="183" presetID="9" presetClass="exit" presetSubtype="0" fill="hold" grpId="2" nodeType="withEffect">
                                  <p:stCondLst>
                                    <p:cond delay="0"/>
                                  </p:stCondLst>
                                  <p:childTnLst>
                                    <p:animEffect transition="out" filter="dissolve">
                                      <p:cBhvr>
                                        <p:cTn id="184" dur="5000"/>
                                        <p:tgtEl>
                                          <p:spTgt spid="8"/>
                                        </p:tgtEl>
                                      </p:cBhvr>
                                    </p:animEffect>
                                    <p:set>
                                      <p:cBhvr>
                                        <p:cTn id="185" dur="1" fill="hold">
                                          <p:stCondLst>
                                            <p:cond delay="4999"/>
                                          </p:stCondLst>
                                        </p:cTn>
                                        <p:tgtEl>
                                          <p:spTgt spid="8"/>
                                        </p:tgtEl>
                                        <p:attrNameLst>
                                          <p:attrName>style.visibility</p:attrName>
                                        </p:attrNameLst>
                                      </p:cBhvr>
                                      <p:to>
                                        <p:strVal val="hidden"/>
                                      </p:to>
                                    </p:set>
                                  </p:childTnLst>
                                </p:cTn>
                              </p:par>
                              <p:par>
                                <p:cTn id="186" presetID="9" presetClass="exit" presetSubtype="0" fill="hold" grpId="2" nodeType="withEffect">
                                  <p:stCondLst>
                                    <p:cond delay="0"/>
                                  </p:stCondLst>
                                  <p:childTnLst>
                                    <p:animEffect transition="out" filter="dissolve">
                                      <p:cBhvr>
                                        <p:cTn id="187" dur="5000"/>
                                        <p:tgtEl>
                                          <p:spTgt spid="9"/>
                                        </p:tgtEl>
                                      </p:cBhvr>
                                    </p:animEffect>
                                    <p:set>
                                      <p:cBhvr>
                                        <p:cTn id="188" dur="1" fill="hold">
                                          <p:stCondLst>
                                            <p:cond delay="4999"/>
                                          </p:stCondLst>
                                        </p:cTn>
                                        <p:tgtEl>
                                          <p:spTgt spid="9"/>
                                        </p:tgtEl>
                                        <p:attrNameLst>
                                          <p:attrName>style.visibility</p:attrName>
                                        </p:attrNameLst>
                                      </p:cBhvr>
                                      <p:to>
                                        <p:strVal val="hidden"/>
                                      </p:to>
                                    </p:set>
                                  </p:childTnLst>
                                </p:cTn>
                              </p:par>
                              <p:par>
                                <p:cTn id="189" presetID="9" presetClass="exit" presetSubtype="0" fill="hold" grpId="2" nodeType="withEffect">
                                  <p:stCondLst>
                                    <p:cond delay="0"/>
                                  </p:stCondLst>
                                  <p:childTnLst>
                                    <p:animEffect transition="out" filter="dissolve">
                                      <p:cBhvr>
                                        <p:cTn id="190" dur="5000"/>
                                        <p:tgtEl>
                                          <p:spTgt spid="10"/>
                                        </p:tgtEl>
                                      </p:cBhvr>
                                    </p:animEffect>
                                    <p:set>
                                      <p:cBhvr>
                                        <p:cTn id="191" dur="1" fill="hold">
                                          <p:stCondLst>
                                            <p:cond delay="4999"/>
                                          </p:stCondLst>
                                        </p:cTn>
                                        <p:tgtEl>
                                          <p:spTgt spid="10"/>
                                        </p:tgtEl>
                                        <p:attrNameLst>
                                          <p:attrName>style.visibility</p:attrName>
                                        </p:attrNameLst>
                                      </p:cBhvr>
                                      <p:to>
                                        <p:strVal val="hidden"/>
                                      </p:to>
                                    </p:set>
                                  </p:childTnLst>
                                </p:cTn>
                              </p:par>
                              <p:par>
                                <p:cTn id="192" presetID="9" presetClass="exit" presetSubtype="0" fill="hold" grpId="2" nodeType="withEffect">
                                  <p:stCondLst>
                                    <p:cond delay="0"/>
                                  </p:stCondLst>
                                  <p:childTnLst>
                                    <p:animEffect transition="out" filter="dissolve">
                                      <p:cBhvr>
                                        <p:cTn id="193" dur="5000"/>
                                        <p:tgtEl>
                                          <p:spTgt spid="11"/>
                                        </p:tgtEl>
                                      </p:cBhvr>
                                    </p:animEffect>
                                    <p:set>
                                      <p:cBhvr>
                                        <p:cTn id="194" dur="1" fill="hold">
                                          <p:stCondLst>
                                            <p:cond delay="4999"/>
                                          </p:stCondLst>
                                        </p:cTn>
                                        <p:tgtEl>
                                          <p:spTgt spid="11"/>
                                        </p:tgtEl>
                                        <p:attrNameLst>
                                          <p:attrName>style.visibility</p:attrName>
                                        </p:attrNameLst>
                                      </p:cBhvr>
                                      <p:to>
                                        <p:strVal val="hidden"/>
                                      </p:to>
                                    </p:set>
                                  </p:childTnLst>
                                </p:cTn>
                              </p:par>
                              <p:par>
                                <p:cTn id="195" presetID="9" presetClass="exit" presetSubtype="0" fill="hold" grpId="2" nodeType="withEffect">
                                  <p:stCondLst>
                                    <p:cond delay="0"/>
                                  </p:stCondLst>
                                  <p:childTnLst>
                                    <p:animEffect transition="out" filter="dissolve">
                                      <p:cBhvr>
                                        <p:cTn id="196" dur="5000"/>
                                        <p:tgtEl>
                                          <p:spTgt spid="12"/>
                                        </p:tgtEl>
                                      </p:cBhvr>
                                    </p:animEffect>
                                    <p:set>
                                      <p:cBhvr>
                                        <p:cTn id="197" dur="1" fill="hold">
                                          <p:stCondLst>
                                            <p:cond delay="4999"/>
                                          </p:stCondLst>
                                        </p:cTn>
                                        <p:tgtEl>
                                          <p:spTgt spid="12"/>
                                        </p:tgtEl>
                                        <p:attrNameLst>
                                          <p:attrName>style.visibility</p:attrName>
                                        </p:attrNameLst>
                                      </p:cBhvr>
                                      <p:to>
                                        <p:strVal val="hidden"/>
                                      </p:to>
                                    </p:set>
                                  </p:childTnLst>
                                </p:cTn>
                              </p:par>
                              <p:par>
                                <p:cTn id="198" presetID="23" presetClass="entr" presetSubtype="16" fill="hold" nodeType="withEffect">
                                  <p:stCondLst>
                                    <p:cond delay="0"/>
                                  </p:stCondLst>
                                  <p:childTnLst>
                                    <p:set>
                                      <p:cBhvr>
                                        <p:cTn id="199" dur="1" fill="hold">
                                          <p:stCondLst>
                                            <p:cond delay="0"/>
                                          </p:stCondLst>
                                        </p:cTn>
                                        <p:tgtEl>
                                          <p:spTgt spid="22"/>
                                        </p:tgtEl>
                                        <p:attrNameLst>
                                          <p:attrName>style.visibility</p:attrName>
                                        </p:attrNameLst>
                                      </p:cBhvr>
                                      <p:to>
                                        <p:strVal val="visible"/>
                                      </p:to>
                                    </p:set>
                                    <p:anim calcmode="lin" valueType="num">
                                      <p:cBhvr>
                                        <p:cTn id="200" dur="5000" fill="hold"/>
                                        <p:tgtEl>
                                          <p:spTgt spid="22"/>
                                        </p:tgtEl>
                                        <p:attrNameLst>
                                          <p:attrName>ppt_w</p:attrName>
                                        </p:attrNameLst>
                                      </p:cBhvr>
                                      <p:tavLst>
                                        <p:tav tm="0">
                                          <p:val>
                                            <p:fltVal val="0"/>
                                          </p:val>
                                        </p:tav>
                                        <p:tav tm="100000">
                                          <p:val>
                                            <p:strVal val="#ppt_w"/>
                                          </p:val>
                                        </p:tav>
                                      </p:tavLst>
                                    </p:anim>
                                    <p:anim calcmode="lin" valueType="num">
                                      <p:cBhvr>
                                        <p:cTn id="201" dur="5000" fill="hold"/>
                                        <p:tgtEl>
                                          <p:spTgt spid="2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thumbs.dreamstime.com/x/fire-embers-458182.jpg"/>
          <p:cNvPicPr>
            <a:picLocks noChangeAspect="1" noChangeArrowheads="1"/>
          </p:cNvPicPr>
          <p:nvPr/>
        </p:nvPicPr>
        <p:blipFill>
          <a:blip r:embed="rId2"/>
          <a:srcRect/>
          <a:stretch>
            <a:fillRect/>
          </a:stretch>
        </p:blipFill>
        <p:spPr bwMode="auto">
          <a:xfrm>
            <a:off x="0" y="1"/>
            <a:ext cx="9180513" cy="6592676"/>
          </a:xfrm>
          <a:prstGeom prst="rect">
            <a:avLst/>
          </a:prstGeom>
          <a:noFill/>
        </p:spPr>
      </p:pic>
      <p:sp>
        <p:nvSpPr>
          <p:cNvPr id="5" name="4 Rombo"/>
          <p:cNvSpPr/>
          <p:nvPr/>
        </p:nvSpPr>
        <p:spPr>
          <a:xfrm>
            <a:off x="3" y="1"/>
            <a:ext cx="4733702" cy="6011863"/>
          </a:xfrm>
          <a:prstGeom prst="diamond">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Rombo"/>
          <p:cNvSpPr/>
          <p:nvPr/>
        </p:nvSpPr>
        <p:spPr>
          <a:xfrm>
            <a:off x="4733703" y="0"/>
            <a:ext cx="4446811" cy="6011863"/>
          </a:xfrm>
          <a:prstGeom prst="diamond">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Combinar"/>
          <p:cNvSpPr/>
          <p:nvPr/>
        </p:nvSpPr>
        <p:spPr>
          <a:xfrm>
            <a:off x="2223389" y="0"/>
            <a:ext cx="4948905" cy="3131180"/>
          </a:xfrm>
          <a:prstGeom prst="flowChartMerge">
            <a:avLst/>
          </a:prstGeom>
          <a:solidFill>
            <a:schemeClr val="accent6">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Combinar"/>
          <p:cNvSpPr/>
          <p:nvPr/>
        </p:nvSpPr>
        <p:spPr>
          <a:xfrm flipV="1">
            <a:off x="2366851" y="2943310"/>
            <a:ext cx="4661980" cy="3068556"/>
          </a:xfrm>
          <a:prstGeom prst="flowChartMerge">
            <a:avLst/>
          </a:prstGeom>
          <a:solidFill>
            <a:schemeClr val="accent6">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9" name="8 Triángulo rectángulo"/>
          <p:cNvSpPr/>
          <p:nvPr/>
        </p:nvSpPr>
        <p:spPr>
          <a:xfrm flipV="1">
            <a:off x="0" y="0"/>
            <a:ext cx="2510281" cy="3068554"/>
          </a:xfrm>
          <a:prstGeom prst="rtTriangle">
            <a:avLst/>
          </a:prstGeom>
          <a:solidFill>
            <a:schemeClr val="accent6">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Triángulo rectángulo"/>
          <p:cNvSpPr/>
          <p:nvPr/>
        </p:nvSpPr>
        <p:spPr>
          <a:xfrm>
            <a:off x="0" y="3014282"/>
            <a:ext cx="2366835" cy="2997581"/>
          </a:xfrm>
          <a:prstGeom prst="rtTriangle">
            <a:avLst/>
          </a:prstGeom>
          <a:solidFill>
            <a:schemeClr val="accent6">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Triángulo rectángulo"/>
          <p:cNvSpPr/>
          <p:nvPr/>
        </p:nvSpPr>
        <p:spPr>
          <a:xfrm flipH="1" flipV="1">
            <a:off x="6885401" y="0"/>
            <a:ext cx="2295112" cy="3005930"/>
          </a:xfrm>
          <a:prstGeom prst="rtTriangle">
            <a:avLst/>
          </a:prstGeom>
          <a:solidFill>
            <a:schemeClr val="accent6">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Triángulo rectángulo"/>
          <p:cNvSpPr/>
          <p:nvPr/>
        </p:nvSpPr>
        <p:spPr>
          <a:xfrm flipH="1">
            <a:off x="6957108" y="3014282"/>
            <a:ext cx="2223405" cy="2997581"/>
          </a:xfrm>
          <a:prstGeom prst="rtTriangle">
            <a:avLst/>
          </a:prstGeom>
          <a:solidFill>
            <a:schemeClr val="accent6">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
                                          </p:val>
                                        </p:tav>
                                      </p:tavLst>
                                    </p:anim>
                                    <p:anim calcmode="lin" valueType="num">
                                      <p:cBhvr>
                                        <p:cTn id="13" dur="5000"/>
                                        <p:tgtEl>
                                          <p:spTgt spid="7"/>
                                        </p:tgtEl>
                                        <p:attrNameLst>
                                          <p:attrName>ppt_y</p:attrName>
                                        </p:attrNameLst>
                                      </p:cBhvr>
                                      <p:tavLst>
                                        <p:tav tm="0">
                                          <p:val>
                                            <p:strVal val="ppt_y"/>
                                          </p:val>
                                        </p:tav>
                                        <p:tav tm="100000">
                                          <p:val>
                                            <p:strVal val="ppt_y-ppt_h/2"/>
                                          </p:val>
                                        </p:tav>
                                      </p:tavLst>
                                    </p:anim>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11"/>
                                        </p:tgtEl>
                                        <p:attrNameLst>
                                          <p:attrName>ppt_x</p:attrName>
                                        </p:attrNameLst>
                                      </p:cBhvr>
                                      <p:tavLst>
                                        <p:tav tm="0">
                                          <p:val>
                                            <p:strVal val="ppt_x"/>
                                          </p:val>
                                        </p:tav>
                                        <p:tav tm="100000">
                                          <p:val>
                                            <p:strVal val="ppt_x+ppt_w/2"/>
                                          </p:val>
                                        </p:tav>
                                      </p:tavLst>
                                    </p:anim>
                                    <p:anim calcmode="lin" valueType="num">
                                      <p:cBhvr>
                                        <p:cTn id="19" dur="5000"/>
                                        <p:tgtEl>
                                          <p:spTgt spid="11"/>
                                        </p:tgtEl>
                                        <p:attrNameLst>
                                          <p:attrName>ppt_y</p:attrName>
                                        </p:attrNameLst>
                                      </p:cBhvr>
                                      <p:tavLst>
                                        <p:tav tm="0">
                                          <p:val>
                                            <p:strVal val="ppt_y"/>
                                          </p:val>
                                        </p:tav>
                                        <p:tav tm="100000">
                                          <p:val>
                                            <p:strVal val="ppt_y"/>
                                          </p:val>
                                        </p:tav>
                                      </p:tavLst>
                                    </p:anim>
                                    <p:anim calcmode="lin" valueType="num">
                                      <p:cBhvr>
                                        <p:cTn id="20" dur="5000"/>
                                        <p:tgtEl>
                                          <p:spTgt spid="11"/>
                                        </p:tgtEl>
                                        <p:attrNameLst>
                                          <p:attrName>ppt_w</p:attrName>
                                        </p:attrNameLst>
                                      </p:cBhvr>
                                      <p:tavLst>
                                        <p:tav tm="0">
                                          <p:val>
                                            <p:strVal val="ppt_w"/>
                                          </p:val>
                                        </p:tav>
                                        <p:tav tm="100000">
                                          <p:val>
                                            <p:fltVal val="0"/>
                                          </p:val>
                                        </p:tav>
                                      </p:tavLst>
                                    </p:anim>
                                    <p:anim calcmode="lin" valueType="num">
                                      <p:cBhvr>
                                        <p:cTn id="21" dur="5000"/>
                                        <p:tgtEl>
                                          <p:spTgt spid="11"/>
                                        </p:tgtEl>
                                        <p:attrNameLst>
                                          <p:attrName>ppt_h</p:attrName>
                                        </p:attrNameLst>
                                      </p:cBhvr>
                                      <p:tavLst>
                                        <p:tav tm="0">
                                          <p:val>
                                            <p:strVal val="ppt_h"/>
                                          </p:val>
                                        </p:tav>
                                        <p:tav tm="100000">
                                          <p:val>
                                            <p:strVal val="ppt_h"/>
                                          </p:val>
                                        </p:tav>
                                      </p:tavLst>
                                    </p:anim>
                                    <p:set>
                                      <p:cBhvr>
                                        <p:cTn id="22" dur="1" fill="hold">
                                          <p:stCondLst>
                                            <p:cond delay="4999"/>
                                          </p:stCondLst>
                                        </p:cTn>
                                        <p:tgtEl>
                                          <p:spTgt spid="11"/>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10"/>
                                        </p:tgtEl>
                                        <p:attrNameLst>
                                          <p:attrName>ppt_x</p:attrName>
                                        </p:attrNameLst>
                                      </p:cBhvr>
                                      <p:tavLst>
                                        <p:tav tm="0">
                                          <p:val>
                                            <p:strVal val="ppt_x"/>
                                          </p:val>
                                        </p:tav>
                                        <p:tav tm="100000">
                                          <p:val>
                                            <p:strVal val="ppt_x-ppt_w/2"/>
                                          </p:val>
                                        </p:tav>
                                      </p:tavLst>
                                    </p:anim>
                                    <p:anim calcmode="lin" valueType="num">
                                      <p:cBhvr>
                                        <p:cTn id="25" dur="5000"/>
                                        <p:tgtEl>
                                          <p:spTgt spid="10"/>
                                        </p:tgtEl>
                                        <p:attrNameLst>
                                          <p:attrName>ppt_y</p:attrName>
                                        </p:attrNameLst>
                                      </p:cBhvr>
                                      <p:tavLst>
                                        <p:tav tm="0">
                                          <p:val>
                                            <p:strVal val="ppt_y"/>
                                          </p:val>
                                        </p:tav>
                                        <p:tav tm="100000">
                                          <p:val>
                                            <p:strVal val="ppt_y"/>
                                          </p:val>
                                        </p:tav>
                                      </p:tavLst>
                                    </p:anim>
                                    <p:anim calcmode="lin" valueType="num">
                                      <p:cBhvr>
                                        <p:cTn id="26" dur="5000"/>
                                        <p:tgtEl>
                                          <p:spTgt spid="10"/>
                                        </p:tgtEl>
                                        <p:attrNameLst>
                                          <p:attrName>ppt_w</p:attrName>
                                        </p:attrNameLst>
                                      </p:cBhvr>
                                      <p:tavLst>
                                        <p:tav tm="0">
                                          <p:val>
                                            <p:strVal val="ppt_w"/>
                                          </p:val>
                                        </p:tav>
                                        <p:tav tm="100000">
                                          <p:val>
                                            <p:fltVal val="0"/>
                                          </p:val>
                                        </p:tav>
                                      </p:tavLst>
                                    </p:anim>
                                    <p:anim calcmode="lin" valueType="num">
                                      <p:cBhvr>
                                        <p:cTn id="27" dur="5000"/>
                                        <p:tgtEl>
                                          <p:spTgt spid="10"/>
                                        </p:tgtEl>
                                        <p:attrNameLst>
                                          <p:attrName>ppt_h</p:attrName>
                                        </p:attrNameLst>
                                      </p:cBhvr>
                                      <p:tavLst>
                                        <p:tav tm="0">
                                          <p:val>
                                            <p:strVal val="ppt_h"/>
                                          </p:val>
                                        </p:tav>
                                        <p:tav tm="100000">
                                          <p:val>
                                            <p:strVal val="ppt_h"/>
                                          </p:val>
                                        </p:tav>
                                      </p:tavLst>
                                    </p:anim>
                                    <p:set>
                                      <p:cBhvr>
                                        <p:cTn id="28" dur="1" fill="hold">
                                          <p:stCondLst>
                                            <p:cond delay="4999"/>
                                          </p:stCondLst>
                                        </p:cTn>
                                        <p:tgtEl>
                                          <p:spTgt spid="10"/>
                                        </p:tgtEl>
                                        <p:attrNameLst>
                                          <p:attrName>style.visibility</p:attrName>
                                        </p:attrNameLst>
                                      </p:cBhvr>
                                      <p:to>
                                        <p:strVal val="hidden"/>
                                      </p:to>
                                    </p:set>
                                  </p:childTnLst>
                                </p:cTn>
                              </p:par>
                              <p:par>
                                <p:cTn id="29" presetID="17" presetClass="exit" presetSubtype="4" fill="hold" nodeType="withEffect">
                                  <p:stCondLst>
                                    <p:cond delay="0"/>
                                  </p:stCondLst>
                                  <p:childTnLst>
                                    <p:anim calcmode="lin" valueType="num">
                                      <p:cBhvr>
                                        <p:cTn id="30" dur="5000"/>
                                        <p:tgtEl>
                                          <p:spTgt spid="8"/>
                                        </p:tgtEl>
                                        <p:attrNameLst>
                                          <p:attrName>ppt_x</p:attrName>
                                        </p:attrNameLst>
                                      </p:cBhvr>
                                      <p:tavLst>
                                        <p:tav tm="0">
                                          <p:val>
                                            <p:strVal val="ppt_x"/>
                                          </p:val>
                                        </p:tav>
                                        <p:tav tm="100000">
                                          <p:val>
                                            <p:strVal val="ppt_x"/>
                                          </p:val>
                                        </p:tav>
                                      </p:tavLst>
                                    </p:anim>
                                    <p:anim calcmode="lin" valueType="num">
                                      <p:cBhvr>
                                        <p:cTn id="31" dur="5000"/>
                                        <p:tgtEl>
                                          <p:spTgt spid="8"/>
                                        </p:tgtEl>
                                        <p:attrNameLst>
                                          <p:attrName>ppt_y</p:attrName>
                                        </p:attrNameLst>
                                      </p:cBhvr>
                                      <p:tavLst>
                                        <p:tav tm="0">
                                          <p:val>
                                            <p:strVal val="ppt_y"/>
                                          </p:val>
                                        </p:tav>
                                        <p:tav tm="100000">
                                          <p:val>
                                            <p:strVal val="ppt_y+ppt_h/2"/>
                                          </p:val>
                                        </p:tav>
                                      </p:tavLst>
                                    </p:anim>
                                    <p:anim calcmode="lin" valueType="num">
                                      <p:cBhvr>
                                        <p:cTn id="32" dur="5000"/>
                                        <p:tgtEl>
                                          <p:spTgt spid="8"/>
                                        </p:tgtEl>
                                        <p:attrNameLst>
                                          <p:attrName>ppt_w</p:attrName>
                                        </p:attrNameLst>
                                      </p:cBhvr>
                                      <p:tavLst>
                                        <p:tav tm="0">
                                          <p:val>
                                            <p:strVal val="ppt_w"/>
                                          </p:val>
                                        </p:tav>
                                        <p:tav tm="100000">
                                          <p:val>
                                            <p:strVal val="ppt_w"/>
                                          </p:val>
                                        </p:tav>
                                      </p:tavLst>
                                    </p:anim>
                                    <p:anim calcmode="lin" valueType="num">
                                      <p:cBhvr>
                                        <p:cTn id="33" dur="5000"/>
                                        <p:tgtEl>
                                          <p:spTgt spid="8"/>
                                        </p:tgtEl>
                                        <p:attrNameLst>
                                          <p:attrName>ppt_h</p:attrName>
                                        </p:attrNameLst>
                                      </p:cBhvr>
                                      <p:tavLst>
                                        <p:tav tm="0">
                                          <p:val>
                                            <p:strVal val="ppt_h"/>
                                          </p:val>
                                        </p:tav>
                                        <p:tav tm="100000">
                                          <p:val>
                                            <p:fltVal val="0"/>
                                          </p:val>
                                        </p:tav>
                                      </p:tavLst>
                                    </p:anim>
                                    <p:set>
                                      <p:cBhvr>
                                        <p:cTn id="34" dur="1" fill="hold">
                                          <p:stCondLst>
                                            <p:cond delay="4999"/>
                                          </p:stCondLst>
                                        </p:cTn>
                                        <p:tgtEl>
                                          <p:spTgt spid="8"/>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5000"/>
                                        <p:tgtEl>
                                          <p:spTgt spid="12"/>
                                        </p:tgtEl>
                                        <p:attrNameLst>
                                          <p:attrName>ppt_x</p:attrName>
                                        </p:attrNameLst>
                                      </p:cBhvr>
                                      <p:tavLst>
                                        <p:tav tm="0">
                                          <p:val>
                                            <p:strVal val="ppt_x"/>
                                          </p:val>
                                        </p:tav>
                                        <p:tav tm="100000">
                                          <p:val>
                                            <p:strVal val="ppt_x+ppt_w/2"/>
                                          </p:val>
                                        </p:tav>
                                      </p:tavLst>
                                    </p:anim>
                                    <p:anim calcmode="lin" valueType="num">
                                      <p:cBhvr>
                                        <p:cTn id="37" dur="5000"/>
                                        <p:tgtEl>
                                          <p:spTgt spid="12"/>
                                        </p:tgtEl>
                                        <p:attrNameLst>
                                          <p:attrName>ppt_y</p:attrName>
                                        </p:attrNameLst>
                                      </p:cBhvr>
                                      <p:tavLst>
                                        <p:tav tm="0">
                                          <p:val>
                                            <p:strVal val="ppt_y"/>
                                          </p:val>
                                        </p:tav>
                                        <p:tav tm="100000">
                                          <p:val>
                                            <p:strVal val="ppt_y"/>
                                          </p:val>
                                        </p:tav>
                                      </p:tavLst>
                                    </p:anim>
                                    <p:anim calcmode="lin" valueType="num">
                                      <p:cBhvr>
                                        <p:cTn id="38" dur="5000"/>
                                        <p:tgtEl>
                                          <p:spTgt spid="12"/>
                                        </p:tgtEl>
                                        <p:attrNameLst>
                                          <p:attrName>ppt_w</p:attrName>
                                        </p:attrNameLst>
                                      </p:cBhvr>
                                      <p:tavLst>
                                        <p:tav tm="0">
                                          <p:val>
                                            <p:strVal val="ppt_w"/>
                                          </p:val>
                                        </p:tav>
                                        <p:tav tm="100000">
                                          <p:val>
                                            <p:fltVal val="0"/>
                                          </p:val>
                                        </p:tav>
                                      </p:tavLst>
                                    </p:anim>
                                    <p:anim calcmode="lin" valueType="num">
                                      <p:cBhvr>
                                        <p:cTn id="39" dur="5000"/>
                                        <p:tgtEl>
                                          <p:spTgt spid="12"/>
                                        </p:tgtEl>
                                        <p:attrNameLst>
                                          <p:attrName>ppt_h</p:attrName>
                                        </p:attrNameLst>
                                      </p:cBhvr>
                                      <p:tavLst>
                                        <p:tav tm="0">
                                          <p:val>
                                            <p:strVal val="ppt_h"/>
                                          </p:val>
                                        </p:tav>
                                        <p:tav tm="100000">
                                          <p:val>
                                            <p:strVal val="ppt_h"/>
                                          </p:val>
                                        </p:tav>
                                      </p:tavLst>
                                    </p:anim>
                                    <p:set>
                                      <p:cBhvr>
                                        <p:cTn id="40" dur="1" fill="hold">
                                          <p:stCondLst>
                                            <p:cond delay="4999"/>
                                          </p:stCondLst>
                                        </p:cTn>
                                        <p:tgtEl>
                                          <p:spTgt spid="12"/>
                                        </p:tgtEl>
                                        <p:attrNameLst>
                                          <p:attrName>style.visibility</p:attrName>
                                        </p:attrNameLst>
                                      </p:cBhvr>
                                      <p:to>
                                        <p:strVal val="hidden"/>
                                      </p:to>
                                    </p:set>
                                  </p:childTnLst>
                                </p:cTn>
                              </p:par>
                              <p:par>
                                <p:cTn id="41" presetID="8" presetClass="exit" presetSubtype="32" fill="hold" nodeType="withEffect">
                                  <p:stCondLst>
                                    <p:cond delay="0"/>
                                  </p:stCondLst>
                                  <p:childTnLst>
                                    <p:animEffect transition="out" filter="diamond(out)">
                                      <p:cBhvr>
                                        <p:cTn id="42" dur="5000"/>
                                        <p:tgtEl>
                                          <p:spTgt spid="5"/>
                                        </p:tgtEl>
                                      </p:cBhvr>
                                    </p:animEffect>
                                    <p:set>
                                      <p:cBhvr>
                                        <p:cTn id="43" dur="1" fill="hold">
                                          <p:stCondLst>
                                            <p:cond delay="4999"/>
                                          </p:stCondLst>
                                        </p:cTn>
                                        <p:tgtEl>
                                          <p:spTgt spid="5"/>
                                        </p:tgtEl>
                                        <p:attrNameLst>
                                          <p:attrName>style.visibility</p:attrName>
                                        </p:attrNameLst>
                                      </p:cBhvr>
                                      <p:to>
                                        <p:strVal val="hidden"/>
                                      </p:to>
                                    </p:set>
                                  </p:childTnLst>
                                </p:cTn>
                              </p:par>
                              <p:par>
                                <p:cTn id="44" presetID="8" presetClass="exit" presetSubtype="32" fill="hold" nodeType="withEffect">
                                  <p:stCondLst>
                                    <p:cond delay="0"/>
                                  </p:stCondLst>
                                  <p:childTnLst>
                                    <p:animEffect transition="out" filter="diamond(out)">
                                      <p:cBhvr>
                                        <p:cTn id="45" dur="5000"/>
                                        <p:tgtEl>
                                          <p:spTgt spid="6"/>
                                        </p:tgtEl>
                                      </p:cBhvr>
                                    </p:animEffect>
                                    <p:set>
                                      <p:cBhvr>
                                        <p:cTn id="46"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http://www.sasua.net/estella/pegarlogo.asp?f=Carboneros/foto15&amp;pos=5&amp;trans=50&amp;ctrans=FFFF00"/>
          <p:cNvPicPr>
            <a:picLocks noChangeAspect="1" noChangeArrowheads="1"/>
          </p:cNvPicPr>
          <p:nvPr/>
        </p:nvPicPr>
        <p:blipFill>
          <a:blip r:embed="rId2"/>
          <a:srcRect b="10402"/>
          <a:stretch>
            <a:fillRect/>
          </a:stretch>
        </p:blipFill>
        <p:spPr bwMode="auto">
          <a:xfrm>
            <a:off x="0" y="0"/>
            <a:ext cx="9180513" cy="6011863"/>
          </a:xfrm>
          <a:prstGeom prst="rect">
            <a:avLst/>
          </a:prstGeom>
          <a:noFill/>
        </p:spPr>
      </p:pic>
      <p:sp>
        <p:nvSpPr>
          <p:cNvPr id="2" name="1 Luna"/>
          <p:cNvSpPr/>
          <p:nvPr/>
        </p:nvSpPr>
        <p:spPr>
          <a:xfrm rot="13290098">
            <a:off x="1385080" y="962733"/>
            <a:ext cx="2760529" cy="1937156"/>
          </a:xfrm>
          <a:prstGeom prst="moon">
            <a:avLst>
              <a:gd name="adj" fmla="val 18393"/>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FF0000"/>
              </a:solidFill>
            </a:endParaRPr>
          </a:p>
        </p:txBody>
      </p:sp>
      <p:sp>
        <p:nvSpPr>
          <p:cNvPr id="3" name="2 Luna"/>
          <p:cNvSpPr/>
          <p:nvPr/>
        </p:nvSpPr>
        <p:spPr>
          <a:xfrm rot="19620462">
            <a:off x="5014218" y="566399"/>
            <a:ext cx="2953384" cy="2123635"/>
          </a:xfrm>
          <a:prstGeom prst="moon">
            <a:avLst>
              <a:gd name="adj" fmla="val 17533"/>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4" name="3 Luna"/>
          <p:cNvSpPr/>
          <p:nvPr/>
        </p:nvSpPr>
        <p:spPr>
          <a:xfrm rot="8736296">
            <a:off x="1021651" y="3195197"/>
            <a:ext cx="3017138" cy="2002563"/>
          </a:xfrm>
          <a:prstGeom prst="moon">
            <a:avLst>
              <a:gd name="adj" fmla="val 18292"/>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5" name="4 Luna"/>
          <p:cNvSpPr/>
          <p:nvPr/>
        </p:nvSpPr>
        <p:spPr>
          <a:xfrm rot="2345729">
            <a:off x="4754423" y="3202152"/>
            <a:ext cx="2787624" cy="1946897"/>
          </a:xfrm>
          <a:prstGeom prst="moon">
            <a:avLst>
              <a:gd name="adj" fmla="val 17662"/>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7" name="6 Luna"/>
          <p:cNvSpPr/>
          <p:nvPr/>
        </p:nvSpPr>
        <p:spPr>
          <a:xfrm rot="13290098">
            <a:off x="1286243" y="768709"/>
            <a:ext cx="2291941" cy="1676921"/>
          </a:xfrm>
          <a:prstGeom prst="moon">
            <a:avLst>
              <a:gd name="adj" fmla="val 17560"/>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8" name="7 Luna"/>
          <p:cNvSpPr/>
          <p:nvPr/>
        </p:nvSpPr>
        <p:spPr>
          <a:xfrm rot="13290098">
            <a:off x="1177041" y="538489"/>
            <a:ext cx="1837697" cy="1441734"/>
          </a:xfrm>
          <a:prstGeom prst="moon">
            <a:avLst>
              <a:gd name="adj" fmla="val 17560"/>
            </a:avLst>
          </a:prstGeom>
          <a:solidFill>
            <a:schemeClr val="accent6">
              <a:lumMod val="5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FF0000"/>
              </a:solidFill>
            </a:endParaRPr>
          </a:p>
        </p:txBody>
      </p:sp>
      <p:sp>
        <p:nvSpPr>
          <p:cNvPr id="10" name="9 Luna"/>
          <p:cNvSpPr/>
          <p:nvPr/>
        </p:nvSpPr>
        <p:spPr>
          <a:xfrm rot="19554271">
            <a:off x="5648567" y="605362"/>
            <a:ext cx="2291941" cy="1675528"/>
          </a:xfrm>
          <a:prstGeom prst="moon">
            <a:avLst>
              <a:gd name="adj" fmla="val 17560"/>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1" name="10 Luna"/>
          <p:cNvSpPr/>
          <p:nvPr/>
        </p:nvSpPr>
        <p:spPr>
          <a:xfrm rot="19404489">
            <a:off x="6192067" y="524647"/>
            <a:ext cx="1837696" cy="1441734"/>
          </a:xfrm>
          <a:prstGeom prst="moon">
            <a:avLst>
              <a:gd name="adj" fmla="val 17560"/>
            </a:avLst>
          </a:prstGeom>
          <a:solidFill>
            <a:schemeClr val="accent6">
              <a:lumMod val="5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2" name="11 Luna"/>
          <p:cNvSpPr/>
          <p:nvPr/>
        </p:nvSpPr>
        <p:spPr>
          <a:xfrm rot="8746212">
            <a:off x="1026434" y="3456824"/>
            <a:ext cx="2291941" cy="1789643"/>
          </a:xfrm>
          <a:prstGeom prst="moon">
            <a:avLst>
              <a:gd name="adj" fmla="val 14155"/>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3" name="12 Luna"/>
          <p:cNvSpPr/>
          <p:nvPr/>
        </p:nvSpPr>
        <p:spPr>
          <a:xfrm rot="8944796">
            <a:off x="1010496" y="3754631"/>
            <a:ext cx="1839290" cy="1441734"/>
          </a:xfrm>
          <a:prstGeom prst="moon">
            <a:avLst>
              <a:gd name="adj" fmla="val 17560"/>
            </a:avLst>
          </a:prstGeom>
          <a:solidFill>
            <a:schemeClr val="accent6">
              <a:lumMod val="5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4" name="13 Luna"/>
          <p:cNvSpPr/>
          <p:nvPr/>
        </p:nvSpPr>
        <p:spPr>
          <a:xfrm rot="2317560">
            <a:off x="5369646" y="3572330"/>
            <a:ext cx="2291941" cy="1676920"/>
          </a:xfrm>
          <a:prstGeom prst="moon">
            <a:avLst>
              <a:gd name="adj" fmla="val 17560"/>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5" name="14 Luna"/>
          <p:cNvSpPr/>
          <p:nvPr/>
        </p:nvSpPr>
        <p:spPr>
          <a:xfrm rot="2206474">
            <a:off x="5905176" y="3906320"/>
            <a:ext cx="1839290" cy="1441734"/>
          </a:xfrm>
          <a:prstGeom prst="moon">
            <a:avLst>
              <a:gd name="adj" fmla="val 17560"/>
            </a:avLst>
          </a:prstGeom>
          <a:solidFill>
            <a:schemeClr val="accent6">
              <a:lumMod val="5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6" fill="hold" grpId="0" nodeType="withEffect">
                                  <p:stCondLst>
                                    <p:cond delay="0"/>
                                  </p:stCondLst>
                                  <p:childTnLst>
                                    <p:anim calcmode="lin" valueType="num">
                                      <p:cBhvr additive="base">
                                        <p:cTn id="6" dur="5000"/>
                                        <p:tgtEl>
                                          <p:spTgt spid="2"/>
                                        </p:tgtEl>
                                        <p:attrNameLst>
                                          <p:attrName>ppt_x</p:attrName>
                                        </p:attrNameLst>
                                      </p:cBhvr>
                                      <p:tavLst>
                                        <p:tav tm="0">
                                          <p:val>
                                            <p:strVal val="ppt_x"/>
                                          </p:val>
                                        </p:tav>
                                        <p:tav tm="100000">
                                          <p:val>
                                            <p:strVal val="1+ppt_w/2"/>
                                          </p:val>
                                        </p:tav>
                                      </p:tavLst>
                                    </p:anim>
                                    <p:anim calcmode="lin" valueType="num">
                                      <p:cBhvr additive="base">
                                        <p:cTn id="7" dur="5000"/>
                                        <p:tgtEl>
                                          <p:spTgt spid="2"/>
                                        </p:tgtEl>
                                        <p:attrNameLst>
                                          <p:attrName>ppt_y</p:attrName>
                                        </p:attrNameLst>
                                      </p:cBhvr>
                                      <p:tavLst>
                                        <p:tav tm="0">
                                          <p:val>
                                            <p:strVal val="ppt_y"/>
                                          </p:val>
                                        </p:tav>
                                        <p:tav tm="100000">
                                          <p:val>
                                            <p:strVal val="1+ppt_h/2"/>
                                          </p:val>
                                        </p:tav>
                                      </p:tavLst>
                                    </p:anim>
                                    <p:set>
                                      <p:cBhvr>
                                        <p:cTn id="8" dur="1" fill="hold">
                                          <p:stCondLst>
                                            <p:cond delay="4999"/>
                                          </p:stCondLst>
                                        </p:cTn>
                                        <p:tgtEl>
                                          <p:spTgt spid="2"/>
                                        </p:tgtEl>
                                        <p:attrNameLst>
                                          <p:attrName>style.visibility</p:attrName>
                                        </p:attrNameLst>
                                      </p:cBhvr>
                                      <p:to>
                                        <p:strVal val="hidden"/>
                                      </p:to>
                                    </p:set>
                                  </p:childTnLst>
                                </p:cTn>
                              </p:par>
                              <p:par>
                                <p:cTn id="9" presetID="2" presetClass="exit" presetSubtype="12" fill="hold" grpId="0" nodeType="withEffect">
                                  <p:stCondLst>
                                    <p:cond delay="0"/>
                                  </p:stCondLst>
                                  <p:childTnLst>
                                    <p:anim calcmode="lin" valueType="num">
                                      <p:cBhvr additive="base">
                                        <p:cTn id="10" dur="5000"/>
                                        <p:tgtEl>
                                          <p:spTgt spid="3"/>
                                        </p:tgtEl>
                                        <p:attrNameLst>
                                          <p:attrName>ppt_x</p:attrName>
                                        </p:attrNameLst>
                                      </p:cBhvr>
                                      <p:tavLst>
                                        <p:tav tm="0">
                                          <p:val>
                                            <p:strVal val="ppt_x"/>
                                          </p:val>
                                        </p:tav>
                                        <p:tav tm="100000">
                                          <p:val>
                                            <p:strVal val="0-ppt_w/2"/>
                                          </p:val>
                                        </p:tav>
                                      </p:tavLst>
                                    </p:anim>
                                    <p:anim calcmode="lin" valueType="num">
                                      <p:cBhvr additive="base">
                                        <p:cTn id="11" dur="5000"/>
                                        <p:tgtEl>
                                          <p:spTgt spid="3"/>
                                        </p:tgtEl>
                                        <p:attrNameLst>
                                          <p:attrName>ppt_y</p:attrName>
                                        </p:attrNameLst>
                                      </p:cBhvr>
                                      <p:tavLst>
                                        <p:tav tm="0">
                                          <p:val>
                                            <p:strVal val="ppt_y"/>
                                          </p:val>
                                        </p:tav>
                                        <p:tav tm="100000">
                                          <p:val>
                                            <p:strVal val="1+ppt_h/2"/>
                                          </p:val>
                                        </p:tav>
                                      </p:tavLst>
                                    </p:anim>
                                    <p:set>
                                      <p:cBhvr>
                                        <p:cTn id="12" dur="1" fill="hold">
                                          <p:stCondLst>
                                            <p:cond delay="4999"/>
                                          </p:stCondLst>
                                        </p:cTn>
                                        <p:tgtEl>
                                          <p:spTgt spid="3"/>
                                        </p:tgtEl>
                                        <p:attrNameLst>
                                          <p:attrName>style.visibility</p:attrName>
                                        </p:attrNameLst>
                                      </p:cBhvr>
                                      <p:to>
                                        <p:strVal val="hidden"/>
                                      </p:to>
                                    </p:set>
                                  </p:childTnLst>
                                </p:cTn>
                              </p:par>
                              <p:par>
                                <p:cTn id="13" presetID="2" presetClass="exit" presetSubtype="9" fill="hold" grpId="0" nodeType="withEffect">
                                  <p:stCondLst>
                                    <p:cond delay="0"/>
                                  </p:stCondLst>
                                  <p:childTnLst>
                                    <p:anim calcmode="lin" valueType="num">
                                      <p:cBhvr additive="base">
                                        <p:cTn id="14" dur="5000"/>
                                        <p:tgtEl>
                                          <p:spTgt spid="5"/>
                                        </p:tgtEl>
                                        <p:attrNameLst>
                                          <p:attrName>ppt_x</p:attrName>
                                        </p:attrNameLst>
                                      </p:cBhvr>
                                      <p:tavLst>
                                        <p:tav tm="0">
                                          <p:val>
                                            <p:strVal val="ppt_x"/>
                                          </p:val>
                                        </p:tav>
                                        <p:tav tm="100000">
                                          <p:val>
                                            <p:strVal val="0-ppt_w/2"/>
                                          </p:val>
                                        </p:tav>
                                      </p:tavLst>
                                    </p:anim>
                                    <p:anim calcmode="lin" valueType="num">
                                      <p:cBhvr additive="base">
                                        <p:cTn id="15" dur="5000"/>
                                        <p:tgtEl>
                                          <p:spTgt spid="5"/>
                                        </p:tgtEl>
                                        <p:attrNameLst>
                                          <p:attrName>ppt_y</p:attrName>
                                        </p:attrNameLst>
                                      </p:cBhvr>
                                      <p:tavLst>
                                        <p:tav tm="0">
                                          <p:val>
                                            <p:strVal val="ppt_y"/>
                                          </p:val>
                                        </p:tav>
                                        <p:tav tm="100000">
                                          <p:val>
                                            <p:strVal val="0-ppt_h/2"/>
                                          </p:val>
                                        </p:tav>
                                      </p:tavLst>
                                    </p:anim>
                                    <p:set>
                                      <p:cBhvr>
                                        <p:cTn id="16" dur="1" fill="hold">
                                          <p:stCondLst>
                                            <p:cond delay="4999"/>
                                          </p:stCondLst>
                                        </p:cTn>
                                        <p:tgtEl>
                                          <p:spTgt spid="5"/>
                                        </p:tgtEl>
                                        <p:attrNameLst>
                                          <p:attrName>style.visibility</p:attrName>
                                        </p:attrNameLst>
                                      </p:cBhvr>
                                      <p:to>
                                        <p:strVal val="hidden"/>
                                      </p:to>
                                    </p:set>
                                  </p:childTnLst>
                                </p:cTn>
                              </p:par>
                              <p:par>
                                <p:cTn id="17" presetID="2" presetClass="exit" presetSubtype="3" fill="hold" grpId="0" nodeType="withEffect">
                                  <p:stCondLst>
                                    <p:cond delay="0"/>
                                  </p:stCondLst>
                                  <p:childTnLst>
                                    <p:anim calcmode="lin" valueType="num">
                                      <p:cBhvr additive="base">
                                        <p:cTn id="18" dur="5000"/>
                                        <p:tgtEl>
                                          <p:spTgt spid="4"/>
                                        </p:tgtEl>
                                        <p:attrNameLst>
                                          <p:attrName>ppt_x</p:attrName>
                                        </p:attrNameLst>
                                      </p:cBhvr>
                                      <p:tavLst>
                                        <p:tav tm="0">
                                          <p:val>
                                            <p:strVal val="ppt_x"/>
                                          </p:val>
                                        </p:tav>
                                        <p:tav tm="100000">
                                          <p:val>
                                            <p:strVal val="1+ppt_w/2"/>
                                          </p:val>
                                        </p:tav>
                                      </p:tavLst>
                                    </p:anim>
                                    <p:anim calcmode="lin" valueType="num">
                                      <p:cBhvr additive="base">
                                        <p:cTn id="19" dur="5000"/>
                                        <p:tgtEl>
                                          <p:spTgt spid="4"/>
                                        </p:tgtEl>
                                        <p:attrNameLst>
                                          <p:attrName>ppt_y</p:attrName>
                                        </p:attrNameLst>
                                      </p:cBhvr>
                                      <p:tavLst>
                                        <p:tav tm="0">
                                          <p:val>
                                            <p:strVal val="ppt_y"/>
                                          </p:val>
                                        </p:tav>
                                        <p:tav tm="100000">
                                          <p:val>
                                            <p:strVal val="0-ppt_h/2"/>
                                          </p:val>
                                        </p:tav>
                                      </p:tavLst>
                                    </p:anim>
                                    <p:set>
                                      <p:cBhvr>
                                        <p:cTn id="20" dur="1" fill="hold">
                                          <p:stCondLst>
                                            <p:cond delay="4999"/>
                                          </p:stCondLst>
                                        </p:cTn>
                                        <p:tgtEl>
                                          <p:spTgt spid="4"/>
                                        </p:tgtEl>
                                        <p:attrNameLst>
                                          <p:attrName>style.visibility</p:attrName>
                                        </p:attrNameLst>
                                      </p:cBhvr>
                                      <p:to>
                                        <p:strVal val="hidden"/>
                                      </p:to>
                                    </p:set>
                                  </p:childTnLst>
                                </p:cTn>
                              </p:par>
                              <p:par>
                                <p:cTn id="21" presetID="2" presetClass="exit" presetSubtype="6" fill="hold" grpId="0" nodeType="withEffect">
                                  <p:stCondLst>
                                    <p:cond delay="0"/>
                                  </p:stCondLst>
                                  <p:childTnLst>
                                    <p:anim calcmode="lin" valueType="num">
                                      <p:cBhvr additive="base">
                                        <p:cTn id="22" dur="5000"/>
                                        <p:tgtEl>
                                          <p:spTgt spid="7"/>
                                        </p:tgtEl>
                                        <p:attrNameLst>
                                          <p:attrName>ppt_x</p:attrName>
                                        </p:attrNameLst>
                                      </p:cBhvr>
                                      <p:tavLst>
                                        <p:tav tm="0">
                                          <p:val>
                                            <p:strVal val="ppt_x"/>
                                          </p:val>
                                        </p:tav>
                                        <p:tav tm="100000">
                                          <p:val>
                                            <p:strVal val="1+ppt_w/2"/>
                                          </p:val>
                                        </p:tav>
                                      </p:tavLst>
                                    </p:anim>
                                    <p:anim calcmode="lin" valueType="num">
                                      <p:cBhvr additive="base">
                                        <p:cTn id="23" dur="5000"/>
                                        <p:tgtEl>
                                          <p:spTgt spid="7"/>
                                        </p:tgtEl>
                                        <p:attrNameLst>
                                          <p:attrName>ppt_y</p:attrName>
                                        </p:attrNameLst>
                                      </p:cBhvr>
                                      <p:tavLst>
                                        <p:tav tm="0">
                                          <p:val>
                                            <p:strVal val="ppt_y"/>
                                          </p:val>
                                        </p:tav>
                                        <p:tav tm="100000">
                                          <p:val>
                                            <p:strVal val="1+ppt_h/2"/>
                                          </p:val>
                                        </p:tav>
                                      </p:tavLst>
                                    </p:anim>
                                    <p:set>
                                      <p:cBhvr>
                                        <p:cTn id="24" dur="1" fill="hold">
                                          <p:stCondLst>
                                            <p:cond delay="4999"/>
                                          </p:stCondLst>
                                        </p:cTn>
                                        <p:tgtEl>
                                          <p:spTgt spid="7"/>
                                        </p:tgtEl>
                                        <p:attrNameLst>
                                          <p:attrName>style.visibility</p:attrName>
                                        </p:attrNameLst>
                                      </p:cBhvr>
                                      <p:to>
                                        <p:strVal val="hidden"/>
                                      </p:to>
                                    </p:set>
                                  </p:childTnLst>
                                </p:cTn>
                              </p:par>
                              <p:par>
                                <p:cTn id="25" presetID="2" presetClass="exit" presetSubtype="12" fill="hold" grpId="0"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1+ppt_h/2"/>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9" fill="hold" grpId="0" nodeType="withEffect">
                                  <p:stCondLst>
                                    <p:cond delay="0"/>
                                  </p:stCondLst>
                                  <p:childTnLst>
                                    <p:anim calcmode="lin" valueType="num">
                                      <p:cBhvr additive="base">
                                        <p:cTn id="30" dur="5000"/>
                                        <p:tgtEl>
                                          <p:spTgt spid="14"/>
                                        </p:tgtEl>
                                        <p:attrNameLst>
                                          <p:attrName>ppt_x</p:attrName>
                                        </p:attrNameLst>
                                      </p:cBhvr>
                                      <p:tavLst>
                                        <p:tav tm="0">
                                          <p:val>
                                            <p:strVal val="ppt_x"/>
                                          </p:val>
                                        </p:tav>
                                        <p:tav tm="100000">
                                          <p:val>
                                            <p:strVal val="0-ppt_w/2"/>
                                          </p:val>
                                        </p:tav>
                                      </p:tavLst>
                                    </p:anim>
                                    <p:anim calcmode="lin" valueType="num">
                                      <p:cBhvr additive="base">
                                        <p:cTn id="31" dur="5000"/>
                                        <p:tgtEl>
                                          <p:spTgt spid="14"/>
                                        </p:tgtEl>
                                        <p:attrNameLst>
                                          <p:attrName>ppt_y</p:attrName>
                                        </p:attrNameLst>
                                      </p:cBhvr>
                                      <p:tavLst>
                                        <p:tav tm="0">
                                          <p:val>
                                            <p:strVal val="ppt_y"/>
                                          </p:val>
                                        </p:tav>
                                        <p:tav tm="100000">
                                          <p:val>
                                            <p:strVal val="0-ppt_h/2"/>
                                          </p:val>
                                        </p:tav>
                                      </p:tavLst>
                                    </p:anim>
                                    <p:set>
                                      <p:cBhvr>
                                        <p:cTn id="32" dur="1" fill="hold">
                                          <p:stCondLst>
                                            <p:cond delay="4999"/>
                                          </p:stCondLst>
                                        </p:cTn>
                                        <p:tgtEl>
                                          <p:spTgt spid="14"/>
                                        </p:tgtEl>
                                        <p:attrNameLst>
                                          <p:attrName>style.visibility</p:attrName>
                                        </p:attrNameLst>
                                      </p:cBhvr>
                                      <p:to>
                                        <p:strVal val="hidden"/>
                                      </p:to>
                                    </p:set>
                                  </p:childTnLst>
                                </p:cTn>
                              </p:par>
                              <p:par>
                                <p:cTn id="33" presetID="2" presetClass="exit" presetSubtype="3" fill="hold" grpId="0"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1+ppt_w/2"/>
                                          </p:val>
                                        </p:tav>
                                      </p:tavLst>
                                    </p:anim>
                                    <p:anim calcmode="lin" valueType="num">
                                      <p:cBhvr additive="base">
                                        <p:cTn id="35" dur="5000"/>
                                        <p:tgtEl>
                                          <p:spTgt spid="12"/>
                                        </p:tgtEl>
                                        <p:attrNameLst>
                                          <p:attrName>ppt_y</p:attrName>
                                        </p:attrNameLst>
                                      </p:cBhvr>
                                      <p:tavLst>
                                        <p:tav tm="0">
                                          <p:val>
                                            <p:strVal val="ppt_y"/>
                                          </p:val>
                                        </p:tav>
                                        <p:tav tm="100000">
                                          <p:val>
                                            <p:strVal val="0-ppt_h/2"/>
                                          </p:val>
                                        </p:tav>
                                      </p:tavLst>
                                    </p:anim>
                                    <p:set>
                                      <p:cBhvr>
                                        <p:cTn id="36" dur="1" fill="hold">
                                          <p:stCondLst>
                                            <p:cond delay="4999"/>
                                          </p:stCondLst>
                                        </p:cTn>
                                        <p:tgtEl>
                                          <p:spTgt spid="12"/>
                                        </p:tgtEl>
                                        <p:attrNameLst>
                                          <p:attrName>style.visibility</p:attrName>
                                        </p:attrNameLst>
                                      </p:cBhvr>
                                      <p:to>
                                        <p:strVal val="hidden"/>
                                      </p:to>
                                    </p:set>
                                  </p:childTnLst>
                                </p:cTn>
                              </p:par>
                              <p:par>
                                <p:cTn id="37" presetID="2" presetClass="exit" presetSubtype="6" fill="hold" grpId="0" nodeType="withEffect">
                                  <p:stCondLst>
                                    <p:cond delay="0"/>
                                  </p:stCondLst>
                                  <p:childTnLst>
                                    <p:anim calcmode="lin" valueType="num">
                                      <p:cBhvr additive="base">
                                        <p:cTn id="38" dur="5000"/>
                                        <p:tgtEl>
                                          <p:spTgt spid="8"/>
                                        </p:tgtEl>
                                        <p:attrNameLst>
                                          <p:attrName>ppt_x</p:attrName>
                                        </p:attrNameLst>
                                      </p:cBhvr>
                                      <p:tavLst>
                                        <p:tav tm="0">
                                          <p:val>
                                            <p:strVal val="ppt_x"/>
                                          </p:val>
                                        </p:tav>
                                        <p:tav tm="100000">
                                          <p:val>
                                            <p:strVal val="1+ppt_w/2"/>
                                          </p:val>
                                        </p:tav>
                                      </p:tavLst>
                                    </p:anim>
                                    <p:anim calcmode="lin" valueType="num">
                                      <p:cBhvr additive="base">
                                        <p:cTn id="39" dur="5000"/>
                                        <p:tgtEl>
                                          <p:spTgt spid="8"/>
                                        </p:tgtEl>
                                        <p:attrNameLst>
                                          <p:attrName>ppt_y</p:attrName>
                                        </p:attrNameLst>
                                      </p:cBhvr>
                                      <p:tavLst>
                                        <p:tav tm="0">
                                          <p:val>
                                            <p:strVal val="ppt_y"/>
                                          </p:val>
                                        </p:tav>
                                        <p:tav tm="100000">
                                          <p:val>
                                            <p:strVal val="1+ppt_h/2"/>
                                          </p:val>
                                        </p:tav>
                                      </p:tavLst>
                                    </p:anim>
                                    <p:set>
                                      <p:cBhvr>
                                        <p:cTn id="40" dur="1" fill="hold">
                                          <p:stCondLst>
                                            <p:cond delay="4999"/>
                                          </p:stCondLst>
                                        </p:cTn>
                                        <p:tgtEl>
                                          <p:spTgt spid="8"/>
                                        </p:tgtEl>
                                        <p:attrNameLst>
                                          <p:attrName>style.visibility</p:attrName>
                                        </p:attrNameLst>
                                      </p:cBhvr>
                                      <p:to>
                                        <p:strVal val="hidden"/>
                                      </p:to>
                                    </p:set>
                                  </p:childTnLst>
                                </p:cTn>
                              </p:par>
                              <p:par>
                                <p:cTn id="41" presetID="2" presetClass="exit" presetSubtype="12" fill="hold" grpId="0" nodeType="withEffect">
                                  <p:stCondLst>
                                    <p:cond delay="0"/>
                                  </p:stCondLst>
                                  <p:childTnLst>
                                    <p:anim calcmode="lin" valueType="num">
                                      <p:cBhvr additive="base">
                                        <p:cTn id="42" dur="5000"/>
                                        <p:tgtEl>
                                          <p:spTgt spid="11"/>
                                        </p:tgtEl>
                                        <p:attrNameLst>
                                          <p:attrName>ppt_x</p:attrName>
                                        </p:attrNameLst>
                                      </p:cBhvr>
                                      <p:tavLst>
                                        <p:tav tm="0">
                                          <p:val>
                                            <p:strVal val="ppt_x"/>
                                          </p:val>
                                        </p:tav>
                                        <p:tav tm="100000">
                                          <p:val>
                                            <p:strVal val="0-ppt_w/2"/>
                                          </p:val>
                                        </p:tav>
                                      </p:tavLst>
                                    </p:anim>
                                    <p:anim calcmode="lin" valueType="num">
                                      <p:cBhvr additive="base">
                                        <p:cTn id="43" dur="5000"/>
                                        <p:tgtEl>
                                          <p:spTgt spid="11"/>
                                        </p:tgtEl>
                                        <p:attrNameLst>
                                          <p:attrName>ppt_y</p:attrName>
                                        </p:attrNameLst>
                                      </p:cBhvr>
                                      <p:tavLst>
                                        <p:tav tm="0">
                                          <p:val>
                                            <p:strVal val="ppt_y"/>
                                          </p:val>
                                        </p:tav>
                                        <p:tav tm="100000">
                                          <p:val>
                                            <p:strVal val="1+ppt_h/2"/>
                                          </p:val>
                                        </p:tav>
                                      </p:tavLst>
                                    </p:anim>
                                    <p:set>
                                      <p:cBhvr>
                                        <p:cTn id="44" dur="1" fill="hold">
                                          <p:stCondLst>
                                            <p:cond delay="4999"/>
                                          </p:stCondLst>
                                        </p:cTn>
                                        <p:tgtEl>
                                          <p:spTgt spid="11"/>
                                        </p:tgtEl>
                                        <p:attrNameLst>
                                          <p:attrName>style.visibility</p:attrName>
                                        </p:attrNameLst>
                                      </p:cBhvr>
                                      <p:to>
                                        <p:strVal val="hidden"/>
                                      </p:to>
                                    </p:set>
                                  </p:childTnLst>
                                </p:cTn>
                              </p:par>
                              <p:par>
                                <p:cTn id="45" presetID="2" presetClass="exit" presetSubtype="9" fill="hold" grpId="0" nodeType="withEffect">
                                  <p:stCondLst>
                                    <p:cond delay="0"/>
                                  </p:stCondLst>
                                  <p:childTnLst>
                                    <p:anim calcmode="lin" valueType="num">
                                      <p:cBhvr additive="base">
                                        <p:cTn id="46" dur="5000"/>
                                        <p:tgtEl>
                                          <p:spTgt spid="15"/>
                                        </p:tgtEl>
                                        <p:attrNameLst>
                                          <p:attrName>ppt_x</p:attrName>
                                        </p:attrNameLst>
                                      </p:cBhvr>
                                      <p:tavLst>
                                        <p:tav tm="0">
                                          <p:val>
                                            <p:strVal val="ppt_x"/>
                                          </p:val>
                                        </p:tav>
                                        <p:tav tm="100000">
                                          <p:val>
                                            <p:strVal val="0-ppt_w/2"/>
                                          </p:val>
                                        </p:tav>
                                      </p:tavLst>
                                    </p:anim>
                                    <p:anim calcmode="lin" valueType="num">
                                      <p:cBhvr additive="base">
                                        <p:cTn id="47" dur="5000"/>
                                        <p:tgtEl>
                                          <p:spTgt spid="15"/>
                                        </p:tgtEl>
                                        <p:attrNameLst>
                                          <p:attrName>ppt_y</p:attrName>
                                        </p:attrNameLst>
                                      </p:cBhvr>
                                      <p:tavLst>
                                        <p:tav tm="0">
                                          <p:val>
                                            <p:strVal val="ppt_y"/>
                                          </p:val>
                                        </p:tav>
                                        <p:tav tm="100000">
                                          <p:val>
                                            <p:strVal val="0-ppt_h/2"/>
                                          </p:val>
                                        </p:tav>
                                      </p:tavLst>
                                    </p:anim>
                                    <p:set>
                                      <p:cBhvr>
                                        <p:cTn id="48" dur="1" fill="hold">
                                          <p:stCondLst>
                                            <p:cond delay="4999"/>
                                          </p:stCondLst>
                                        </p:cTn>
                                        <p:tgtEl>
                                          <p:spTgt spid="15"/>
                                        </p:tgtEl>
                                        <p:attrNameLst>
                                          <p:attrName>style.visibility</p:attrName>
                                        </p:attrNameLst>
                                      </p:cBhvr>
                                      <p:to>
                                        <p:strVal val="hidden"/>
                                      </p:to>
                                    </p:set>
                                  </p:childTnLst>
                                </p:cTn>
                              </p:par>
                              <p:par>
                                <p:cTn id="49" presetID="2" presetClass="exit" presetSubtype="3" fill="hold" grpId="0" nodeType="withEffect">
                                  <p:stCondLst>
                                    <p:cond delay="0"/>
                                  </p:stCondLst>
                                  <p:childTnLst>
                                    <p:anim calcmode="lin" valueType="num">
                                      <p:cBhvr additive="base">
                                        <p:cTn id="50" dur="5000"/>
                                        <p:tgtEl>
                                          <p:spTgt spid="13"/>
                                        </p:tgtEl>
                                        <p:attrNameLst>
                                          <p:attrName>ppt_x</p:attrName>
                                        </p:attrNameLst>
                                      </p:cBhvr>
                                      <p:tavLst>
                                        <p:tav tm="0">
                                          <p:val>
                                            <p:strVal val="ppt_x"/>
                                          </p:val>
                                        </p:tav>
                                        <p:tav tm="100000">
                                          <p:val>
                                            <p:strVal val="1+ppt_w/2"/>
                                          </p:val>
                                        </p:tav>
                                      </p:tavLst>
                                    </p:anim>
                                    <p:anim calcmode="lin" valueType="num">
                                      <p:cBhvr additive="base">
                                        <p:cTn id="51" dur="5000"/>
                                        <p:tgtEl>
                                          <p:spTgt spid="13"/>
                                        </p:tgtEl>
                                        <p:attrNameLst>
                                          <p:attrName>ppt_y</p:attrName>
                                        </p:attrNameLst>
                                      </p:cBhvr>
                                      <p:tavLst>
                                        <p:tav tm="0">
                                          <p:val>
                                            <p:strVal val="ppt_y"/>
                                          </p:val>
                                        </p:tav>
                                        <p:tav tm="100000">
                                          <p:val>
                                            <p:strVal val="0-ppt_h/2"/>
                                          </p:val>
                                        </p:tav>
                                      </p:tavLst>
                                    </p:anim>
                                    <p:set>
                                      <p:cBhvr>
                                        <p:cTn id="52" dur="1" fill="hold">
                                          <p:stCondLst>
                                            <p:cond delay="4999"/>
                                          </p:stCondLst>
                                        </p:cTn>
                                        <p:tgtEl>
                                          <p:spTgt spid="13"/>
                                        </p:tgtEl>
                                        <p:attrNameLst>
                                          <p:attrName>style.visibility</p:attrName>
                                        </p:attrNameLst>
                                      </p:cBhvr>
                                      <p:to>
                                        <p:strVal val="hidden"/>
                                      </p:to>
                                    </p:set>
                                  </p:childTnLst>
                                </p:cTn>
                              </p:par>
                              <p:par>
                                <p:cTn id="53" presetID="23" presetClass="entr" presetSubtype="16"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p:cTn id="55" dur="5000" fill="hold"/>
                                        <p:tgtEl>
                                          <p:spTgt spid="16"/>
                                        </p:tgtEl>
                                        <p:attrNameLst>
                                          <p:attrName>ppt_w</p:attrName>
                                        </p:attrNameLst>
                                      </p:cBhvr>
                                      <p:tavLst>
                                        <p:tav tm="0">
                                          <p:val>
                                            <p:fltVal val="0"/>
                                          </p:val>
                                        </p:tav>
                                        <p:tav tm="100000">
                                          <p:val>
                                            <p:strVal val="#ppt_w"/>
                                          </p:val>
                                        </p:tav>
                                      </p:tavLst>
                                    </p:anim>
                                    <p:anim calcmode="lin" valueType="num">
                                      <p:cBhvr>
                                        <p:cTn id="56" dur="5000" fill="hold"/>
                                        <p:tgtEl>
                                          <p:spTgt spid="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7" grpId="0" animBg="1"/>
      <p:bldP spid="8" grpId="0" animBg="1"/>
      <p:bldP spid="10" grpId="0" animBg="1"/>
      <p:bldP spid="11" grpId="0" animBg="1"/>
      <p:bldP spid="12" grpId="0" animBg="1"/>
      <p:bldP spid="13" grpId="0" animBg="1"/>
      <p:bldP spid="14" grpId="0" animBg="1"/>
      <p:bldP spid="15"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http://leonoticias.com/adjuntos/vegetal2.JPG"/>
          <p:cNvPicPr>
            <a:picLocks noChangeAspect="1" noChangeArrowheads="1"/>
          </p:cNvPicPr>
          <p:nvPr/>
        </p:nvPicPr>
        <p:blipFill>
          <a:blip r:embed="rId3"/>
          <a:srcRect/>
          <a:stretch>
            <a:fillRect/>
          </a:stretch>
        </p:blipFill>
        <p:spPr bwMode="auto">
          <a:xfrm>
            <a:off x="0" y="-1"/>
            <a:ext cx="9270580" cy="6011864"/>
          </a:xfrm>
          <a:prstGeom prst="rect">
            <a:avLst/>
          </a:prstGeom>
          <a:noFill/>
        </p:spPr>
      </p:pic>
      <p:pic>
        <p:nvPicPr>
          <p:cNvPr id="4" name="Picture 2" descr="http://oriharu.net/SPHERICAL_STANDING_WAVES/images/lumiere11.gif"/>
          <p:cNvPicPr>
            <a:picLocks noChangeAspect="1" noChangeArrowheads="1" noCrop="1"/>
          </p:cNvPicPr>
          <p:nvPr/>
        </p:nvPicPr>
        <p:blipFill>
          <a:blip r:embed="rId4">
            <a:duotone>
              <a:prstClr val="black"/>
              <a:schemeClr val="accent6">
                <a:tint val="45000"/>
                <a:satMod val="400000"/>
              </a:schemeClr>
            </a:duotone>
            <a:lum bright="-33000" contrast="10000"/>
          </a:blip>
          <a:srcRect/>
          <a:stretch>
            <a:fillRect/>
          </a:stretch>
        </p:blipFill>
        <p:spPr bwMode="auto">
          <a:xfrm>
            <a:off x="0" y="0"/>
            <a:ext cx="9590916" cy="6011863"/>
          </a:xfrm>
          <a:prstGeom prst="rect">
            <a:avLst/>
          </a:prstGeom>
          <a:noFill/>
        </p:spPr>
      </p:pic>
    </p:spTree>
  </p:cSld>
  <p:clrMapOvr>
    <a:masterClrMapping/>
  </p:clrMapOvr>
  <p:transition spd="slow" advTm="7000">
    <p:diamond/>
    <p:sndAc>
      <p:stSnd>
        <p:snd r:embed="rId2" name="bandasonoraexod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0-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http://www.larioja.com/noticias/201203/14/Media/ledesma--647x331.jpg"/>
          <p:cNvPicPr>
            <a:picLocks noChangeAspect="1" noChangeArrowheads="1"/>
          </p:cNvPicPr>
          <p:nvPr/>
        </p:nvPicPr>
        <p:blipFill>
          <a:blip r:embed="rId2"/>
          <a:srcRect/>
          <a:stretch>
            <a:fillRect/>
          </a:stretch>
        </p:blipFill>
        <p:spPr bwMode="auto">
          <a:xfrm>
            <a:off x="0" y="0"/>
            <a:ext cx="9366468" cy="6011863"/>
          </a:xfrm>
          <a:prstGeom prst="rect">
            <a:avLst/>
          </a:prstGeom>
          <a:noFill/>
        </p:spPr>
      </p:pic>
      <p:pic>
        <p:nvPicPr>
          <p:cNvPr id="4" name="Picture 2" descr="http://oriharu.net/SPHERICAL_STANDING_WAVES/images/lumiere11.gif"/>
          <p:cNvPicPr>
            <a:picLocks noChangeAspect="1" noChangeArrowheads="1" noCrop="1"/>
          </p:cNvPicPr>
          <p:nvPr/>
        </p:nvPicPr>
        <p:blipFill>
          <a:blip r:embed="rId3">
            <a:duotone>
              <a:prstClr val="black"/>
              <a:schemeClr val="accent6">
                <a:tint val="45000"/>
                <a:satMod val="400000"/>
              </a:schemeClr>
            </a:duotone>
            <a:lum bright="-33000" contrast="10000"/>
          </a:blip>
          <a:srcRect/>
          <a:stretch>
            <a:fillRect/>
          </a:stretch>
        </p:blipFill>
        <p:spPr bwMode="auto">
          <a:xfrm>
            <a:off x="0" y="0"/>
            <a:ext cx="9590916" cy="3220245"/>
          </a:xfrm>
          <a:prstGeom prst="rect">
            <a:avLst/>
          </a:prstGeom>
          <a:noFill/>
        </p:spPr>
      </p:pic>
      <p:pic>
        <p:nvPicPr>
          <p:cNvPr id="5" name="Picture 2" descr="http://oriharu.net/SPHERICAL_STANDING_WAVES/images/lumiere11.gif"/>
          <p:cNvPicPr>
            <a:picLocks noChangeAspect="1" noChangeArrowheads="1" noCrop="1"/>
          </p:cNvPicPr>
          <p:nvPr/>
        </p:nvPicPr>
        <p:blipFill>
          <a:blip r:embed="rId3">
            <a:duotone>
              <a:prstClr val="black"/>
              <a:schemeClr val="accent6">
                <a:tint val="45000"/>
                <a:satMod val="400000"/>
              </a:schemeClr>
            </a:duotone>
            <a:lum bright="-33000" contrast="10000"/>
          </a:blip>
          <a:srcRect/>
          <a:stretch>
            <a:fillRect/>
          </a:stretch>
        </p:blipFill>
        <p:spPr bwMode="auto">
          <a:xfrm>
            <a:off x="0" y="3148807"/>
            <a:ext cx="9590916" cy="2863056"/>
          </a:xfrm>
          <a:prstGeom prst="rect">
            <a:avLst/>
          </a:prstGeom>
          <a:noFill/>
        </p:spPr>
      </p:pic>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0-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sasua.net/estella/pegarlogo.asp?f=Carboneros/foto05&amp;pos=5&amp;trans=50&amp;ctrans=FFFF00"/>
          <p:cNvPicPr>
            <a:picLocks noChangeAspect="1" noChangeArrowheads="1"/>
          </p:cNvPicPr>
          <p:nvPr/>
        </p:nvPicPr>
        <p:blipFill>
          <a:blip r:embed="rId2"/>
          <a:srcRect b="14195"/>
          <a:stretch>
            <a:fillRect/>
          </a:stretch>
        </p:blipFill>
        <p:spPr bwMode="auto">
          <a:xfrm>
            <a:off x="0" y="0"/>
            <a:ext cx="9343582" cy="6011863"/>
          </a:xfrm>
          <a:prstGeom prst="rect">
            <a:avLst/>
          </a:prstGeom>
          <a:noFill/>
        </p:spPr>
      </p:pic>
      <p:pic>
        <p:nvPicPr>
          <p:cNvPr id="3" name="Picture 2" descr="http://oriharu.net/SPHERICAL_STANDING_WAVES/images/lumiere11.gif"/>
          <p:cNvPicPr>
            <a:picLocks noChangeAspect="1" noChangeArrowheads="1" noCrop="1"/>
          </p:cNvPicPr>
          <p:nvPr/>
        </p:nvPicPr>
        <p:blipFill>
          <a:blip r:embed="rId3">
            <a:duotone>
              <a:prstClr val="black"/>
              <a:schemeClr val="accent6">
                <a:tint val="45000"/>
                <a:satMod val="400000"/>
              </a:schemeClr>
            </a:duotone>
            <a:lum bright="-33000" contrast="10000"/>
          </a:blip>
          <a:srcRect/>
          <a:stretch>
            <a:fillRect/>
          </a:stretch>
        </p:blipFill>
        <p:spPr bwMode="auto">
          <a:xfrm>
            <a:off x="0" y="0"/>
            <a:ext cx="9590916" cy="3220245"/>
          </a:xfrm>
          <a:prstGeom prst="rect">
            <a:avLst/>
          </a:prstGeom>
          <a:noFill/>
        </p:spPr>
      </p:pic>
      <p:pic>
        <p:nvPicPr>
          <p:cNvPr id="4" name="Picture 2" descr="http://oriharu.net/SPHERICAL_STANDING_WAVES/images/lumiere11.gif"/>
          <p:cNvPicPr>
            <a:picLocks noChangeAspect="1" noChangeArrowheads="1" noCrop="1"/>
          </p:cNvPicPr>
          <p:nvPr/>
        </p:nvPicPr>
        <p:blipFill>
          <a:blip r:embed="rId3">
            <a:duotone>
              <a:prstClr val="black"/>
              <a:schemeClr val="accent6">
                <a:tint val="45000"/>
                <a:satMod val="400000"/>
              </a:schemeClr>
            </a:duotone>
            <a:lum bright="-33000" contrast="10000"/>
          </a:blip>
          <a:srcRect/>
          <a:stretch>
            <a:fillRect/>
          </a:stretch>
        </p:blipFill>
        <p:spPr bwMode="auto">
          <a:xfrm>
            <a:off x="0" y="3148807"/>
            <a:ext cx="9590916" cy="2863056"/>
          </a:xfrm>
          <a:prstGeom prst="rect">
            <a:avLst/>
          </a:prstGeom>
          <a:noFill/>
        </p:spPr>
      </p:pic>
    </p:spTree>
  </p:cSld>
  <p:clrMapOvr>
    <a:masterClrMapping/>
  </p:clrMapOvr>
  <p:transition spd="slow" advTm="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s://2.bp.blogspot.com/-AwM3-Ql7FSw/VwJ3jGjL_ZI/AAAAAAAB1XA/oodRvMAf6aQhvXaY0JCzEsv-cV63YZMEw/s400/Construyendo%2Bla%2BCarbonera%2Ben%2BLedesma%2Bde%2Bla%2BCogolla%2B-%2BLa%2BRioja%2B%2B%252882%2529.jpg"/>
          <p:cNvPicPr>
            <a:picLocks noChangeAspect="1" noChangeArrowheads="1"/>
          </p:cNvPicPr>
          <p:nvPr/>
        </p:nvPicPr>
        <p:blipFill>
          <a:blip r:embed="rId2"/>
          <a:srcRect/>
          <a:stretch>
            <a:fillRect/>
          </a:stretch>
        </p:blipFill>
        <p:spPr bwMode="auto">
          <a:xfrm>
            <a:off x="0" y="0"/>
            <a:ext cx="9237115" cy="6011863"/>
          </a:xfrm>
          <a:prstGeom prst="rect">
            <a:avLst/>
          </a:prstGeom>
          <a:noFill/>
        </p:spPr>
      </p:pic>
      <p:pic>
        <p:nvPicPr>
          <p:cNvPr id="14" name="Picture 2" descr="http://d3ds4oy7g1wrqq.cloudfront.net/forestman/myfiles/carbonera.jpg"/>
          <p:cNvPicPr>
            <a:picLocks noChangeAspect="1" noChangeArrowheads="1"/>
          </p:cNvPicPr>
          <p:nvPr/>
        </p:nvPicPr>
        <p:blipFill>
          <a:blip r:embed="rId3"/>
          <a:srcRect/>
          <a:stretch>
            <a:fillRect/>
          </a:stretch>
        </p:blipFill>
        <p:spPr bwMode="auto">
          <a:xfrm>
            <a:off x="0" y="-1"/>
            <a:ext cx="9304411" cy="6011864"/>
          </a:xfrm>
          <a:prstGeom prst="rect">
            <a:avLst/>
          </a:prstGeom>
          <a:noFill/>
        </p:spPr>
      </p:pic>
      <p:pic>
        <p:nvPicPr>
          <p:cNvPr id="16" name="Picture 2" descr="http://3.bp.blogspot.com/-r6HM6KE57Dc/TzMsOjLvfaI/AAAAAAAACT8/u7-wAM1dZcc/s1600/0k0289_gif-sicodelicos-02.gif"/>
          <p:cNvPicPr>
            <a:picLocks noChangeAspect="1" noChangeArrowheads="1" noCrop="1"/>
          </p:cNvPicPr>
          <p:nvPr/>
        </p:nvPicPr>
        <p:blipFill>
          <a:blip r:embed="rId4" cstate="print">
            <a:duotone>
              <a:prstClr val="black"/>
              <a:schemeClr val="accent3">
                <a:tint val="45000"/>
                <a:satMod val="400000"/>
              </a:schemeClr>
            </a:duotone>
          </a:blip>
          <a:srcRect/>
          <a:stretch>
            <a:fillRect/>
          </a:stretch>
        </p:blipFill>
        <p:spPr bwMode="auto">
          <a:xfrm>
            <a:off x="-1" y="0"/>
            <a:ext cx="9180514" cy="6011863"/>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2970990" y="2970993"/>
            <a:ext cx="6011863" cy="69884"/>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6139641" y="2970993"/>
            <a:ext cx="6011863" cy="69884"/>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3" y="0"/>
            <a:ext cx="9180513" cy="60936"/>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3" y="5946390"/>
            <a:ext cx="9180513" cy="65473"/>
          </a:xfrm>
          <a:prstGeom prst="rect">
            <a:avLst/>
          </a:prstGeom>
          <a:noFill/>
          <a:ln w="9525">
            <a:noFill/>
            <a:miter lim="800000"/>
            <a:headEnd/>
            <a:tailEnd/>
          </a:ln>
        </p:spPr>
      </p:pic>
      <p:sp>
        <p:nvSpPr>
          <p:cNvPr id="155665" name="Rectangle 17"/>
          <p:cNvSpPr>
            <a:spLocks noChangeArrowheads="1"/>
          </p:cNvSpPr>
          <p:nvPr/>
        </p:nvSpPr>
        <p:spPr bwMode="auto">
          <a:xfrm>
            <a:off x="358585" y="5135151"/>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358588" y="5009902"/>
            <a:ext cx="588330" cy="672356"/>
          </a:xfrm>
          <a:prstGeom prst="rect">
            <a:avLst/>
          </a:prstGeom>
          <a:noFill/>
          <a:ln w="38100">
            <a:solidFill>
              <a:srgbClr val="1CDEF8"/>
            </a:solidFill>
            <a:miter lim="800000"/>
            <a:headEnd/>
            <a:tailEnd/>
          </a:ln>
        </p:spPr>
      </p:pic>
      <p:sp>
        <p:nvSpPr>
          <p:cNvPr id="19" name="18 Rectángulo"/>
          <p:cNvSpPr/>
          <p:nvPr/>
        </p:nvSpPr>
        <p:spPr>
          <a:xfrm>
            <a:off x="1988262" y="4007920"/>
            <a:ext cx="270297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4733132" y="2148675"/>
            <a:ext cx="3214710" cy="2237763"/>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BUEN DÍA</a:t>
            </a: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5"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10000" contrast="89000"/>
          </a:blip>
          <a:srcRect/>
          <a:stretch>
            <a:fillRect/>
          </a:stretch>
        </p:blipFill>
        <p:spPr bwMode="auto">
          <a:xfrm>
            <a:off x="1147540" y="4947276"/>
            <a:ext cx="1864805" cy="807385"/>
          </a:xfrm>
          <a:prstGeom prst="rect">
            <a:avLst/>
          </a:prstGeom>
          <a:noFill/>
        </p:spPr>
      </p:pic>
    </p:spTree>
  </p:cSld>
  <p:clrMapOvr>
    <a:masterClrMapping/>
  </p:clrMapOvr>
  <p:transition spd="slow" advTm="15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6"/>
                                        </p:tgtEl>
                                        <p:attrNameLst>
                                          <p:attrName>style.opacity</p:attrName>
                                        </p:attrNameLst>
                                      </p:cBhvr>
                                      <p:to>
                                        <p:strVal val="0.25"/>
                                      </p:to>
                                    </p:set>
                                    <p:animEffect filter="image" prLst="opacity: 0.25">
                                      <p:cBhvr rctx="IE">
                                        <p:cTn id="7" dur="indefinite"/>
                                        <p:tgtEl>
                                          <p:spTgt spid="16"/>
                                        </p:tgtEl>
                                      </p:cBhvr>
                                    </p:animEffect>
                                  </p:childTnLst>
                                </p:cTn>
                              </p:par>
                              <p:par>
                                <p:cTn id="8" presetID="4" presetClass="exit" presetSubtype="32" fill="hold" nodeType="withEffect">
                                  <p:stCondLst>
                                    <p:cond delay="0"/>
                                  </p:stCondLst>
                                  <p:childTnLst>
                                    <p:animEffect transition="out" filter="box(out)">
                                      <p:cBhvr>
                                        <p:cTn id="9" dur="3000"/>
                                        <p:tgtEl>
                                          <p:spTgt spid="16"/>
                                        </p:tgtEl>
                                      </p:cBhvr>
                                    </p:animEffect>
                                    <p:set>
                                      <p:cBhvr>
                                        <p:cTn id="10" dur="1" fill="hold">
                                          <p:stCondLst>
                                            <p:cond delay="2999"/>
                                          </p:stCondLst>
                                        </p:cTn>
                                        <p:tgtEl>
                                          <p:spTgt spid="16"/>
                                        </p:tgtEl>
                                        <p:attrNameLst>
                                          <p:attrName>style.visibility</p:attrName>
                                        </p:attrNameLst>
                                      </p:cBhvr>
                                      <p:to>
                                        <p:strVal val="hidden"/>
                                      </p:to>
                                    </p:set>
                                  </p:childTnLst>
                                </p:cTn>
                              </p:par>
                              <p:par>
                                <p:cTn id="11" presetID="42"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2000"/>
                                        <p:tgtEl>
                                          <p:spTgt spid="22"/>
                                        </p:tgtEl>
                                      </p:cBhvr>
                                    </p:animEffect>
                                    <p:anim calcmode="lin" valueType="num">
                                      <p:cBhvr>
                                        <p:cTn id="14" dur="2000" fill="hold"/>
                                        <p:tgtEl>
                                          <p:spTgt spid="22"/>
                                        </p:tgtEl>
                                        <p:attrNameLst>
                                          <p:attrName>ppt_x</p:attrName>
                                        </p:attrNameLst>
                                      </p:cBhvr>
                                      <p:tavLst>
                                        <p:tav tm="0">
                                          <p:val>
                                            <p:strVal val="#ppt_x"/>
                                          </p:val>
                                        </p:tav>
                                        <p:tav tm="100000">
                                          <p:val>
                                            <p:strVal val="#ppt_x"/>
                                          </p:val>
                                        </p:tav>
                                      </p:tavLst>
                                    </p:anim>
                                    <p:anim calcmode="lin" valueType="num">
                                      <p:cBhvr>
                                        <p:cTn id="15" dur="2000" fill="hold"/>
                                        <p:tgtEl>
                                          <p:spTgt spid="22"/>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22" presetClass="emph" presetSubtype="0" repeatCount="indefinite" fill="hold" grpId="1" nodeType="afterEffect">
                                  <p:stCondLst>
                                    <p:cond delay="0"/>
                                  </p:stCondLst>
                                  <p:childTnLst>
                                    <p:animClr clrSpc="hsl" dir="cw">
                                      <p:cBhvr override="childStyle">
                                        <p:cTn id="18" dur="2000" fill="hold"/>
                                        <p:tgtEl>
                                          <p:spTgt spid="22"/>
                                        </p:tgtEl>
                                        <p:attrNameLst>
                                          <p:attrName>style.color</p:attrName>
                                        </p:attrNameLst>
                                      </p:cBhvr>
                                      <p:by>
                                        <p:hsl h="-7200000" s="0" l="0"/>
                                      </p:by>
                                    </p:animClr>
                                    <p:animClr clrSpc="hsl" dir="cw">
                                      <p:cBhvr>
                                        <p:cTn id="19" dur="2000" fill="hold"/>
                                        <p:tgtEl>
                                          <p:spTgt spid="22"/>
                                        </p:tgtEl>
                                        <p:attrNameLst>
                                          <p:attrName>fillcolor</p:attrName>
                                        </p:attrNameLst>
                                      </p:cBhvr>
                                      <p:by>
                                        <p:hsl h="-7200000" s="0" l="0"/>
                                      </p:by>
                                    </p:animClr>
                                    <p:animClr clrSpc="hsl" dir="cw">
                                      <p:cBhvr>
                                        <p:cTn id="20" dur="2000" fill="hold"/>
                                        <p:tgtEl>
                                          <p:spTgt spid="22"/>
                                        </p:tgtEl>
                                        <p:attrNameLst>
                                          <p:attrName>stroke.color</p:attrName>
                                        </p:attrNameLst>
                                      </p:cBhvr>
                                      <p:by>
                                        <p:hsl h="-7200000" s="0" l="0"/>
                                      </p:by>
                                    </p:animClr>
                                    <p:set>
                                      <p:cBhvr>
                                        <p:cTn id="21" dur="2000" fill="hold"/>
                                        <p:tgtEl>
                                          <p:spTgt spid="22"/>
                                        </p:tgtEl>
                                        <p:attrNameLst>
                                          <p:attrName>fill.type</p:attrName>
                                        </p:attrNameLst>
                                      </p:cBhvr>
                                      <p:to>
                                        <p:strVal val="solid"/>
                                      </p:to>
                                    </p:set>
                                  </p:childTnLst>
                                </p:cTn>
                              </p:par>
                              <p:par>
                                <p:cTn id="22" presetID="4" presetClass="exit" presetSubtype="16" fill="hold" nodeType="withEffect">
                                  <p:stCondLst>
                                    <p:cond delay="0"/>
                                  </p:stCondLst>
                                  <p:childTnLst>
                                    <p:animEffect transition="out" filter="box(in)">
                                      <p:cBhvr>
                                        <p:cTn id="23" dur="5000"/>
                                        <p:tgtEl>
                                          <p:spTgt spid="14"/>
                                        </p:tgtEl>
                                      </p:cBhvr>
                                    </p:animEffect>
                                    <p:set>
                                      <p:cBhvr>
                                        <p:cTn id="24" dur="1" fill="hold">
                                          <p:stCondLst>
                                            <p:cond delay="4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402768"/>
            <a:ext cx="9180513" cy="200395"/>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603163"/>
            <a:ext cx="9180513" cy="44087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9111" y="1"/>
            <a:ext cx="4896274" cy="1369369"/>
          </a:xfrm>
          <a:prstGeom prst="rect">
            <a:avLst/>
          </a:prstGeom>
          <a:noFill/>
        </p:spPr>
      </p:pic>
      <p:sp>
        <p:nvSpPr>
          <p:cNvPr id="4104" name="Text Box 8"/>
          <p:cNvSpPr txBox="1">
            <a:spLocks noChangeArrowheads="1"/>
          </p:cNvSpPr>
          <p:nvPr/>
        </p:nvSpPr>
        <p:spPr bwMode="auto">
          <a:xfrm>
            <a:off x="0" y="1669963"/>
            <a:ext cx="9180513"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7564" y="4141506"/>
            <a:ext cx="267765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61316" y="3673916"/>
            <a:ext cx="2371633" cy="2070753"/>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54727" y="4275103"/>
            <a:ext cx="1224068" cy="86838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605142"/>
            <a:ext cx="535530" cy="467589"/>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072730"/>
            <a:ext cx="535530" cy="467589"/>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540319"/>
            <a:ext cx="535530" cy="467589"/>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007910"/>
            <a:ext cx="535530" cy="467589"/>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ARBONERA, DE LEDESMA DE LA COGOLL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CARBONERA, DE LEDESMA DE LA COGOLLA</Template>
  <TotalTime>1</TotalTime>
  <Words>252</Words>
  <Application>Microsoft Office PowerPoint</Application>
  <PresentationFormat>Personalizado</PresentationFormat>
  <Paragraphs>41</Paragraphs>
  <Slides>64</Slides>
  <Notes>0</Notes>
  <HiddenSlides>0</HiddenSlides>
  <MMClips>0</MMClips>
  <ScaleCrop>false</ScaleCrop>
  <HeadingPairs>
    <vt:vector size="4" baseType="variant">
      <vt:variant>
        <vt:lpstr>Tema</vt:lpstr>
      </vt:variant>
      <vt:variant>
        <vt:i4>2</vt:i4>
      </vt:variant>
      <vt:variant>
        <vt:lpstr>Títulos de diapositiva</vt:lpstr>
      </vt:variant>
      <vt:variant>
        <vt:i4>64</vt:i4>
      </vt:variant>
    </vt:vector>
  </HeadingPairs>
  <TitlesOfParts>
    <vt:vector size="66" baseType="lpstr">
      <vt:lpstr>CARBONERA, DE LEDESMA DE LA COGOLLA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2016-04-14T09:30:07Z</dcterms:created>
  <dcterms:modified xsi:type="dcterms:W3CDTF">2016-04-14T09:31:48Z</dcterms:modified>
</cp:coreProperties>
</file>