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 id="2147483672" r:id="rId3"/>
  </p:sldMasterIdLst>
  <p:notesMasterIdLst>
    <p:notesMasterId r:id="rId48"/>
  </p:notesMasterIdLst>
  <p:sldIdLst>
    <p:sldId id="257" r:id="rId4"/>
    <p:sldId id="496" r:id="rId5"/>
    <p:sldId id="258" r:id="rId6"/>
    <p:sldId id="332" r:id="rId7"/>
    <p:sldId id="285" r:id="rId8"/>
    <p:sldId id="288" r:id="rId9"/>
    <p:sldId id="293" r:id="rId10"/>
    <p:sldId id="301" r:id="rId11"/>
    <p:sldId id="333" r:id="rId12"/>
    <p:sldId id="320" r:id="rId13"/>
    <p:sldId id="350" r:id="rId14"/>
    <p:sldId id="299" r:id="rId15"/>
    <p:sldId id="290" r:id="rId16"/>
    <p:sldId id="308" r:id="rId17"/>
    <p:sldId id="307" r:id="rId18"/>
    <p:sldId id="273" r:id="rId19"/>
    <p:sldId id="336" r:id="rId20"/>
    <p:sldId id="313" r:id="rId21"/>
    <p:sldId id="286" r:id="rId22"/>
    <p:sldId id="322" r:id="rId23"/>
    <p:sldId id="346" r:id="rId24"/>
    <p:sldId id="315" r:id="rId25"/>
    <p:sldId id="291" r:id="rId26"/>
    <p:sldId id="335" r:id="rId27"/>
    <p:sldId id="292" r:id="rId28"/>
    <p:sldId id="330" r:id="rId29"/>
    <p:sldId id="298" r:id="rId30"/>
    <p:sldId id="312" r:id="rId31"/>
    <p:sldId id="303" r:id="rId32"/>
    <p:sldId id="323" r:id="rId33"/>
    <p:sldId id="314" r:id="rId34"/>
    <p:sldId id="329" r:id="rId35"/>
    <p:sldId id="318" r:id="rId36"/>
    <p:sldId id="337" r:id="rId37"/>
    <p:sldId id="341" r:id="rId38"/>
    <p:sldId id="339" r:id="rId39"/>
    <p:sldId id="321" r:id="rId40"/>
    <p:sldId id="284" r:id="rId41"/>
    <p:sldId id="347" r:id="rId42"/>
    <p:sldId id="316" r:id="rId43"/>
    <p:sldId id="325" r:id="rId44"/>
    <p:sldId id="327" r:id="rId45"/>
    <p:sldId id="282" r:id="rId46"/>
    <p:sldId id="268" r:id="rId47"/>
  </p:sldIdLst>
  <p:sldSz cx="12192000" cy="6858000"/>
  <p:notesSz cx="6858000" cy="9144000"/>
  <p:embeddedFontLst>
    <p:embeddedFont>
      <p:font typeface="Calibri" panose="020F0502020204030204" pitchFamily="34" charset="0"/>
      <p:regular r:id="rId49"/>
      <p:bold r:id="rId50"/>
      <p:italic r:id="rId51"/>
      <p:boldItalic r:id="rId52"/>
    </p:embeddedFont>
    <p:embeddedFont>
      <p:font typeface="Calibri Light" panose="020F0302020204030204" pitchFamily="34" charset="0"/>
      <p:regular r:id="rId53"/>
      <p:italic r:id="rId54"/>
    </p:embeddedFont>
    <p:embeddedFont>
      <p:font typeface="Cooper Black" panose="0208090404030B020404" pitchFamily="18" charset="0"/>
      <p:regular r:id="rId55"/>
    </p:embeddedFont>
    <p:embeddedFont>
      <p:font typeface="Kristen ITC" panose="03050502040202030202" pitchFamily="66" charset="0"/>
      <p:regular r:id="rId56"/>
    </p:embeddedFont>
    <p:embeddedFont>
      <p:font typeface="Merlin CE" pitchFamily="2" charset="0"/>
      <p:regular r:id="rId57"/>
    </p:embeddedFont>
    <p:embeddedFont>
      <p:font typeface="Nadianne" panose="03020902050305070206" pitchFamily="66" charset="0"/>
      <p:bold r:id="rId58"/>
    </p:embeddedFont>
  </p:embeddedFontLst>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XAFnn68BHrH2TAU/zWKZQ==" hashData="OQ2i9F4Pay545zdajNyePmbQiC6zopkJLoQgnxjxSIg4EbMlZVnxN5pUMHep2/KDqkQl233Gl3rIUitksLUoV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E7A2"/>
    <a:srgbClr val="A27810"/>
    <a:srgbClr val="742E00"/>
    <a:srgbClr val="7F4111"/>
    <a:srgbClr val="471C07"/>
    <a:srgbClr val="B8892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098" autoAdjust="0"/>
    <p:restoredTop sz="94614" autoAdjust="0"/>
  </p:normalViewPr>
  <p:slideViewPr>
    <p:cSldViewPr snapToGrid="0">
      <p:cViewPr varScale="1">
        <p:scale>
          <a:sx n="103" d="100"/>
          <a:sy n="103" d="100"/>
        </p:scale>
        <p:origin x="132" y="174"/>
      </p:cViewPr>
      <p:guideLst/>
    </p:cSldViewPr>
  </p:slideViewPr>
  <p:notesTextViewPr>
    <p:cViewPr>
      <p:scale>
        <a:sx n="1" d="1"/>
        <a:sy n="1" d="1"/>
      </p:scale>
      <p:origin x="0" y="0"/>
    </p:cViewPr>
  </p:notesTextViewPr>
  <p:sorterViewPr>
    <p:cViewPr>
      <p:scale>
        <a:sx n="60" d="100"/>
        <a:sy n="60" d="100"/>
      </p:scale>
      <p:origin x="0" y="-76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font" Target="fonts/font2.fntdata"/><Relationship Id="rId55" Type="http://schemas.openxmlformats.org/officeDocument/2006/relationships/font" Target="fonts/font7.fntdata"/><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font" Target="fonts/font6.fntdata"/><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font" Target="fonts/font5.fntdata"/><Relationship Id="rId58" Type="http://schemas.openxmlformats.org/officeDocument/2006/relationships/font" Target="fonts/font10.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1.fntdata"/><Relationship Id="rId57" Type="http://schemas.openxmlformats.org/officeDocument/2006/relationships/font" Target="fonts/font9.fntdata"/><Relationship Id="rId61"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font" Target="fonts/font4.fntdata"/><Relationship Id="rId60"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56" Type="http://schemas.openxmlformats.org/officeDocument/2006/relationships/font" Target="fonts/font8.fntdata"/><Relationship Id="rId8" Type="http://schemas.openxmlformats.org/officeDocument/2006/relationships/slide" Target="slides/slide5.xml"/><Relationship Id="rId51" Type="http://schemas.openxmlformats.org/officeDocument/2006/relationships/font" Target="fonts/font3.fntdata"/><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613F04-FAAA-42B9-923F-1AB759345787}" type="datetimeFigureOut">
              <a:rPr lang="es-ES" smtClean="0"/>
              <a:t>13/10/2020</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D2EE7E-4257-484C-9798-191503B64328}" type="slidenum">
              <a:rPr lang="es-ES" smtClean="0"/>
              <a:t>‹#›</a:t>
            </a:fld>
            <a:endParaRPr lang="es-ES"/>
          </a:p>
        </p:txBody>
      </p:sp>
    </p:spTree>
    <p:extLst>
      <p:ext uri="{BB962C8B-B14F-4D97-AF65-F5344CB8AC3E}">
        <p14:creationId xmlns:p14="http://schemas.microsoft.com/office/powerpoint/2010/main" val="2843429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10"/>
          </p:nvPr>
        </p:nvSpPr>
        <p:spPr/>
        <p:txBody>
          <a:bodyPr/>
          <a:lstStyle/>
          <a:p>
            <a:fld id="{B2D2EE7E-4257-484C-9798-191503B64328}" type="slidenum">
              <a:rPr lang="es-ES" smtClean="0"/>
              <a:t>43</a:t>
            </a:fld>
            <a:endParaRPr lang="es-ES"/>
          </a:p>
        </p:txBody>
      </p:sp>
    </p:spTree>
    <p:extLst>
      <p:ext uri="{BB962C8B-B14F-4D97-AF65-F5344CB8AC3E}">
        <p14:creationId xmlns:p14="http://schemas.microsoft.com/office/powerpoint/2010/main" val="35328161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p:cNvSpPr>
            <a:spLocks noGrp="1"/>
          </p:cNvSpPr>
          <p:nvPr>
            <p:ph type="dt" sz="half" idx="10"/>
          </p:nvPr>
        </p:nvSpPr>
        <p:spPr/>
        <p:txBody>
          <a:bodyPr/>
          <a:lstStyle/>
          <a:p>
            <a:fld id="{9304AF51-D6E5-42E4-BC01-7946AF6D1761}" type="datetimeFigureOut">
              <a:rPr lang="es-ES" smtClean="0"/>
              <a:t>13/10/2020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C24CBA84-AEF9-4E64-9A65-494B3B0ABB45}" type="slidenum">
              <a:rPr lang="es-ES" smtClean="0"/>
              <a:t>‹#›</a:t>
            </a:fld>
            <a:endParaRPr lang="es-ES"/>
          </a:p>
        </p:txBody>
      </p:sp>
    </p:spTree>
    <p:extLst>
      <p:ext uri="{BB962C8B-B14F-4D97-AF65-F5344CB8AC3E}">
        <p14:creationId xmlns:p14="http://schemas.microsoft.com/office/powerpoint/2010/main" val="26853557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9304AF51-D6E5-42E4-BC01-7946AF6D1761}" type="datetimeFigureOut">
              <a:rPr lang="es-ES" smtClean="0"/>
              <a:t>13/10/2020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C24CBA84-AEF9-4E64-9A65-494B3B0ABB45}" type="slidenum">
              <a:rPr lang="es-ES" smtClean="0"/>
              <a:t>‹#›</a:t>
            </a:fld>
            <a:endParaRPr lang="es-ES"/>
          </a:p>
        </p:txBody>
      </p:sp>
    </p:spTree>
    <p:extLst>
      <p:ext uri="{BB962C8B-B14F-4D97-AF65-F5344CB8AC3E}">
        <p14:creationId xmlns:p14="http://schemas.microsoft.com/office/powerpoint/2010/main" val="5620622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9304AF51-D6E5-42E4-BC01-7946AF6D1761}" type="datetimeFigureOut">
              <a:rPr lang="es-ES" smtClean="0"/>
              <a:t>13/10/2020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C24CBA84-AEF9-4E64-9A65-494B3B0ABB45}" type="slidenum">
              <a:rPr lang="es-ES" smtClean="0"/>
              <a:t>‹#›</a:t>
            </a:fld>
            <a:endParaRPr lang="es-ES"/>
          </a:p>
        </p:txBody>
      </p:sp>
    </p:spTree>
    <p:extLst>
      <p:ext uri="{BB962C8B-B14F-4D97-AF65-F5344CB8AC3E}">
        <p14:creationId xmlns:p14="http://schemas.microsoft.com/office/powerpoint/2010/main" val="15825423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sz="half" idx="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p:cNvSpPr>
            <a:spLocks noGrp="1"/>
          </p:cNvSpPr>
          <p:nvPr>
            <p:ph sz="half" idx="2"/>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p:cNvSpPr>
            <a:spLocks noGrp="1"/>
          </p:cNvSpPr>
          <p:nvPr>
            <p:ph type="dt" sz="half" idx="10"/>
          </p:nvPr>
        </p:nvSpPr>
        <p:spPr/>
        <p:txBody>
          <a:bodyPr/>
          <a:lstStyle/>
          <a:p>
            <a:fld id="{9304AF51-D6E5-42E4-BC01-7946AF6D1761}" type="datetimeFigureOut">
              <a:rPr lang="es-ES" smtClean="0"/>
              <a:t>13/10/2020</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C24CBA84-AEF9-4E64-9A65-494B3B0ABB45}" type="slidenum">
              <a:rPr lang="es-ES" smtClean="0"/>
              <a:t>‹#›</a:t>
            </a:fld>
            <a:endParaRPr lang="es-ES"/>
          </a:p>
        </p:txBody>
      </p:sp>
    </p:spTree>
    <p:extLst>
      <p:ext uri="{BB962C8B-B14F-4D97-AF65-F5344CB8AC3E}">
        <p14:creationId xmlns:p14="http://schemas.microsoft.com/office/powerpoint/2010/main" val="15599571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p:cNvSpPr>
            <a:spLocks noGrp="1"/>
          </p:cNvSpPr>
          <p:nvPr>
            <p:ph type="dt" sz="half" idx="10"/>
          </p:nvPr>
        </p:nvSpPr>
        <p:spPr/>
        <p:txBody>
          <a:bodyPr/>
          <a:lstStyle/>
          <a:p>
            <a:fld id="{9304AF51-D6E5-42E4-BC01-7946AF6D1761}" type="datetimeFigureOut">
              <a:rPr lang="es-ES" smtClean="0"/>
              <a:t>13/10/2020</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C24CBA84-AEF9-4E64-9A65-494B3B0ABB45}" type="slidenum">
              <a:rPr lang="es-ES" smtClean="0"/>
              <a:t>‹#›</a:t>
            </a:fld>
            <a:endParaRPr lang="es-ES"/>
          </a:p>
        </p:txBody>
      </p:sp>
    </p:spTree>
    <p:extLst>
      <p:ext uri="{BB962C8B-B14F-4D97-AF65-F5344CB8AC3E}">
        <p14:creationId xmlns:p14="http://schemas.microsoft.com/office/powerpoint/2010/main" val="1867629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fecha 2"/>
          <p:cNvSpPr>
            <a:spLocks noGrp="1"/>
          </p:cNvSpPr>
          <p:nvPr>
            <p:ph type="dt" sz="half" idx="10"/>
          </p:nvPr>
        </p:nvSpPr>
        <p:spPr/>
        <p:txBody>
          <a:bodyPr/>
          <a:lstStyle/>
          <a:p>
            <a:fld id="{9304AF51-D6E5-42E4-BC01-7946AF6D1761}" type="datetimeFigureOut">
              <a:rPr lang="es-ES" smtClean="0"/>
              <a:t>13/10/2020</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C24CBA84-AEF9-4E64-9A65-494B3B0ABB45}" type="slidenum">
              <a:rPr lang="es-ES" smtClean="0"/>
              <a:t>‹#›</a:t>
            </a:fld>
            <a:endParaRPr lang="es-ES"/>
          </a:p>
        </p:txBody>
      </p:sp>
    </p:spTree>
    <p:extLst>
      <p:ext uri="{BB962C8B-B14F-4D97-AF65-F5344CB8AC3E}">
        <p14:creationId xmlns:p14="http://schemas.microsoft.com/office/powerpoint/2010/main" val="8573185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9304AF51-D6E5-42E4-BC01-7946AF6D1761}" type="datetimeFigureOut">
              <a:rPr lang="es-ES" smtClean="0"/>
              <a:t>13/10/2020</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C24CBA84-AEF9-4E64-9A65-494B3B0ABB45}" type="slidenum">
              <a:rPr lang="es-ES" smtClean="0"/>
              <a:t>‹#›</a:t>
            </a:fld>
            <a:endParaRPr lang="es-ES"/>
          </a:p>
        </p:txBody>
      </p:sp>
    </p:spTree>
    <p:extLst>
      <p:ext uri="{BB962C8B-B14F-4D97-AF65-F5344CB8AC3E}">
        <p14:creationId xmlns:p14="http://schemas.microsoft.com/office/powerpoint/2010/main" val="945066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9304AF51-D6E5-42E4-BC01-7946AF6D1761}" type="datetimeFigureOut">
              <a:rPr lang="es-ES" smtClean="0"/>
              <a:t>13/10/2020</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C24CBA84-AEF9-4E64-9A65-494B3B0ABB45}" type="slidenum">
              <a:rPr lang="es-ES" smtClean="0"/>
              <a:t>‹#›</a:t>
            </a:fld>
            <a:endParaRPr lang="es-ES"/>
          </a:p>
        </p:txBody>
      </p:sp>
    </p:spTree>
    <p:extLst>
      <p:ext uri="{BB962C8B-B14F-4D97-AF65-F5344CB8AC3E}">
        <p14:creationId xmlns:p14="http://schemas.microsoft.com/office/powerpoint/2010/main" val="21494285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9304AF51-D6E5-42E4-BC01-7946AF6D1761}" type="datetimeFigureOut">
              <a:rPr lang="es-ES" smtClean="0"/>
              <a:t>13/10/2020</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C24CBA84-AEF9-4E64-9A65-494B3B0ABB45}" type="slidenum">
              <a:rPr lang="es-ES" smtClean="0"/>
              <a:t>‹#›</a:t>
            </a:fld>
            <a:endParaRPr lang="es-ES"/>
          </a:p>
        </p:txBody>
      </p:sp>
    </p:spTree>
    <p:extLst>
      <p:ext uri="{BB962C8B-B14F-4D97-AF65-F5344CB8AC3E}">
        <p14:creationId xmlns:p14="http://schemas.microsoft.com/office/powerpoint/2010/main" val="18972050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9304AF51-D6E5-42E4-BC01-7946AF6D1761}" type="datetimeFigureOut">
              <a:rPr lang="es-ES" smtClean="0"/>
              <a:t>13/10/2020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C24CBA84-AEF9-4E64-9A65-494B3B0ABB45}" type="slidenum">
              <a:rPr lang="es-ES" smtClean="0"/>
              <a:t>‹#›</a:t>
            </a:fld>
            <a:endParaRPr lang="es-ES"/>
          </a:p>
        </p:txBody>
      </p:sp>
    </p:spTree>
    <p:extLst>
      <p:ext uri="{BB962C8B-B14F-4D97-AF65-F5344CB8AC3E}">
        <p14:creationId xmlns:p14="http://schemas.microsoft.com/office/powerpoint/2010/main" val="37592832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9304AF51-D6E5-42E4-BC01-7946AF6D1761}" type="datetimeFigureOut">
              <a:rPr lang="es-ES" smtClean="0"/>
              <a:t>13/10/2020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C24CBA84-AEF9-4E64-9A65-494B3B0ABB45}" type="slidenum">
              <a:rPr lang="es-ES" smtClean="0"/>
              <a:t>‹#›</a:t>
            </a:fld>
            <a:endParaRPr lang="es-ES"/>
          </a:p>
        </p:txBody>
      </p:sp>
    </p:spTree>
    <p:extLst>
      <p:ext uri="{BB962C8B-B14F-4D97-AF65-F5344CB8AC3E}">
        <p14:creationId xmlns:p14="http://schemas.microsoft.com/office/powerpoint/2010/main" val="37302663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6F4ED5F-739A-40A1-89BB-FCA65901458B}"/>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0A9799F4-2045-48C7-B902-4A7151401D8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EF719EFC-C88C-4CFB-8A3B-652171FB29AA}"/>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5" name="Zástupný objekt pre pätu 4">
            <a:extLst>
              <a:ext uri="{FF2B5EF4-FFF2-40B4-BE49-F238E27FC236}">
                <a16:creationId xmlns:a16="http://schemas.microsoft.com/office/drawing/2014/main" id="{E3BE8B08-E1A2-4BB3-A254-B5C99E51ED53}"/>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B8A739C-815E-4D9C-9DBA-7A940F01D43C}"/>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2470803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121BDE8-538B-4A1C-9911-65770500455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EE67F044-7F61-4E66-A861-E07C5C076A3F}"/>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94225AA4-3E04-416D-8E74-5D3D722F2233}"/>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5" name="Zástupný objekt pre pätu 4">
            <a:extLst>
              <a:ext uri="{FF2B5EF4-FFF2-40B4-BE49-F238E27FC236}">
                <a16:creationId xmlns:a16="http://schemas.microsoft.com/office/drawing/2014/main" id="{2D1A4F68-0D6E-4C76-A434-22B1C0E809CD}"/>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378B8C57-67D9-4CC0-B704-8AAB311367D4}"/>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5342821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3F7A1D2-C085-4FB0-94BE-950F8341B3CC}"/>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A9A044E6-5206-40BC-9663-20580AF70C3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D6CABACD-AD04-4A08-AFF1-C00F7DB27603}"/>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5" name="Zástupný objekt pre pätu 4">
            <a:extLst>
              <a:ext uri="{FF2B5EF4-FFF2-40B4-BE49-F238E27FC236}">
                <a16:creationId xmlns:a16="http://schemas.microsoft.com/office/drawing/2014/main" id="{2BB54C61-28CB-440F-88C4-D6272CC48DBF}"/>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F0E72061-5190-4A03-8F4D-1FA4BD2D172A}"/>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3505956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6E5E30D-6C06-4EA9-9995-B684C5BB4828}"/>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E10A7481-059B-4295-A7B8-8149985624F9}"/>
              </a:ext>
            </a:extLst>
          </p:cNvPr>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8876C161-8EB0-4C67-BB44-9346F86BD28C}"/>
              </a:ext>
            </a:extLst>
          </p:cNvPr>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B61AE90-8600-4B99-A593-1BA914E10A53}"/>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6" name="Zástupný objekt pre pätu 5">
            <a:extLst>
              <a:ext uri="{FF2B5EF4-FFF2-40B4-BE49-F238E27FC236}">
                <a16:creationId xmlns:a16="http://schemas.microsoft.com/office/drawing/2014/main" id="{5168CFEE-A412-42CD-A8CE-D39D9ED114E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E85E950-EF99-4ACD-9815-489FFEE85CED}"/>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31353209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EFC7957-D95D-4488-B671-F890D5239DD1}"/>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779ED22B-819C-4E8E-A2B0-36ED7931C0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AECB249-5726-444D-AF85-D056EA1ED548}"/>
              </a:ext>
            </a:extLst>
          </p:cNvPr>
          <p:cNvSpPr>
            <a:spLocks noGrp="1"/>
          </p:cNvSpPr>
          <p:nvPr>
            <p:ph sz="half" idx="2"/>
          </p:nvPr>
        </p:nvSpPr>
        <p:spPr>
          <a:xfrm>
            <a:off x="839788" y="2505075"/>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D03CC7B0-25D1-4373-B77F-F94801D3772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A0160146-53BE-4CA3-9809-44B6949BDFA8}"/>
              </a:ext>
            </a:extLst>
          </p:cNvPr>
          <p:cNvSpPr>
            <a:spLocks noGrp="1"/>
          </p:cNvSpPr>
          <p:nvPr>
            <p:ph sz="quarter" idx="4"/>
          </p:nvPr>
        </p:nvSpPr>
        <p:spPr>
          <a:xfrm>
            <a:off x="6172200" y="2505075"/>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00BAEFFA-6521-426C-B490-6EC4FE839C0B}"/>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8" name="Zástupný objekt pre pätu 7">
            <a:extLst>
              <a:ext uri="{FF2B5EF4-FFF2-40B4-BE49-F238E27FC236}">
                <a16:creationId xmlns:a16="http://schemas.microsoft.com/office/drawing/2014/main" id="{7DF5175E-92DC-43BE-A6C6-407150E848A8}"/>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A6A833DF-671C-4657-BFC9-91AE1BFA4530}"/>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743129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9FF7817-2576-4C61-8A82-B5CFFD8C1BDC}"/>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12DD4ABB-A79A-4FA7-A1E2-3F50ECABD235}"/>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4" name="Zástupný objekt pre pätu 3">
            <a:extLst>
              <a:ext uri="{FF2B5EF4-FFF2-40B4-BE49-F238E27FC236}">
                <a16:creationId xmlns:a16="http://schemas.microsoft.com/office/drawing/2014/main" id="{71C12B0B-2E59-436D-9EDF-625C1DCA912B}"/>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B8E663F9-0800-4F2E-991F-9B7895E242A1}"/>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0104322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63E2AFE6-6ABB-4644-91FA-590C23ECB1F6}"/>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3" name="Zástupný objekt pre pätu 2">
            <a:extLst>
              <a:ext uri="{FF2B5EF4-FFF2-40B4-BE49-F238E27FC236}">
                <a16:creationId xmlns:a16="http://schemas.microsoft.com/office/drawing/2014/main" id="{7D8D7329-D133-4342-9D15-B1660A6448FE}"/>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569DE5E5-8172-4833-B7C0-DCE387A75C23}"/>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6455554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D695D6C-9B21-4730-BFA5-8904B551F4CD}"/>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9FA0DE2D-FC67-4A55-9014-C35451A68A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CE096A07-1919-46C2-9A9C-3083512360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87D8672-4E6D-4787-A4CC-2E99AA5A3E1A}"/>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6" name="Zástupný objekt pre pätu 5">
            <a:extLst>
              <a:ext uri="{FF2B5EF4-FFF2-40B4-BE49-F238E27FC236}">
                <a16:creationId xmlns:a16="http://schemas.microsoft.com/office/drawing/2014/main" id="{716A814B-4671-4131-9EDA-B4100AC72BD9}"/>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EB6ADECB-D0ED-4AEE-86D6-658D96830321}"/>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160190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0652B09-F2A5-413D-AFCE-03B3D74BBAE0}"/>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E01B9E97-E84F-4684-90FE-687FDA57A2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EB40BAF7-7732-40D4-8D0C-F4CF8799FA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69E0B160-6736-40D1-B9B6-9E107F6C643C}"/>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6" name="Zástupný objekt pre pätu 5">
            <a:extLst>
              <a:ext uri="{FF2B5EF4-FFF2-40B4-BE49-F238E27FC236}">
                <a16:creationId xmlns:a16="http://schemas.microsoft.com/office/drawing/2014/main" id="{CE9915FF-F91C-4F15-81AD-A82F01285C6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C0B9C9F6-0EBC-4C61-9B26-E3D1D2DCC8B2}"/>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6053129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4714604-7343-4282-BE31-83B1549274F3}"/>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DF876BF2-7810-404B-A84C-16716BCAB6B9}"/>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AF76525-FAA1-4042-B284-510229CA396B}"/>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5" name="Zástupný objekt pre pätu 4">
            <a:extLst>
              <a:ext uri="{FF2B5EF4-FFF2-40B4-BE49-F238E27FC236}">
                <a16:creationId xmlns:a16="http://schemas.microsoft.com/office/drawing/2014/main" id="{66AF87DC-D077-4A99-9743-D74DEF3285BD}"/>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A21BCFD1-3E05-4965-81C5-9A9179129613}"/>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33795786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3210062D-CDB8-4DC2-8323-4FEC1C84ABBA}"/>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31AA2740-AE86-4A5F-9059-5FCEF59E06AE}"/>
              </a:ext>
            </a:extLst>
          </p:cNvPr>
          <p:cNvSpPr>
            <a:spLocks noGrp="1"/>
          </p:cNvSpPr>
          <p:nvPr>
            <p:ph type="body" orient="vert" idx="1"/>
          </p:nvPr>
        </p:nvSpPr>
        <p:spPr>
          <a:xfrm>
            <a:off x="838200"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47B624F-C760-46AB-AA0B-D6E8711A57DF}"/>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5" name="Zástupný objekt pre pätu 4">
            <a:extLst>
              <a:ext uri="{FF2B5EF4-FFF2-40B4-BE49-F238E27FC236}">
                <a16:creationId xmlns:a16="http://schemas.microsoft.com/office/drawing/2014/main" id="{6254CABE-7F3D-469E-A54C-8F47191A5B31}"/>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F8D7EA8-497F-4872-8D90-BABCB8FDFA98}"/>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1237419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13. 10. 2020</a:t>
            </a:fld>
            <a:endParaRPr lang="es-ES" altLang="sk-SK"/>
          </a:p>
        </p:txBody>
      </p:sp>
    </p:spTree>
    <p:extLst>
      <p:ext uri="{BB962C8B-B14F-4D97-AF65-F5344CB8AC3E}">
        <p14:creationId xmlns:p14="http://schemas.microsoft.com/office/powerpoint/2010/main" val="310785306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13. 10. 2020</a:t>
            </a:fld>
            <a:endParaRPr lang="es-ES" altLang="sk-SK"/>
          </a:p>
        </p:txBody>
      </p:sp>
    </p:spTree>
    <p:extLst>
      <p:ext uri="{BB962C8B-B14F-4D97-AF65-F5344CB8AC3E}">
        <p14:creationId xmlns:p14="http://schemas.microsoft.com/office/powerpoint/2010/main" val="315370982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13. 10. 2020</a:t>
            </a:fld>
            <a:endParaRPr lang="es-ES" altLang="sk-SK"/>
          </a:p>
        </p:txBody>
      </p:sp>
    </p:spTree>
    <p:extLst>
      <p:ext uri="{BB962C8B-B14F-4D97-AF65-F5344CB8AC3E}">
        <p14:creationId xmlns:p14="http://schemas.microsoft.com/office/powerpoint/2010/main" val="312212747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13. 10. 2020</a:t>
            </a:fld>
            <a:endParaRPr lang="es-ES" altLang="sk-SK"/>
          </a:p>
        </p:txBody>
      </p:sp>
    </p:spTree>
    <p:extLst>
      <p:ext uri="{BB962C8B-B14F-4D97-AF65-F5344CB8AC3E}">
        <p14:creationId xmlns:p14="http://schemas.microsoft.com/office/powerpoint/2010/main" val="34372234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13. 10. 2020</a:t>
            </a:fld>
            <a:endParaRPr lang="es-ES" altLang="sk-SK"/>
          </a:p>
        </p:txBody>
      </p:sp>
    </p:spTree>
    <p:extLst>
      <p:ext uri="{BB962C8B-B14F-4D97-AF65-F5344CB8AC3E}">
        <p14:creationId xmlns:p14="http://schemas.microsoft.com/office/powerpoint/2010/main" val="18943294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13. 10. 2020</a:t>
            </a:fld>
            <a:endParaRPr lang="es-ES" altLang="sk-SK"/>
          </a:p>
        </p:txBody>
      </p:sp>
    </p:spTree>
    <p:extLst>
      <p:ext uri="{BB962C8B-B14F-4D97-AF65-F5344CB8AC3E}">
        <p14:creationId xmlns:p14="http://schemas.microsoft.com/office/powerpoint/2010/main" val="329423146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13. 10. 2020</a:t>
            </a:fld>
            <a:endParaRPr lang="es-ES" altLang="sk-SK"/>
          </a:p>
        </p:txBody>
      </p:sp>
    </p:spTree>
    <p:extLst>
      <p:ext uri="{BB962C8B-B14F-4D97-AF65-F5344CB8AC3E}">
        <p14:creationId xmlns:p14="http://schemas.microsoft.com/office/powerpoint/2010/main" val="424438948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13. 10. 2020</a:t>
            </a:fld>
            <a:endParaRPr lang="es-ES" altLang="sk-SK"/>
          </a:p>
        </p:txBody>
      </p:sp>
    </p:spTree>
    <p:extLst>
      <p:ext uri="{BB962C8B-B14F-4D97-AF65-F5344CB8AC3E}">
        <p14:creationId xmlns:p14="http://schemas.microsoft.com/office/powerpoint/2010/main" val="422212268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13. 10. 2020</a:t>
            </a:fld>
            <a:endParaRPr lang="es-ES" altLang="sk-SK"/>
          </a:p>
        </p:txBody>
      </p:sp>
    </p:spTree>
    <p:extLst>
      <p:ext uri="{BB962C8B-B14F-4D97-AF65-F5344CB8AC3E}">
        <p14:creationId xmlns:p14="http://schemas.microsoft.com/office/powerpoint/2010/main" val="337165933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13. 10. 2020</a:t>
            </a:fld>
            <a:endParaRPr lang="es-ES" altLang="sk-SK"/>
          </a:p>
        </p:txBody>
      </p:sp>
    </p:spTree>
    <p:extLst>
      <p:ext uri="{BB962C8B-B14F-4D97-AF65-F5344CB8AC3E}">
        <p14:creationId xmlns:p14="http://schemas.microsoft.com/office/powerpoint/2010/main" val="291370940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13. 10. 2020</a:t>
            </a:fld>
            <a:endParaRPr lang="es-ES" altLang="sk-SK"/>
          </a:p>
        </p:txBody>
      </p:sp>
    </p:spTree>
    <p:extLst>
      <p:ext uri="{BB962C8B-B14F-4D97-AF65-F5344CB8AC3E}">
        <p14:creationId xmlns:p14="http://schemas.microsoft.com/office/powerpoint/2010/main" val="41133025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04AF51-D6E5-42E4-BC01-7946AF6D1761}" type="datetimeFigureOut">
              <a:rPr lang="es-ES" smtClean="0"/>
              <a:t>13/10/2020</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4CBA84-AEF9-4E64-9A65-494B3B0ABB45}" type="slidenum">
              <a:rPr lang="es-ES" smtClean="0"/>
              <a:t>‹#›</a:t>
            </a:fld>
            <a:endParaRPr lang="es-ES"/>
          </a:p>
        </p:txBody>
      </p:sp>
    </p:spTree>
    <p:extLst>
      <p:ext uri="{BB962C8B-B14F-4D97-AF65-F5344CB8AC3E}">
        <p14:creationId xmlns:p14="http://schemas.microsoft.com/office/powerpoint/2010/main" val="511694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962F1AA-D862-4BD7-890C-88DC1F78E71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7AA5FE21-27FF-4E38-B458-0A27C9B38B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525CE2B4-DF72-4D95-82B7-6F8B65940FD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615104-B7AF-4458-B6CA-BD556D76BDF6}" type="datetimeFigureOut">
              <a:rPr lang="sk-SK" smtClean="0"/>
              <a:t>13. 10. 2020</a:t>
            </a:fld>
            <a:endParaRPr lang="sk-SK"/>
          </a:p>
        </p:txBody>
      </p:sp>
      <p:sp>
        <p:nvSpPr>
          <p:cNvPr id="5" name="Zástupný objekt pre pätu 4">
            <a:extLst>
              <a:ext uri="{FF2B5EF4-FFF2-40B4-BE49-F238E27FC236}">
                <a16:creationId xmlns:a16="http://schemas.microsoft.com/office/drawing/2014/main" id="{5B7621E3-4A26-4234-AA36-8E17E04E851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D6EC9B86-8D89-463E-A757-CCDEE6678C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D81458-E404-43E6-ACEA-927A6A84CFDA}" type="slidenum">
              <a:rPr lang="sk-SK" smtClean="0"/>
              <a:t>‹#›</a:t>
            </a:fld>
            <a:endParaRPr lang="sk-SK"/>
          </a:p>
        </p:txBody>
      </p:sp>
    </p:spTree>
    <p:extLst>
      <p:ext uri="{BB962C8B-B14F-4D97-AF65-F5344CB8AC3E}">
        <p14:creationId xmlns:p14="http://schemas.microsoft.com/office/powerpoint/2010/main" val="139544774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13. 10. 2020</a:t>
            </a:fld>
            <a:endParaRPr lang="es-ES" altLang="sk-SK"/>
          </a:p>
        </p:txBody>
      </p:sp>
    </p:spTree>
    <p:extLst>
      <p:ext uri="{BB962C8B-B14F-4D97-AF65-F5344CB8AC3E}">
        <p14:creationId xmlns:p14="http://schemas.microsoft.com/office/powerpoint/2010/main" val="321871622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image" Target="../media/image2.png"/><Relationship Id="rId7" Type="http://schemas.microsoft.com/office/2007/relationships/hdphoto" Target="../media/hdphoto1.wdp"/><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audio" Target="../media/audio1.wav"/><Relationship Id="rId4" Type="http://schemas.openxmlformats.org/officeDocument/2006/relationships/image" Target="../media/image3.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slide" Target="slide2.xml"/><Relationship Id="rId1" Type="http://schemas.openxmlformats.org/officeDocument/2006/relationships/slideLayout" Target="../slideLayouts/slideLayout1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e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7.png"/><Relationship Id="rId4"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1.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2.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3.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4.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6.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7.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8.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9.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0.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1.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2.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3.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4.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44.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hyperlink" Target="https://vk.com/mispps" TargetMode="External"/><Relationship Id="rId3" Type="http://schemas.openxmlformats.org/officeDocument/2006/relationships/image" Target="../media/image58.png"/><Relationship Id="rId7" Type="http://schemas.openxmlformats.org/officeDocument/2006/relationships/hyperlink" Target="https://www.facebook.com/mispps" TargetMode="External"/><Relationship Id="rId12" Type="http://schemas.openxmlformats.org/officeDocument/2006/relationships/image" Target="../media/image63.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60.png"/><Relationship Id="rId11" Type="http://schemas.openxmlformats.org/officeDocument/2006/relationships/hyperlink" Target="https://plus.google.com/+Mispps/" TargetMode="External"/><Relationship Id="rId5" Type="http://schemas.openxmlformats.org/officeDocument/2006/relationships/image" Target="../media/image59.png"/><Relationship Id="rId10" Type="http://schemas.openxmlformats.org/officeDocument/2006/relationships/image" Target="../media/image6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4">
            <a:extLst>
              <a:ext uri="{FF2B5EF4-FFF2-40B4-BE49-F238E27FC236}">
                <a16:creationId xmlns:a16="http://schemas.microsoft.com/office/drawing/2014/main" id="{DC1AB562-1AE0-4275-9ADE-926AFB53A0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94897" y="4691634"/>
            <a:ext cx="1596267" cy="1362033"/>
          </a:xfrm>
          <a:prstGeom prst="rect">
            <a:avLst/>
          </a:prstGeom>
        </p:spPr>
      </p:pic>
      <p:pic>
        <p:nvPicPr>
          <p:cNvPr id="4" name="Foto 3">
            <a:extLst>
              <a:ext uri="{FF2B5EF4-FFF2-40B4-BE49-F238E27FC236}">
                <a16:creationId xmlns:a16="http://schemas.microsoft.com/office/drawing/2014/main" id="{273FA4E4-3786-4D33-B4EE-01D317957C8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7018" y="1960031"/>
            <a:ext cx="1532024" cy="1400995"/>
          </a:xfrm>
          <a:prstGeom prst="rect">
            <a:avLst/>
          </a:prstGeom>
        </p:spPr>
      </p:pic>
      <p:pic>
        <p:nvPicPr>
          <p:cNvPr id="8" name="Foto 2">
            <a:extLst>
              <a:ext uri="{FF2B5EF4-FFF2-40B4-BE49-F238E27FC236}">
                <a16:creationId xmlns:a16="http://schemas.microsoft.com/office/drawing/2014/main" id="{3F2C0A70-9C79-4D4D-8679-EE29136A5A9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38080" y="4116599"/>
            <a:ext cx="2188791" cy="2114052"/>
          </a:xfrm>
          <a:prstGeom prst="rect">
            <a:avLst/>
          </a:prstGeom>
        </p:spPr>
      </p:pic>
      <p:pic>
        <p:nvPicPr>
          <p:cNvPr id="10" name="Foto 1">
            <a:extLst>
              <a:ext uri="{FF2B5EF4-FFF2-40B4-BE49-F238E27FC236}">
                <a16:creationId xmlns:a16="http://schemas.microsoft.com/office/drawing/2014/main" id="{215E32B5-003F-4DE3-813B-3C92931C363B}"/>
              </a:ext>
            </a:extLst>
          </p:cNvPr>
          <p:cNvPicPr>
            <a:picLocks noChangeAspect="1"/>
          </p:cNvPicPr>
          <p:nvPr/>
        </p:nvPicPr>
        <p:blipFill>
          <a:blip r:embed="rId6">
            <a:extLst>
              <a:ext uri="{BEBA8EAE-BF5A-486C-A8C5-ECC9F3942E4B}">
                <a14:imgProps xmlns:a14="http://schemas.microsoft.com/office/drawing/2010/main">
                  <a14:imgLayer r:embed="rId7">
                    <a14:imgEffect>
                      <a14:brightnessContrast bright="23000"/>
                    </a14:imgEffect>
                  </a14:imgLayer>
                </a14:imgProps>
              </a:ext>
              <a:ext uri="{28A0092B-C50C-407E-A947-70E740481C1C}">
                <a14:useLocalDpi xmlns:a14="http://schemas.microsoft.com/office/drawing/2010/main" val="0"/>
              </a:ext>
            </a:extLst>
          </a:blip>
          <a:stretch>
            <a:fillRect/>
          </a:stretch>
        </p:blipFill>
        <p:spPr>
          <a:xfrm>
            <a:off x="323677" y="491063"/>
            <a:ext cx="3417598" cy="2937937"/>
          </a:xfrm>
          <a:prstGeom prst="rect">
            <a:avLst/>
          </a:prstGeom>
        </p:spPr>
      </p:pic>
      <p:pic>
        <p:nvPicPr>
          <p:cNvPr id="13" name="Kresba">
            <a:extLst>
              <a:ext uri="{FF2B5EF4-FFF2-40B4-BE49-F238E27FC236}">
                <a16:creationId xmlns:a16="http://schemas.microsoft.com/office/drawing/2014/main" id="{6FA12B3D-B0E3-488B-B4E7-959ADFBFFD73}"/>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4260429" y="0"/>
            <a:ext cx="5447437" cy="6858000"/>
          </a:xfrm>
          <a:prstGeom prst="rect">
            <a:avLst/>
          </a:prstGeom>
        </p:spPr>
      </p:pic>
      <p:sp>
        <p:nvSpPr>
          <p:cNvPr id="11" name="Text">
            <a:extLst>
              <a:ext uri="{FF2B5EF4-FFF2-40B4-BE49-F238E27FC236}">
                <a16:creationId xmlns:a16="http://schemas.microsoft.com/office/drawing/2014/main" id="{2BFF1396-90B2-4A8D-B324-EEB57417A106}"/>
              </a:ext>
            </a:extLst>
          </p:cNvPr>
          <p:cNvSpPr/>
          <p:nvPr/>
        </p:nvSpPr>
        <p:spPr>
          <a:xfrm>
            <a:off x="4457878" y="5047259"/>
            <a:ext cx="5052537" cy="1261884"/>
          </a:xfrm>
          <a:prstGeom prst="rect">
            <a:avLst/>
          </a:prstGeom>
          <a:noFill/>
        </p:spPr>
        <p:txBody>
          <a:bodyPr wrap="none" lIns="91440" tIns="45720" rIns="91440" bIns="45720">
            <a:spAutoFit/>
            <a:scene3d>
              <a:camera prst="orthographicFront"/>
              <a:lightRig rig="harsh" dir="t"/>
            </a:scene3d>
            <a:sp3d prstMaterial="matte">
              <a:contourClr>
                <a:schemeClr val="bg1">
                  <a:lumMod val="65000"/>
                </a:schemeClr>
              </a:contourClr>
            </a:sp3d>
          </a:bodyPr>
          <a:lstStyle/>
          <a:p>
            <a:pPr algn="ctr"/>
            <a:r>
              <a:rPr lang="sk-SK" sz="4400" b="1">
                <a:ln w="15875">
                  <a:solidFill>
                    <a:schemeClr val="tx1"/>
                  </a:solidFill>
                  <a:prstDash val="solid"/>
                </a:ln>
                <a:solidFill>
                  <a:schemeClr val="bg1"/>
                </a:solidFill>
                <a:latin typeface="Nadianne" panose="03020902050305070206" pitchFamily="66" charset="0"/>
              </a:rPr>
              <a:t>Guía de Canadá</a:t>
            </a:r>
          </a:p>
          <a:p>
            <a:pPr algn="ctr"/>
            <a:r>
              <a:rPr lang="sk-SK" sz="3200" b="1">
                <a:ln w="15875">
                  <a:solidFill>
                    <a:schemeClr val="tx1"/>
                  </a:solidFill>
                  <a:prstDash val="solid"/>
                </a:ln>
                <a:solidFill>
                  <a:schemeClr val="bg1"/>
                </a:solidFill>
                <a:latin typeface="Nadianne" panose="03020902050305070206" pitchFamily="66" charset="0"/>
              </a:rPr>
              <a:t>Parque Nacional Banff</a:t>
            </a:r>
          </a:p>
        </p:txBody>
      </p:sp>
      <p:pic>
        <p:nvPicPr>
          <p:cNvPr id="15" name="Rám 1">
            <a:extLst>
              <a:ext uri="{FF2B5EF4-FFF2-40B4-BE49-F238E27FC236}">
                <a16:creationId xmlns:a16="http://schemas.microsoft.com/office/drawing/2014/main" id="{A1FEDF7A-FE73-4506-A38E-30B58A5BE4A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5400000">
            <a:off x="3555147" y="705282"/>
            <a:ext cx="6857998" cy="5447438"/>
          </a:xfrm>
          <a:prstGeom prst="rect">
            <a:avLst/>
          </a:prstGeom>
        </p:spPr>
      </p:pic>
    </p:spTree>
    <p:extLst>
      <p:ext uri="{BB962C8B-B14F-4D97-AF65-F5344CB8AC3E}">
        <p14:creationId xmlns:p14="http://schemas.microsoft.com/office/powerpoint/2010/main" val="2099641370"/>
      </p:ext>
    </p:extLst>
  </p:cSld>
  <p:clrMapOvr>
    <a:masterClrMapping/>
  </p:clrMapOvr>
  <mc:AlternateContent xmlns:mc="http://schemas.openxmlformats.org/markup-compatibility/2006" xmlns:p14="http://schemas.microsoft.com/office/powerpoint/2010/main">
    <mc:Choice Requires="p14">
      <p:transition spd="slow" p14:dur="2000" advClick="0" advTm="11000">
        <p:fade/>
        <p:sndAc>
          <p:stSnd loop="1">
            <p:snd r:embed="rId2" name="Brendan Power - What A Wonderful World1.wav"/>
          </p:stSnd>
        </p:sndAc>
      </p:transition>
    </mc:Choice>
    <mc:Fallback xmlns="">
      <p:transition spd="slow" advClick="0" advTm="11000">
        <p:fade/>
        <p:sndAc>
          <p:stSnd loop="1">
            <p:snd r:embed="rId10" name="Brendan Power - What A Wonderful World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ppt_x</p:attrName>
                                        </p:attrNameLst>
                                      </p:cBhvr>
                                      <p:tavLst>
                                        <p:tav tm="0">
                                          <p:val>
                                            <p:strVal val="#ppt_x"/>
                                          </p:val>
                                        </p:tav>
                                        <p:tav tm="100000">
                                          <p:val>
                                            <p:strVal val="#ppt_x"/>
                                          </p:val>
                                        </p:tav>
                                      </p:tavLst>
                                    </p:anim>
                                    <p:anim calcmode="lin" valueType="num">
                                      <p:cBhvr>
                                        <p:cTn id="9" dur="2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2500"/>
                            </p:stCondLst>
                            <p:childTnLst>
                              <p:par>
                                <p:cTn id="11" presetID="53" presetClass="entr" presetSubtype="528"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2500" fill="hold"/>
                                        <p:tgtEl>
                                          <p:spTgt spid="10"/>
                                        </p:tgtEl>
                                        <p:attrNameLst>
                                          <p:attrName>ppt_w</p:attrName>
                                        </p:attrNameLst>
                                      </p:cBhvr>
                                      <p:tavLst>
                                        <p:tav tm="0">
                                          <p:val>
                                            <p:fltVal val="0"/>
                                          </p:val>
                                        </p:tav>
                                        <p:tav tm="100000">
                                          <p:val>
                                            <p:strVal val="#ppt_w"/>
                                          </p:val>
                                        </p:tav>
                                      </p:tavLst>
                                    </p:anim>
                                    <p:anim calcmode="lin" valueType="num">
                                      <p:cBhvr>
                                        <p:cTn id="14" dur="2500" fill="hold"/>
                                        <p:tgtEl>
                                          <p:spTgt spid="10"/>
                                        </p:tgtEl>
                                        <p:attrNameLst>
                                          <p:attrName>ppt_h</p:attrName>
                                        </p:attrNameLst>
                                      </p:cBhvr>
                                      <p:tavLst>
                                        <p:tav tm="0">
                                          <p:val>
                                            <p:fltVal val="0"/>
                                          </p:val>
                                        </p:tav>
                                        <p:tav tm="100000">
                                          <p:val>
                                            <p:strVal val="#ppt_h"/>
                                          </p:val>
                                        </p:tav>
                                      </p:tavLst>
                                    </p:anim>
                                    <p:animEffect transition="in" filter="fade">
                                      <p:cBhvr>
                                        <p:cTn id="15" dur="2500"/>
                                        <p:tgtEl>
                                          <p:spTgt spid="10"/>
                                        </p:tgtEl>
                                      </p:cBhvr>
                                    </p:animEffect>
                                    <p:anim calcmode="lin" valueType="num">
                                      <p:cBhvr>
                                        <p:cTn id="16" dur="2500" fill="hold"/>
                                        <p:tgtEl>
                                          <p:spTgt spid="10"/>
                                        </p:tgtEl>
                                        <p:attrNameLst>
                                          <p:attrName>ppt_x</p:attrName>
                                        </p:attrNameLst>
                                      </p:cBhvr>
                                      <p:tavLst>
                                        <p:tav tm="0">
                                          <p:val>
                                            <p:fltVal val="0.5"/>
                                          </p:val>
                                        </p:tav>
                                        <p:tav tm="100000">
                                          <p:val>
                                            <p:strVal val="#ppt_x"/>
                                          </p:val>
                                        </p:tav>
                                      </p:tavLst>
                                    </p:anim>
                                    <p:anim calcmode="lin" valueType="num">
                                      <p:cBhvr>
                                        <p:cTn id="17" dur="2500" fill="hold"/>
                                        <p:tgtEl>
                                          <p:spTgt spid="10"/>
                                        </p:tgtEl>
                                        <p:attrNameLst>
                                          <p:attrName>ppt_y</p:attrName>
                                        </p:attrNameLst>
                                      </p:cBhvr>
                                      <p:tavLst>
                                        <p:tav tm="0">
                                          <p:val>
                                            <p:fltVal val="0.5"/>
                                          </p:val>
                                        </p:tav>
                                        <p:tav tm="100000">
                                          <p:val>
                                            <p:strVal val="#ppt_y"/>
                                          </p:val>
                                        </p:tav>
                                      </p:tavLst>
                                    </p:anim>
                                  </p:childTnLst>
                                </p:cTn>
                              </p:par>
                              <p:par>
                                <p:cTn id="18" presetID="53" presetClass="entr" presetSubtype="528" fill="hold" nodeType="withEffect">
                                  <p:stCondLst>
                                    <p:cond delay="1500"/>
                                  </p:stCondLst>
                                  <p:childTnLst>
                                    <p:set>
                                      <p:cBhvr>
                                        <p:cTn id="19" dur="1" fill="hold">
                                          <p:stCondLst>
                                            <p:cond delay="0"/>
                                          </p:stCondLst>
                                        </p:cTn>
                                        <p:tgtEl>
                                          <p:spTgt spid="8"/>
                                        </p:tgtEl>
                                        <p:attrNameLst>
                                          <p:attrName>style.visibility</p:attrName>
                                        </p:attrNameLst>
                                      </p:cBhvr>
                                      <p:to>
                                        <p:strVal val="visible"/>
                                      </p:to>
                                    </p:set>
                                    <p:anim calcmode="lin" valueType="num">
                                      <p:cBhvr>
                                        <p:cTn id="20" dur="2500" fill="hold"/>
                                        <p:tgtEl>
                                          <p:spTgt spid="8"/>
                                        </p:tgtEl>
                                        <p:attrNameLst>
                                          <p:attrName>ppt_w</p:attrName>
                                        </p:attrNameLst>
                                      </p:cBhvr>
                                      <p:tavLst>
                                        <p:tav tm="0">
                                          <p:val>
                                            <p:fltVal val="0"/>
                                          </p:val>
                                        </p:tav>
                                        <p:tav tm="100000">
                                          <p:val>
                                            <p:strVal val="#ppt_w"/>
                                          </p:val>
                                        </p:tav>
                                      </p:tavLst>
                                    </p:anim>
                                    <p:anim calcmode="lin" valueType="num">
                                      <p:cBhvr>
                                        <p:cTn id="21" dur="2500" fill="hold"/>
                                        <p:tgtEl>
                                          <p:spTgt spid="8"/>
                                        </p:tgtEl>
                                        <p:attrNameLst>
                                          <p:attrName>ppt_h</p:attrName>
                                        </p:attrNameLst>
                                      </p:cBhvr>
                                      <p:tavLst>
                                        <p:tav tm="0">
                                          <p:val>
                                            <p:fltVal val="0"/>
                                          </p:val>
                                        </p:tav>
                                        <p:tav tm="100000">
                                          <p:val>
                                            <p:strVal val="#ppt_h"/>
                                          </p:val>
                                        </p:tav>
                                      </p:tavLst>
                                    </p:anim>
                                    <p:animEffect transition="in" filter="fade">
                                      <p:cBhvr>
                                        <p:cTn id="22" dur="2500"/>
                                        <p:tgtEl>
                                          <p:spTgt spid="8"/>
                                        </p:tgtEl>
                                      </p:cBhvr>
                                    </p:animEffect>
                                    <p:anim calcmode="lin" valueType="num">
                                      <p:cBhvr>
                                        <p:cTn id="23" dur="2500" fill="hold"/>
                                        <p:tgtEl>
                                          <p:spTgt spid="8"/>
                                        </p:tgtEl>
                                        <p:attrNameLst>
                                          <p:attrName>ppt_x</p:attrName>
                                        </p:attrNameLst>
                                      </p:cBhvr>
                                      <p:tavLst>
                                        <p:tav tm="0">
                                          <p:val>
                                            <p:fltVal val="0.5"/>
                                          </p:val>
                                        </p:tav>
                                        <p:tav tm="100000">
                                          <p:val>
                                            <p:strVal val="#ppt_x"/>
                                          </p:val>
                                        </p:tav>
                                      </p:tavLst>
                                    </p:anim>
                                    <p:anim calcmode="lin" valueType="num">
                                      <p:cBhvr>
                                        <p:cTn id="24" dur="2500" fill="hold"/>
                                        <p:tgtEl>
                                          <p:spTgt spid="8"/>
                                        </p:tgtEl>
                                        <p:attrNameLst>
                                          <p:attrName>ppt_y</p:attrName>
                                        </p:attrNameLst>
                                      </p:cBhvr>
                                      <p:tavLst>
                                        <p:tav tm="0">
                                          <p:val>
                                            <p:fltVal val="0.5"/>
                                          </p:val>
                                        </p:tav>
                                        <p:tav tm="100000">
                                          <p:val>
                                            <p:strVal val="#ppt_y"/>
                                          </p:val>
                                        </p:tav>
                                      </p:tavLst>
                                    </p:anim>
                                  </p:childTnLst>
                                </p:cTn>
                              </p:par>
                              <p:par>
                                <p:cTn id="25" presetID="53" presetClass="entr" presetSubtype="528" fill="hold" nodeType="withEffect">
                                  <p:stCondLst>
                                    <p:cond delay="3000"/>
                                  </p:stCondLst>
                                  <p:childTnLst>
                                    <p:set>
                                      <p:cBhvr>
                                        <p:cTn id="26" dur="1" fill="hold">
                                          <p:stCondLst>
                                            <p:cond delay="0"/>
                                          </p:stCondLst>
                                        </p:cTn>
                                        <p:tgtEl>
                                          <p:spTgt spid="4"/>
                                        </p:tgtEl>
                                        <p:attrNameLst>
                                          <p:attrName>style.visibility</p:attrName>
                                        </p:attrNameLst>
                                      </p:cBhvr>
                                      <p:to>
                                        <p:strVal val="visible"/>
                                      </p:to>
                                    </p:set>
                                    <p:anim calcmode="lin" valueType="num">
                                      <p:cBhvr>
                                        <p:cTn id="27" dur="2500" fill="hold"/>
                                        <p:tgtEl>
                                          <p:spTgt spid="4"/>
                                        </p:tgtEl>
                                        <p:attrNameLst>
                                          <p:attrName>ppt_w</p:attrName>
                                        </p:attrNameLst>
                                      </p:cBhvr>
                                      <p:tavLst>
                                        <p:tav tm="0">
                                          <p:val>
                                            <p:fltVal val="0"/>
                                          </p:val>
                                        </p:tav>
                                        <p:tav tm="100000">
                                          <p:val>
                                            <p:strVal val="#ppt_w"/>
                                          </p:val>
                                        </p:tav>
                                      </p:tavLst>
                                    </p:anim>
                                    <p:anim calcmode="lin" valueType="num">
                                      <p:cBhvr>
                                        <p:cTn id="28" dur="2500" fill="hold"/>
                                        <p:tgtEl>
                                          <p:spTgt spid="4"/>
                                        </p:tgtEl>
                                        <p:attrNameLst>
                                          <p:attrName>ppt_h</p:attrName>
                                        </p:attrNameLst>
                                      </p:cBhvr>
                                      <p:tavLst>
                                        <p:tav tm="0">
                                          <p:val>
                                            <p:fltVal val="0"/>
                                          </p:val>
                                        </p:tav>
                                        <p:tav tm="100000">
                                          <p:val>
                                            <p:strVal val="#ppt_h"/>
                                          </p:val>
                                        </p:tav>
                                      </p:tavLst>
                                    </p:anim>
                                    <p:animEffect transition="in" filter="fade">
                                      <p:cBhvr>
                                        <p:cTn id="29" dur="2500"/>
                                        <p:tgtEl>
                                          <p:spTgt spid="4"/>
                                        </p:tgtEl>
                                      </p:cBhvr>
                                    </p:animEffect>
                                    <p:anim calcmode="lin" valueType="num">
                                      <p:cBhvr>
                                        <p:cTn id="30" dur="2500" fill="hold"/>
                                        <p:tgtEl>
                                          <p:spTgt spid="4"/>
                                        </p:tgtEl>
                                        <p:attrNameLst>
                                          <p:attrName>ppt_x</p:attrName>
                                        </p:attrNameLst>
                                      </p:cBhvr>
                                      <p:tavLst>
                                        <p:tav tm="0">
                                          <p:val>
                                            <p:fltVal val="0.5"/>
                                          </p:val>
                                        </p:tav>
                                        <p:tav tm="100000">
                                          <p:val>
                                            <p:strVal val="#ppt_x"/>
                                          </p:val>
                                        </p:tav>
                                      </p:tavLst>
                                    </p:anim>
                                    <p:anim calcmode="lin" valueType="num">
                                      <p:cBhvr>
                                        <p:cTn id="31" dur="2500" fill="hold"/>
                                        <p:tgtEl>
                                          <p:spTgt spid="4"/>
                                        </p:tgtEl>
                                        <p:attrNameLst>
                                          <p:attrName>ppt_y</p:attrName>
                                        </p:attrNameLst>
                                      </p:cBhvr>
                                      <p:tavLst>
                                        <p:tav tm="0">
                                          <p:val>
                                            <p:fltVal val="0.5"/>
                                          </p:val>
                                        </p:tav>
                                        <p:tav tm="100000">
                                          <p:val>
                                            <p:strVal val="#ppt_y"/>
                                          </p:val>
                                        </p:tav>
                                      </p:tavLst>
                                    </p:anim>
                                  </p:childTnLst>
                                </p:cTn>
                              </p:par>
                              <p:par>
                                <p:cTn id="32" presetID="53" presetClass="entr" presetSubtype="528" fill="hold" nodeType="withEffect">
                                  <p:stCondLst>
                                    <p:cond delay="4500"/>
                                  </p:stCondLst>
                                  <p:childTnLst>
                                    <p:set>
                                      <p:cBhvr>
                                        <p:cTn id="33" dur="1" fill="hold">
                                          <p:stCondLst>
                                            <p:cond delay="0"/>
                                          </p:stCondLst>
                                        </p:cTn>
                                        <p:tgtEl>
                                          <p:spTgt spid="6"/>
                                        </p:tgtEl>
                                        <p:attrNameLst>
                                          <p:attrName>style.visibility</p:attrName>
                                        </p:attrNameLst>
                                      </p:cBhvr>
                                      <p:to>
                                        <p:strVal val="visible"/>
                                      </p:to>
                                    </p:set>
                                    <p:anim calcmode="lin" valueType="num">
                                      <p:cBhvr>
                                        <p:cTn id="34" dur="2500" fill="hold"/>
                                        <p:tgtEl>
                                          <p:spTgt spid="6"/>
                                        </p:tgtEl>
                                        <p:attrNameLst>
                                          <p:attrName>ppt_w</p:attrName>
                                        </p:attrNameLst>
                                      </p:cBhvr>
                                      <p:tavLst>
                                        <p:tav tm="0">
                                          <p:val>
                                            <p:fltVal val="0"/>
                                          </p:val>
                                        </p:tav>
                                        <p:tav tm="100000">
                                          <p:val>
                                            <p:strVal val="#ppt_w"/>
                                          </p:val>
                                        </p:tav>
                                      </p:tavLst>
                                    </p:anim>
                                    <p:anim calcmode="lin" valueType="num">
                                      <p:cBhvr>
                                        <p:cTn id="35" dur="2500" fill="hold"/>
                                        <p:tgtEl>
                                          <p:spTgt spid="6"/>
                                        </p:tgtEl>
                                        <p:attrNameLst>
                                          <p:attrName>ppt_h</p:attrName>
                                        </p:attrNameLst>
                                      </p:cBhvr>
                                      <p:tavLst>
                                        <p:tav tm="0">
                                          <p:val>
                                            <p:fltVal val="0"/>
                                          </p:val>
                                        </p:tav>
                                        <p:tav tm="100000">
                                          <p:val>
                                            <p:strVal val="#ppt_h"/>
                                          </p:val>
                                        </p:tav>
                                      </p:tavLst>
                                    </p:anim>
                                    <p:animEffect transition="in" filter="fade">
                                      <p:cBhvr>
                                        <p:cTn id="36" dur="2500"/>
                                        <p:tgtEl>
                                          <p:spTgt spid="6"/>
                                        </p:tgtEl>
                                      </p:cBhvr>
                                    </p:animEffect>
                                    <p:anim calcmode="lin" valueType="num">
                                      <p:cBhvr>
                                        <p:cTn id="37" dur="2500" fill="hold"/>
                                        <p:tgtEl>
                                          <p:spTgt spid="6"/>
                                        </p:tgtEl>
                                        <p:attrNameLst>
                                          <p:attrName>ppt_x</p:attrName>
                                        </p:attrNameLst>
                                      </p:cBhvr>
                                      <p:tavLst>
                                        <p:tav tm="0">
                                          <p:val>
                                            <p:fltVal val="0.5"/>
                                          </p:val>
                                        </p:tav>
                                        <p:tav tm="100000">
                                          <p:val>
                                            <p:strVal val="#ppt_x"/>
                                          </p:val>
                                        </p:tav>
                                      </p:tavLst>
                                    </p:anim>
                                    <p:anim calcmode="lin" valueType="num">
                                      <p:cBhvr>
                                        <p:cTn id="38" dur="25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SVK">
            <a:extLst>
              <a:ext uri="{FF2B5EF4-FFF2-40B4-BE49-F238E27FC236}">
                <a16:creationId xmlns:a16="http://schemas.microsoft.com/office/drawing/2014/main" id="{03AA5A8C-EDA5-405C-B812-9782A8BA35BB}"/>
              </a:ext>
            </a:extLst>
          </p:cNvPr>
          <p:cNvSpPr txBox="1"/>
          <p:nvPr/>
        </p:nvSpPr>
        <p:spPr>
          <a:xfrm>
            <a:off x="1512000" y="4608000"/>
            <a:ext cx="10008000" cy="1508105"/>
          </a:xfrm>
          <a:prstGeom prst="rect">
            <a:avLst/>
          </a:prstGeom>
          <a:gradFill>
            <a:gsLst>
              <a:gs pos="0">
                <a:srgbClr val="69920F"/>
              </a:gs>
              <a:gs pos="68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schemeClr val="tx1">
                <a:alpha val="50000"/>
              </a:schemeClr>
            </a:outerShdw>
          </a:effectLst>
        </p:spPr>
        <p:txBody>
          <a:bodyPr wrap="square" rtlCol="0">
            <a:spAutoFit/>
          </a:bodyPr>
          <a:lstStyle>
            <a:defPPr>
              <a:defRPr lang="sk-SK"/>
            </a:defPPr>
            <a:lvl1pPr lvl="0" algn="just">
              <a:defRPr kumimoji="0" sz="2000" b="0" i="0" u="none" strike="noStrike" cap="none" spc="0" normalizeH="0" baseline="0">
                <a:ln>
                  <a:solidFill>
                    <a:prstClr val="white"/>
                  </a:solidFill>
                </a:ln>
                <a:solidFill>
                  <a:srgbClr val="FF0000"/>
                </a:solidFill>
                <a:effectLst/>
                <a:uLnTx/>
                <a:uFillTx/>
                <a:latin typeface="Merlin CE" pitchFamily="2" charset="0"/>
              </a:defRPr>
            </a:lvl1pPr>
          </a:lstStyle>
          <a:p>
            <a:pPr lvl="0">
              <a:defRPr/>
            </a:pPr>
            <a:r>
              <a:rPr kumimoji="0" lang="sk-SK" sz="2000" b="0" i="0" u="none" strike="noStrike" kern="120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1200" cap="none" spc="0" normalizeH="0" baseline="0" noProof="0">
                <a:ln>
                  <a:solidFill>
                    <a:prstClr val="black"/>
                  </a:solidFill>
                </a:ln>
                <a:solidFill>
                  <a:srgbClr val="FF0000"/>
                </a:solidFill>
                <a:effectLst/>
                <a:uLnTx/>
                <a:uFillTx/>
                <a:latin typeface="Merlin CE" pitchFamily="2" charset="0"/>
                <a:ea typeface="+mn-ea"/>
                <a:cs typeface="+mn-cs"/>
              </a:rPr>
              <a:t>N</a:t>
            </a:r>
            <a:r>
              <a:rPr lang="en-US" sz="1800" i="1">
                <a:ln>
                  <a:noFill/>
                </a:ln>
                <a:solidFill>
                  <a:prstClr val="black"/>
                </a:solidFill>
                <a:latin typeface="Calibri" panose="020F0502020204030204"/>
              </a:rPr>
              <a:t>árodný park Banff je najstarším kanadským národným parkom. Bol založen</a:t>
            </a:r>
            <a:r>
              <a:rPr lang="sk-SK" sz="1800" i="1">
                <a:ln>
                  <a:noFill/>
                </a:ln>
                <a:solidFill>
                  <a:prstClr val="black"/>
                </a:solidFill>
                <a:latin typeface="Calibri" panose="020F0502020204030204"/>
              </a:rPr>
              <a:t>ý</a:t>
            </a:r>
            <a:r>
              <a:rPr lang="en-US" sz="1800" i="1">
                <a:ln>
                  <a:noFill/>
                </a:ln>
                <a:solidFill>
                  <a:prstClr val="black"/>
                </a:solidFill>
                <a:latin typeface="Calibri" panose="020F0502020204030204"/>
              </a:rPr>
              <a:t> v roku 1885 a nachádza sa v Skalistých horách (</a:t>
            </a:r>
            <a:r>
              <a:rPr lang="sk-SK" sz="1800" i="1">
                <a:ln>
                  <a:noFill/>
                </a:ln>
                <a:solidFill>
                  <a:prstClr val="black"/>
                </a:solidFill>
                <a:latin typeface="Calibri" panose="020F0502020204030204"/>
              </a:rPr>
              <a:t>v </a:t>
            </a:r>
            <a:r>
              <a:rPr lang="en-US" sz="1800" i="1">
                <a:ln>
                  <a:noFill/>
                </a:ln>
                <a:solidFill>
                  <a:prstClr val="black"/>
                </a:solidFill>
                <a:latin typeface="Calibri" panose="020F0502020204030204"/>
              </a:rPr>
              <a:t>provinci</a:t>
            </a:r>
            <a:r>
              <a:rPr lang="sk-SK" sz="1800" i="1">
                <a:ln>
                  <a:noFill/>
                </a:ln>
                <a:solidFill>
                  <a:prstClr val="black"/>
                </a:solidFill>
                <a:latin typeface="Calibri" panose="020F0502020204030204"/>
              </a:rPr>
              <a:t>i</a:t>
            </a:r>
            <a:r>
              <a:rPr lang="en-US" sz="1800" i="1">
                <a:ln>
                  <a:noFill/>
                </a:ln>
                <a:solidFill>
                  <a:prstClr val="black"/>
                </a:solidFill>
                <a:latin typeface="Calibri" panose="020F0502020204030204"/>
              </a:rPr>
              <a:t> Alberta). Hlavným obchodným centrom parku je mesto Banff v údolí rieky Bow. Park má subarktické podnebie s tromi ekoregiónmi, vrátane horských, subalpínskych a vysokohorských. Hory sú tvorené zo sedimentárnych hornín, ktoré boli tlačené na východ nad novšie skalné vrstvy, pred 80 až 55 miliónmi rokov. Erózia z vody a ľadu vytesala hory do ich súčasných tvarov.</a:t>
            </a:r>
            <a:endParaRPr kumimoji="0" lang="en-US" sz="1800" b="0" i="1"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 name="ANG">
            <a:extLst>
              <a:ext uri="{FF2B5EF4-FFF2-40B4-BE49-F238E27FC236}">
                <a16:creationId xmlns:a16="http://schemas.microsoft.com/office/drawing/2014/main" id="{323BD54C-B4A0-4EDD-B235-8F47EBF29894}"/>
              </a:ext>
            </a:extLst>
          </p:cNvPr>
          <p:cNvSpPr txBox="1"/>
          <p:nvPr/>
        </p:nvSpPr>
        <p:spPr>
          <a:xfrm>
            <a:off x="1512000" y="468000"/>
            <a:ext cx="10008000" cy="1785104"/>
          </a:xfrm>
          <a:prstGeom prst="rect">
            <a:avLst/>
          </a:prstGeom>
          <a:gradFill>
            <a:gsLst>
              <a:gs pos="0">
                <a:srgbClr val="69920F"/>
              </a:gs>
              <a:gs pos="68000">
                <a:schemeClr val="accent6">
                  <a:lumMod val="60000"/>
                  <a:lumOff val="40000"/>
                </a:schemeClr>
              </a:gs>
              <a:gs pos="89000">
                <a:schemeClr val="accent6">
                  <a:lumMod val="40000"/>
                  <a:lumOff val="60000"/>
                </a:schemeClr>
              </a:gs>
            </a:gsLst>
            <a:lin ang="16200000" scaled="1"/>
          </a:gradFill>
          <a:ln w="19050">
            <a:solidFill>
              <a:schemeClr val="bg1"/>
            </a:solidFill>
          </a:ln>
          <a:effectLst>
            <a:outerShdw blurRad="76200" dist="76200" dir="2700000" algn="tl" rotWithShape="0">
              <a:schemeClr val="tx1">
                <a:alpha val="50000"/>
              </a:schemeClr>
            </a:outerShdw>
          </a:effectLst>
        </p:spPr>
        <p:txBody>
          <a:bodyPr wrap="square" rtlCol="0">
            <a:spAutoFit/>
          </a:bodyPr>
          <a:lstStyle/>
          <a:p>
            <a:pPr lvl="0" algn="just">
              <a:defRPr/>
            </a:pPr>
            <a:r>
              <a:rPr kumimoji="0" lang="sk-SK" sz="2000" b="0" i="0" u="none" strike="noStrike" kern="120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1200" cap="none" spc="0" normalizeH="0" baseline="0" noProof="0">
                <a:ln>
                  <a:solidFill>
                    <a:prstClr val="black"/>
                  </a:solidFill>
                </a:ln>
                <a:solidFill>
                  <a:srgbClr val="FF0000"/>
                </a:solidFill>
                <a:effectLst/>
                <a:uLnTx/>
                <a:uFillTx/>
                <a:latin typeface="Merlin CE" pitchFamily="2" charset="0"/>
                <a:ea typeface="+mn-ea"/>
                <a:cs typeface="+mn-cs"/>
              </a:rPr>
              <a:t>B</a:t>
            </a:r>
            <a:r>
              <a:rPr lang="en-US" i="1">
                <a:solidFill>
                  <a:prstClr val="black"/>
                </a:solidFill>
              </a:rPr>
              <a:t>anff National Park is Canada's oldest national park. It was established in 1885 and is located in the Rocky Mountains (</a:t>
            </a:r>
            <a:r>
              <a:rPr lang="sk-SK" i="1">
                <a:solidFill>
                  <a:prstClr val="black"/>
                </a:solidFill>
              </a:rPr>
              <a:t>in </a:t>
            </a:r>
            <a:r>
              <a:rPr lang="en-US" i="1">
                <a:solidFill>
                  <a:prstClr val="black"/>
                </a:solidFill>
              </a:rPr>
              <a:t>province Alberta). The main commercial centre of the park is the town Banff, in the Bow River valley. The Park has a subarctic climate with three ecoregions, including montane, subalpine, and alpine. The mountains are formed from sedimentary rocks which were pushed east over newer rock strata, between 80 and 55 million years ago. Erosion from water and ice have carved the mountains into their current shapes.</a:t>
            </a:r>
            <a:endParaRPr kumimoji="0" lang="en-US" sz="1800" b="0" i="1"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ŠPA">
            <a:extLst>
              <a:ext uri="{FF2B5EF4-FFF2-40B4-BE49-F238E27FC236}">
                <a16:creationId xmlns:a16="http://schemas.microsoft.com/office/drawing/2014/main" id="{B5F50EDD-6052-40E1-B29F-55E415D27F9B}"/>
              </a:ext>
            </a:extLst>
          </p:cNvPr>
          <p:cNvSpPr txBox="1"/>
          <p:nvPr/>
        </p:nvSpPr>
        <p:spPr>
          <a:xfrm>
            <a:off x="1512000" y="2520000"/>
            <a:ext cx="10008000" cy="1785104"/>
          </a:xfrm>
          <a:prstGeom prst="rect">
            <a:avLst/>
          </a:prstGeom>
          <a:gradFill>
            <a:gsLst>
              <a:gs pos="0">
                <a:srgbClr val="69920F"/>
              </a:gs>
              <a:gs pos="68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schemeClr val="tx1">
                <a:alpha val="50000"/>
              </a:schemeClr>
            </a:outerShdw>
          </a:effectLst>
        </p:spPr>
        <p:txBody>
          <a:bodyPr wrap="square" rtlCol="0">
            <a:spAutoFit/>
          </a:bodyPr>
          <a:lstStyle>
            <a:defPPr>
              <a:defRPr lang="sk-SK"/>
            </a:defPPr>
            <a:lvl1pPr lvl="0" algn="just">
              <a:defRPr kumimoji="0" sz="2000" b="0" i="0" u="none" strike="noStrike" cap="none" spc="0" normalizeH="0" baseline="0">
                <a:ln>
                  <a:solidFill>
                    <a:prstClr val="white"/>
                  </a:solidFill>
                </a:ln>
                <a:solidFill>
                  <a:srgbClr val="FF0000"/>
                </a:solidFill>
                <a:effectLst/>
                <a:uLnTx/>
                <a:uFillTx/>
                <a:latin typeface="Merlin CE" pitchFamily="2" charset="0"/>
              </a:defRPr>
            </a:lvl1pPr>
          </a:lstStyle>
          <a:p>
            <a:pPr lvl="0">
              <a:defRPr/>
            </a:pPr>
            <a:r>
              <a:rPr kumimoji="0" lang="sk-SK" sz="2000" b="0" i="0" u="none" strike="noStrike" kern="120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1200" cap="none" spc="0" normalizeH="0" baseline="0" noProof="0">
                <a:ln>
                  <a:solidFill>
                    <a:prstClr val="black"/>
                  </a:solidFill>
                </a:ln>
                <a:solidFill>
                  <a:srgbClr val="FF0000"/>
                </a:solidFill>
                <a:effectLst/>
                <a:uLnTx/>
                <a:uFillTx/>
                <a:latin typeface="Merlin CE" pitchFamily="2" charset="0"/>
                <a:ea typeface="+mn-ea"/>
                <a:cs typeface="+mn-cs"/>
              </a:rPr>
              <a:t>E</a:t>
            </a:r>
            <a:r>
              <a:rPr lang="es-ES" sz="1800" i="1">
                <a:ln>
                  <a:noFill/>
                </a:ln>
                <a:solidFill>
                  <a:prstClr val="black"/>
                </a:solidFill>
                <a:latin typeface="Calibri" panose="020F0502020204030204"/>
              </a:rPr>
              <a:t>l Parque Nacional Banff es el parque nacional más antiguo de Canadá. Fue establecido en 1885 y está ubicado en las Montañas Rocosas (</a:t>
            </a:r>
            <a:r>
              <a:rPr lang="sk-SK" sz="1800" i="1">
                <a:ln>
                  <a:noFill/>
                </a:ln>
                <a:solidFill>
                  <a:prstClr val="black"/>
                </a:solidFill>
                <a:latin typeface="Calibri" panose="020F0502020204030204"/>
              </a:rPr>
              <a:t>en la </a:t>
            </a:r>
            <a:r>
              <a:rPr lang="es-ES" sz="1800" i="1">
                <a:ln>
                  <a:noFill/>
                </a:ln>
                <a:solidFill>
                  <a:prstClr val="black"/>
                </a:solidFill>
                <a:latin typeface="Calibri" panose="020F0502020204030204"/>
              </a:rPr>
              <a:t>provincia de Alberta). El principal centro comercial del parque es la ciudad de Banff, en el valle del río Bow. El parque tiene un clima subártico con tres ecorregiones, incluyendo montano, subalpino y alpino. Las montañas están formadas por rocas sedimentarias que fueron empujadas hacia el este sobre estratos rocosos más nuevos, entre 80 y 55 millones de años atrás. La erosión del agua y el hielo ha tallado las montañas en sus formas actuales.</a:t>
            </a:r>
            <a:endParaRPr kumimoji="0" lang="en-US" sz="1800" b="0" i="1"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SVK - vlajka">
            <a:hlinkClick r:id="rId2" action="ppaction://hlinksldjump"/>
            <a:extLst>
              <a:ext uri="{FF2B5EF4-FFF2-40B4-BE49-F238E27FC236}">
                <a16:creationId xmlns:a16="http://schemas.microsoft.com/office/drawing/2014/main" id="{A48587F1-A729-4CFC-94C1-B2BA2ED4E78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2000" y="4788000"/>
            <a:ext cx="510258" cy="340172"/>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7" name="ANG - vlajka">
            <a:hlinkClick r:id="" action="ppaction://noaction"/>
            <a:extLst>
              <a:ext uri="{FF2B5EF4-FFF2-40B4-BE49-F238E27FC236}">
                <a16:creationId xmlns:a16="http://schemas.microsoft.com/office/drawing/2014/main" id="{F5735FE2-85A7-46A8-B0E0-43175B5F56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2000" y="648000"/>
            <a:ext cx="510258" cy="340172"/>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0" name="ŠPA - vlajka">
            <a:hlinkClick r:id="" action="ppaction://noaction"/>
            <a:extLst>
              <a:ext uri="{FF2B5EF4-FFF2-40B4-BE49-F238E27FC236}">
                <a16:creationId xmlns:a16="http://schemas.microsoft.com/office/drawing/2014/main" id="{DE87A725-9407-4E3B-985D-A82E38813F9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2000" y="2700000"/>
            <a:ext cx="510258" cy="340171"/>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3" name="Rám">
            <a:extLst>
              <a:ext uri="{FF2B5EF4-FFF2-40B4-BE49-F238E27FC236}">
                <a16:creationId xmlns:a16="http://schemas.microsoft.com/office/drawing/2014/main" id="{351C79C7-C3E2-4666-B8CC-0E22408933D6}"/>
              </a:ext>
            </a:extLst>
          </p:cNvPr>
          <p:cNvPicPr>
            <a:picLocks noChangeAspect="1"/>
          </p:cNvPicPr>
          <p:nvPr/>
        </p:nvPicPr>
        <p:blipFill>
          <a:blip r:embed="rId6"/>
          <a:stretch>
            <a:fillRect/>
          </a:stretch>
        </p:blipFill>
        <p:spPr>
          <a:xfrm>
            <a:off x="0" y="0"/>
            <a:ext cx="12192000" cy="6857999"/>
          </a:xfrm>
          <a:prstGeom prst="rect">
            <a:avLst/>
          </a:prstGeom>
        </p:spPr>
      </p:pic>
      <p:pic>
        <p:nvPicPr>
          <p:cNvPr id="12" name="Myš">
            <a:extLst>
              <a:ext uri="{FF2B5EF4-FFF2-40B4-BE49-F238E27FC236}">
                <a16:creationId xmlns:a16="http://schemas.microsoft.com/office/drawing/2014/main" id="{93CD2B97-9851-469C-83C5-197F5D1FA29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0668638">
            <a:off x="11553821" y="6227663"/>
            <a:ext cx="382676" cy="382676"/>
          </a:xfrm>
          <a:prstGeom prst="rect">
            <a:avLst/>
          </a:prstGeom>
        </p:spPr>
      </p:pic>
      <p:sp>
        <p:nvSpPr>
          <p:cNvPr id="13" name="Kruh">
            <a:extLst>
              <a:ext uri="{FF2B5EF4-FFF2-40B4-BE49-F238E27FC236}">
                <a16:creationId xmlns:a16="http://schemas.microsoft.com/office/drawing/2014/main" id="{26287441-1B49-4EEB-A09F-86CC098ACB08}"/>
              </a:ext>
            </a:extLst>
          </p:cNvPr>
          <p:cNvSpPr/>
          <p:nvPr/>
        </p:nvSpPr>
        <p:spPr>
          <a:xfrm>
            <a:off x="11457134" y="6137731"/>
            <a:ext cx="576049" cy="562540"/>
          </a:xfrm>
          <a:prstGeom prst="ellipse">
            <a:avLst/>
          </a:prstGeom>
          <a:noFill/>
          <a:ln w="19050" cap="flat" cmpd="sng" algn="ctr">
            <a:solidFill>
              <a:sysClr val="window" lastClr="FFFFFF">
                <a:lumMod val="75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01675203"/>
      </p:ext>
    </p:extLst>
  </p:cSld>
  <p:clrMapOvr>
    <a:masterClrMapping/>
  </p:clrMapOvr>
  <mc:AlternateContent xmlns:mc="http://schemas.openxmlformats.org/markup-compatibility/2006" xmlns:p14="http://schemas.microsoft.com/office/powerpoint/2010/main">
    <mc:Choice Requires="p14">
      <p:transition spd="slow" p14:dur="2000">
        <p:fade thruBlk="1"/>
      </p:transition>
    </mc:Choice>
    <mc:Fallback xmlns="">
      <p:transition spd="slow">
        <p:fade thruBlk="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500"/>
                                  </p:stCondLst>
                                  <p:childTnLst>
                                    <p:set>
                                      <p:cBhvr>
                                        <p:cTn id="12" dur="1" fill="hold">
                                          <p:stCondLst>
                                            <p:cond delay="0"/>
                                          </p:stCondLst>
                                        </p:cTn>
                                        <p:tgtEl>
                                          <p:spTgt spid="2"/>
                                        </p:tgtEl>
                                        <p:attrNameLst>
                                          <p:attrName>style.visibility</p:attrName>
                                        </p:attrNameLst>
                                      </p:cBhvr>
                                      <p:to>
                                        <p:strVal val="visible"/>
                                      </p:to>
                                    </p:set>
                                    <p:animEffect transition="in" filter="wipe(up)">
                                      <p:cBhvr>
                                        <p:cTn id="13" dur="1500"/>
                                        <p:tgtEl>
                                          <p:spTgt spid="2"/>
                                        </p:tgtEl>
                                      </p:cBhvr>
                                    </p:animEffect>
                                  </p:childTnLst>
                                </p:cTn>
                              </p:par>
                            </p:childTnLst>
                          </p:cTn>
                        </p:par>
                        <p:par>
                          <p:cTn id="14" fill="hold">
                            <p:stCondLst>
                              <p:cond delay="2500"/>
                            </p:stCondLst>
                            <p:childTnLst>
                              <p:par>
                                <p:cTn id="15" presetID="53" presetClass="entr" presetSubtype="16" fill="hold" nodeType="afterEffect">
                                  <p:stCondLst>
                                    <p:cond delay="50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par>
                          <p:cTn id="20" fill="hold">
                            <p:stCondLst>
                              <p:cond delay="3500"/>
                            </p:stCondLst>
                            <p:childTnLst>
                              <p:par>
                                <p:cTn id="21" presetID="22" presetClass="entr" presetSubtype="1" fill="hold" grpId="0" nodeType="afterEffect">
                                  <p:stCondLst>
                                    <p:cond delay="500"/>
                                  </p:stCondLst>
                                  <p:childTnLst>
                                    <p:set>
                                      <p:cBhvr>
                                        <p:cTn id="22" dur="1" fill="hold">
                                          <p:stCondLst>
                                            <p:cond delay="0"/>
                                          </p:stCondLst>
                                        </p:cTn>
                                        <p:tgtEl>
                                          <p:spTgt spid="4"/>
                                        </p:tgtEl>
                                        <p:attrNameLst>
                                          <p:attrName>style.visibility</p:attrName>
                                        </p:attrNameLst>
                                      </p:cBhvr>
                                      <p:to>
                                        <p:strVal val="visible"/>
                                      </p:to>
                                    </p:set>
                                    <p:animEffect transition="in" filter="wipe(up)">
                                      <p:cBhvr>
                                        <p:cTn id="23" dur="1500"/>
                                        <p:tgtEl>
                                          <p:spTgt spid="4"/>
                                        </p:tgtEl>
                                      </p:cBhvr>
                                    </p:animEffect>
                                  </p:childTnLst>
                                </p:cTn>
                              </p:par>
                            </p:childTnLst>
                          </p:cTn>
                        </p:par>
                        <p:par>
                          <p:cTn id="24" fill="hold">
                            <p:stCondLst>
                              <p:cond delay="5500"/>
                            </p:stCondLst>
                            <p:childTnLst>
                              <p:par>
                                <p:cTn id="25" presetID="53" presetClass="entr" presetSubtype="16" fill="hold" nodeType="afterEffect">
                                  <p:stCondLst>
                                    <p:cond delay="50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childTnLst>
                          </p:cTn>
                        </p:par>
                        <p:par>
                          <p:cTn id="30" fill="hold">
                            <p:stCondLst>
                              <p:cond delay="6500"/>
                            </p:stCondLst>
                            <p:childTnLst>
                              <p:par>
                                <p:cTn id="31" presetID="22" presetClass="entr" presetSubtype="1" fill="hold" grpId="0" nodeType="afterEffect">
                                  <p:stCondLst>
                                    <p:cond delay="500"/>
                                  </p:stCondLst>
                                  <p:childTnLst>
                                    <p:set>
                                      <p:cBhvr>
                                        <p:cTn id="32" dur="1" fill="hold">
                                          <p:stCondLst>
                                            <p:cond delay="0"/>
                                          </p:stCondLst>
                                        </p:cTn>
                                        <p:tgtEl>
                                          <p:spTgt spid="5"/>
                                        </p:tgtEl>
                                        <p:attrNameLst>
                                          <p:attrName>style.visibility</p:attrName>
                                        </p:attrNameLst>
                                      </p:cBhvr>
                                      <p:to>
                                        <p:strVal val="visible"/>
                                      </p:to>
                                    </p:set>
                                    <p:animEffect transition="in" filter="wipe(up)">
                                      <p:cBhvr>
                                        <p:cTn id="33" dur="1500"/>
                                        <p:tgtEl>
                                          <p:spTgt spid="5"/>
                                        </p:tgtEl>
                                      </p:cBhvr>
                                    </p:animEffect>
                                  </p:childTnLst>
                                </p:cTn>
                              </p:par>
                            </p:childTnLst>
                          </p:cTn>
                        </p:par>
                        <p:par>
                          <p:cTn id="34" fill="hold">
                            <p:stCondLst>
                              <p:cond delay="8500"/>
                            </p:stCondLst>
                            <p:childTnLst>
                              <p:par>
                                <p:cTn id="35" presetID="53" presetClass="entr" presetSubtype="16"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500" fill="hold"/>
                                        <p:tgtEl>
                                          <p:spTgt spid="12"/>
                                        </p:tgtEl>
                                        <p:attrNameLst>
                                          <p:attrName>ppt_w</p:attrName>
                                        </p:attrNameLst>
                                      </p:cBhvr>
                                      <p:tavLst>
                                        <p:tav tm="0">
                                          <p:val>
                                            <p:fltVal val="0"/>
                                          </p:val>
                                        </p:tav>
                                        <p:tav tm="100000">
                                          <p:val>
                                            <p:strVal val="#ppt_w"/>
                                          </p:val>
                                        </p:tav>
                                      </p:tavLst>
                                    </p:anim>
                                    <p:anim calcmode="lin" valueType="num">
                                      <p:cBhvr>
                                        <p:cTn id="38" dur="1500" fill="hold"/>
                                        <p:tgtEl>
                                          <p:spTgt spid="12"/>
                                        </p:tgtEl>
                                        <p:attrNameLst>
                                          <p:attrName>ppt_h</p:attrName>
                                        </p:attrNameLst>
                                      </p:cBhvr>
                                      <p:tavLst>
                                        <p:tav tm="0">
                                          <p:val>
                                            <p:fltVal val="0"/>
                                          </p:val>
                                        </p:tav>
                                        <p:tav tm="100000">
                                          <p:val>
                                            <p:strVal val="#ppt_h"/>
                                          </p:val>
                                        </p:tav>
                                      </p:tavLst>
                                    </p:anim>
                                    <p:animEffect transition="in" filter="fade">
                                      <p:cBhvr>
                                        <p:cTn id="39" dur="1500"/>
                                        <p:tgtEl>
                                          <p:spTgt spid="12"/>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13"/>
                                        </p:tgtEl>
                                        <p:attrNameLst>
                                          <p:attrName>style.visibility</p:attrName>
                                        </p:attrNameLst>
                                      </p:cBhvr>
                                      <p:to>
                                        <p:strVal val="visible"/>
                                      </p:to>
                                    </p:set>
                                    <p:anim calcmode="lin" valueType="num">
                                      <p:cBhvr>
                                        <p:cTn id="42" dur="1500" fill="hold"/>
                                        <p:tgtEl>
                                          <p:spTgt spid="13"/>
                                        </p:tgtEl>
                                        <p:attrNameLst>
                                          <p:attrName>ppt_w</p:attrName>
                                        </p:attrNameLst>
                                      </p:cBhvr>
                                      <p:tavLst>
                                        <p:tav tm="0">
                                          <p:val>
                                            <p:fltVal val="0"/>
                                          </p:val>
                                        </p:tav>
                                        <p:tav tm="100000">
                                          <p:val>
                                            <p:strVal val="#ppt_w"/>
                                          </p:val>
                                        </p:tav>
                                      </p:tavLst>
                                    </p:anim>
                                    <p:anim calcmode="lin" valueType="num">
                                      <p:cBhvr>
                                        <p:cTn id="43" dur="1500" fill="hold"/>
                                        <p:tgtEl>
                                          <p:spTgt spid="13"/>
                                        </p:tgtEl>
                                        <p:attrNameLst>
                                          <p:attrName>ppt_h</p:attrName>
                                        </p:attrNameLst>
                                      </p:cBhvr>
                                      <p:tavLst>
                                        <p:tav tm="0">
                                          <p:val>
                                            <p:fltVal val="0"/>
                                          </p:val>
                                        </p:tav>
                                        <p:tav tm="100000">
                                          <p:val>
                                            <p:strVal val="#ppt_h"/>
                                          </p:val>
                                        </p:tav>
                                      </p:tavLst>
                                    </p:anim>
                                    <p:animEffect transition="in" filter="fade">
                                      <p:cBhvr>
                                        <p:cTn id="44"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4" grpId="0" animBg="1"/>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p:cNvPicPr>
          <p:nvPr/>
        </p:nvPicPr>
        <p:blipFill>
          <a:blip r:embed="rId2">
            <a:extLst>
              <a:ext uri="{28A0092B-C50C-407E-A947-70E740481C1C}">
                <a14:useLocalDpi xmlns:a14="http://schemas.microsoft.com/office/drawing/2010/main" val="0"/>
              </a:ext>
            </a:extLst>
          </a:blip>
          <a:srcRect/>
          <a:stretch/>
        </p:blipFill>
        <p:spPr>
          <a:xfrm>
            <a:off x="6720002" y="0"/>
            <a:ext cx="5472000" cy="6858000"/>
          </a:xfrm>
          <a:prstGeom prst="rect">
            <a:avLst/>
          </a:prstGeom>
        </p:spPr>
      </p:pic>
      <p:pic>
        <p:nvPicPr>
          <p:cNvPr id="3" name="Imagen 2"/>
          <p:cNvPicPr>
            <a:picLocks/>
          </p:cNvPicPr>
          <p:nvPr/>
        </p:nvPicPr>
        <p:blipFill>
          <a:blip r:embed="rId3">
            <a:extLst>
              <a:ext uri="{28A0092B-C50C-407E-A947-70E740481C1C}">
                <a14:useLocalDpi xmlns:a14="http://schemas.microsoft.com/office/drawing/2010/main" val="0"/>
              </a:ext>
            </a:extLst>
          </a:blip>
          <a:srcRect/>
          <a:stretch/>
        </p:blipFill>
        <p:spPr>
          <a:xfrm>
            <a:off x="0" y="0"/>
            <a:ext cx="5472000" cy="6858000"/>
          </a:xfrm>
          <a:prstGeom prst="rect">
            <a:avLst/>
          </a:prstGeom>
        </p:spPr>
      </p:pic>
      <p:pic>
        <p:nvPicPr>
          <p:cNvPr id="4" name="Rám 2b">
            <a:extLst>
              <a:ext uri="{FF2B5EF4-FFF2-40B4-BE49-F238E27FC236}">
                <a16:creationId xmlns:a16="http://schemas.microsoft.com/office/drawing/2014/main" id="{5F50FC99-2F6A-4D68-8C43-11346FF0A0EB}"/>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rot="5400000">
            <a:off x="-693003" y="693000"/>
            <a:ext cx="6858001" cy="5471999"/>
          </a:xfrm>
          <a:prstGeom prst="rect">
            <a:avLst/>
          </a:prstGeom>
        </p:spPr>
      </p:pic>
      <p:pic>
        <p:nvPicPr>
          <p:cNvPr id="7" name="Rám 2a">
            <a:extLst>
              <a:ext uri="{FF2B5EF4-FFF2-40B4-BE49-F238E27FC236}">
                <a16:creationId xmlns:a16="http://schemas.microsoft.com/office/drawing/2014/main" id="{47C69F60-E3FA-44B3-9A2D-F5A2097015A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rot="5400000">
            <a:off x="6026998" y="693000"/>
            <a:ext cx="6858001" cy="5472002"/>
          </a:xfrm>
          <a:prstGeom prst="rect">
            <a:avLst/>
          </a:prstGeom>
        </p:spPr>
      </p:pic>
      <p:pic>
        <p:nvPicPr>
          <p:cNvPr id="6" name="Rám 1">
            <a:extLst>
              <a:ext uri="{FF2B5EF4-FFF2-40B4-BE49-F238E27FC236}">
                <a16:creationId xmlns:a16="http://schemas.microsoft.com/office/drawing/2014/main" id="{74B0FE87-32EE-4C48-AEC7-505E50D7EE1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Obdĺžnik 4">
            <a:extLst>
              <a:ext uri="{FF2B5EF4-FFF2-40B4-BE49-F238E27FC236}">
                <a16:creationId xmlns:a16="http://schemas.microsoft.com/office/drawing/2014/main" id="{979C7614-63C7-4148-9A1F-41C88040E01B}"/>
              </a:ext>
            </a:extLst>
          </p:cNvPr>
          <p:cNvSpPr/>
          <p:nvPr/>
        </p:nvSpPr>
        <p:spPr>
          <a:xfrm>
            <a:off x="5510579" y="270331"/>
            <a:ext cx="1170833" cy="5016438"/>
          </a:xfrm>
          <a:prstGeom prst="rect">
            <a:avLst/>
          </a:prstGeom>
          <a:noFill/>
        </p:spPr>
        <p:txBody>
          <a:bodyPr vert="wordArtVert" wrap="none" lIns="91440" tIns="45720" rIns="91440" bIns="45720">
            <a:spAutoFit/>
          </a:bodyPr>
          <a:lstStyle/>
          <a:p>
            <a:pPr algn="ctr"/>
            <a:r>
              <a:rPr lang="sk-SK" sz="5400" b="1" cap="none" spc="0">
                <a:ln w="9525">
                  <a:solidFill>
                    <a:schemeClr val="bg1"/>
                  </a:solidFill>
                  <a:prstDash val="solid"/>
                </a:ln>
                <a:solidFill>
                  <a:schemeClr val="tx1"/>
                </a:solidFill>
                <a:effectLst>
                  <a:outerShdw blurRad="12700" dist="38100" dir="2700000" algn="tl" rotWithShape="0">
                    <a:schemeClr val="bg1">
                      <a:lumMod val="50000"/>
                    </a:schemeClr>
                  </a:outerShdw>
                </a:effectLst>
              </a:rPr>
              <a:t>BANFF</a:t>
            </a:r>
          </a:p>
        </p:txBody>
      </p:sp>
      <p:pic>
        <p:nvPicPr>
          <p:cNvPr id="11" name="Myš">
            <a:extLst>
              <a:ext uri="{FF2B5EF4-FFF2-40B4-BE49-F238E27FC236}">
                <a16:creationId xmlns:a16="http://schemas.microsoft.com/office/drawing/2014/main" id="{553DED57-9CBA-4C60-A12C-5BD604E9360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0668638">
            <a:off x="5903804" y="6026514"/>
            <a:ext cx="384391" cy="384391"/>
          </a:xfrm>
          <a:prstGeom prst="rect">
            <a:avLst/>
          </a:prstGeom>
        </p:spPr>
      </p:pic>
      <p:sp>
        <p:nvSpPr>
          <p:cNvPr id="12" name="Kruh">
            <a:extLst>
              <a:ext uri="{FF2B5EF4-FFF2-40B4-BE49-F238E27FC236}">
                <a16:creationId xmlns:a16="http://schemas.microsoft.com/office/drawing/2014/main" id="{AF020902-D90D-4A40-A067-6BB9D9FB77BD}"/>
              </a:ext>
            </a:extLst>
          </p:cNvPr>
          <p:cNvSpPr/>
          <p:nvPr/>
        </p:nvSpPr>
        <p:spPr>
          <a:xfrm>
            <a:off x="5821416" y="5950568"/>
            <a:ext cx="549159" cy="536281"/>
          </a:xfrm>
          <a:prstGeom prst="ellipse">
            <a:avLst/>
          </a:prstGeom>
          <a:noFill/>
          <a:ln w="19050" cap="flat" cmpd="sng" algn="ctr">
            <a:solidFill>
              <a:sysClr val="window" lastClr="FFFFFF">
                <a:lumMod val="75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endParaRPr>
          </a:p>
        </p:txBody>
      </p:sp>
    </p:spTree>
    <p:extLst>
      <p:ext uri="{BB962C8B-B14F-4D97-AF65-F5344CB8AC3E}">
        <p14:creationId xmlns:p14="http://schemas.microsoft.com/office/powerpoint/2010/main" val="402137843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2000" fill="hold"/>
                                        <p:tgtEl>
                                          <p:spTgt spid="7"/>
                                        </p:tgtEl>
                                        <p:attrNameLst>
                                          <p:attrName>ppt_x</p:attrName>
                                        </p:attrNameLst>
                                      </p:cBhvr>
                                      <p:tavLst>
                                        <p:tav tm="0">
                                          <p:val>
                                            <p:strVal val="1+#ppt_w/2"/>
                                          </p:val>
                                        </p:tav>
                                        <p:tav tm="100000">
                                          <p:val>
                                            <p:strVal val="#ppt_x"/>
                                          </p:val>
                                        </p:tav>
                                      </p:tavLst>
                                    </p:anim>
                                    <p:anim calcmode="lin" valueType="num">
                                      <p:cBhvr additive="base">
                                        <p:cTn id="16" dur="2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50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2000" fill="hold"/>
                                        <p:tgtEl>
                                          <p:spTgt spid="2"/>
                                        </p:tgtEl>
                                        <p:attrNameLst>
                                          <p:attrName>ppt_x</p:attrName>
                                        </p:attrNameLst>
                                      </p:cBhvr>
                                      <p:tavLst>
                                        <p:tav tm="0">
                                          <p:val>
                                            <p:strVal val="1+#ppt_w/2"/>
                                          </p:val>
                                        </p:tav>
                                        <p:tav tm="100000">
                                          <p:val>
                                            <p:strVal val="#ppt_x"/>
                                          </p:val>
                                        </p:tav>
                                      </p:tavLst>
                                    </p:anim>
                                    <p:anim calcmode="lin" valueType="num">
                                      <p:cBhvr additive="base">
                                        <p:cTn id="20" dur="2000" fill="hold"/>
                                        <p:tgtEl>
                                          <p:spTgt spid="2"/>
                                        </p:tgtEl>
                                        <p:attrNameLst>
                                          <p:attrName>ppt_y</p:attrName>
                                        </p:attrNameLst>
                                      </p:cBhvr>
                                      <p:tavLst>
                                        <p:tav tm="0">
                                          <p:val>
                                            <p:strVal val="#ppt_y"/>
                                          </p:val>
                                        </p:tav>
                                        <p:tav tm="100000">
                                          <p:val>
                                            <p:strVal val="#ppt_y"/>
                                          </p:val>
                                        </p:tav>
                                      </p:tavLst>
                                    </p:anim>
                                  </p:childTnLst>
                                </p:cTn>
                              </p:par>
                            </p:childTnLst>
                          </p:cTn>
                        </p:par>
                        <p:par>
                          <p:cTn id="21" fill="hold">
                            <p:stCondLst>
                              <p:cond delay="2500"/>
                            </p:stCondLst>
                            <p:childTnLst>
                              <p:par>
                                <p:cTn id="22" presetID="53" presetClass="entr" presetSubtype="16" fill="hold" nodeType="afterEffect">
                                  <p:stCondLst>
                                    <p:cond delay="50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500" fill="hold"/>
                                        <p:tgtEl>
                                          <p:spTgt spid="11"/>
                                        </p:tgtEl>
                                        <p:attrNameLst>
                                          <p:attrName>ppt_w</p:attrName>
                                        </p:attrNameLst>
                                      </p:cBhvr>
                                      <p:tavLst>
                                        <p:tav tm="0">
                                          <p:val>
                                            <p:fltVal val="0"/>
                                          </p:val>
                                        </p:tav>
                                        <p:tav tm="100000">
                                          <p:val>
                                            <p:strVal val="#ppt_w"/>
                                          </p:val>
                                        </p:tav>
                                      </p:tavLst>
                                    </p:anim>
                                    <p:anim calcmode="lin" valueType="num">
                                      <p:cBhvr>
                                        <p:cTn id="25" dur="1500" fill="hold"/>
                                        <p:tgtEl>
                                          <p:spTgt spid="11"/>
                                        </p:tgtEl>
                                        <p:attrNameLst>
                                          <p:attrName>ppt_h</p:attrName>
                                        </p:attrNameLst>
                                      </p:cBhvr>
                                      <p:tavLst>
                                        <p:tav tm="0">
                                          <p:val>
                                            <p:fltVal val="0"/>
                                          </p:val>
                                        </p:tav>
                                        <p:tav tm="100000">
                                          <p:val>
                                            <p:strVal val="#ppt_h"/>
                                          </p:val>
                                        </p:tav>
                                      </p:tavLst>
                                    </p:anim>
                                    <p:animEffect transition="in" filter="fade">
                                      <p:cBhvr>
                                        <p:cTn id="26" dur="1500"/>
                                        <p:tgtEl>
                                          <p:spTgt spid="11"/>
                                        </p:tgtEl>
                                      </p:cBhvr>
                                    </p:animEffect>
                                  </p:childTnLst>
                                </p:cTn>
                              </p:par>
                              <p:par>
                                <p:cTn id="27" presetID="53" presetClass="entr" presetSubtype="16" fill="hold" grpId="0" nodeType="withEffect">
                                  <p:stCondLst>
                                    <p:cond delay="500"/>
                                  </p:stCondLst>
                                  <p:childTnLst>
                                    <p:set>
                                      <p:cBhvr>
                                        <p:cTn id="28" dur="1" fill="hold">
                                          <p:stCondLst>
                                            <p:cond delay="0"/>
                                          </p:stCondLst>
                                        </p:cTn>
                                        <p:tgtEl>
                                          <p:spTgt spid="12"/>
                                        </p:tgtEl>
                                        <p:attrNameLst>
                                          <p:attrName>style.visibility</p:attrName>
                                        </p:attrNameLst>
                                      </p:cBhvr>
                                      <p:to>
                                        <p:strVal val="visible"/>
                                      </p:to>
                                    </p:set>
                                    <p:anim calcmode="lin" valueType="num">
                                      <p:cBhvr>
                                        <p:cTn id="29" dur="1500" fill="hold"/>
                                        <p:tgtEl>
                                          <p:spTgt spid="12"/>
                                        </p:tgtEl>
                                        <p:attrNameLst>
                                          <p:attrName>ppt_w</p:attrName>
                                        </p:attrNameLst>
                                      </p:cBhvr>
                                      <p:tavLst>
                                        <p:tav tm="0">
                                          <p:val>
                                            <p:fltVal val="0"/>
                                          </p:val>
                                        </p:tav>
                                        <p:tav tm="100000">
                                          <p:val>
                                            <p:strVal val="#ppt_w"/>
                                          </p:val>
                                        </p:tav>
                                      </p:tavLst>
                                    </p:anim>
                                    <p:anim calcmode="lin" valueType="num">
                                      <p:cBhvr>
                                        <p:cTn id="30" dur="1500" fill="hold"/>
                                        <p:tgtEl>
                                          <p:spTgt spid="12"/>
                                        </p:tgtEl>
                                        <p:attrNameLst>
                                          <p:attrName>ppt_h</p:attrName>
                                        </p:attrNameLst>
                                      </p:cBhvr>
                                      <p:tavLst>
                                        <p:tav tm="0">
                                          <p:val>
                                            <p:fltVal val="0"/>
                                          </p:val>
                                        </p:tav>
                                        <p:tav tm="100000">
                                          <p:val>
                                            <p:strVal val="#ppt_h"/>
                                          </p:val>
                                        </p:tav>
                                      </p:tavLst>
                                    </p:anim>
                                    <p:animEffect transition="in" filter="fade">
                                      <p:cBhvr>
                                        <p:cTn id="31"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3868" y="0"/>
            <a:ext cx="12184263"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5694923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54572845"/>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89770235"/>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10251750"/>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27275829"/>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41150525"/>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45028693"/>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45432011"/>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65740433"/>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05358558"/>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92157694"/>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3868" y="0"/>
            <a:ext cx="12184263"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66523581"/>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35819489"/>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61134542"/>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65208758"/>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40252966"/>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91023525"/>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23654193"/>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86099048"/>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12084619"/>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45792805"/>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96052908"/>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85622379"/>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22663371"/>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9414245"/>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40192744"/>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30878310"/>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41408923"/>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39483770"/>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51934536"/>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80459955"/>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59"/>
            <a:ext cx="12192000" cy="6856881"/>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68704446"/>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93762971"/>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3137295"/>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47580152"/>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11604084"/>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07618991"/>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73849279"/>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D3840D1E-51DD-4FE5-B525-A47BC097DD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01787734"/>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chemeClr val="accent3">
                <a:lumMod val="0"/>
                <a:lumOff val="100000"/>
              </a:schemeClr>
            </a:gs>
            <a:gs pos="51000">
              <a:schemeClr val="bg1">
                <a:lumMod val="75000"/>
              </a:schemeClr>
            </a:gs>
            <a:gs pos="91000">
              <a:schemeClr val="bg1">
                <a:lumMod val="5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5" name="Rám 1">
            <a:extLst>
              <a:ext uri="{FF2B5EF4-FFF2-40B4-BE49-F238E27FC236}">
                <a16:creationId xmlns:a16="http://schemas.microsoft.com/office/drawing/2014/main" id="{465E3A96-B8FC-45B7-8E66-6B61553D8A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6" name="Rectángulo 15"/>
          <p:cNvSpPr/>
          <p:nvPr/>
        </p:nvSpPr>
        <p:spPr>
          <a:xfrm>
            <a:off x="799259" y="4255520"/>
            <a:ext cx="5498428" cy="1938992"/>
          </a:xfrm>
          <a:prstGeom prst="rect">
            <a:avLst/>
          </a:prstGeom>
          <a:noFill/>
        </p:spPr>
        <p:txBody>
          <a:bodyPr wrap="none" lIns="91440" tIns="45720" rIns="91440" bIns="45720">
            <a:spAutoFit/>
          </a:bodyPr>
          <a:lstStyle/>
          <a:p>
            <a:r>
              <a:rPr lang="sk-SK" sz="2400">
                <a:ln w="6600">
                  <a:solidFill>
                    <a:schemeClr val="tx1"/>
                  </a:solidFill>
                  <a:prstDash val="solid"/>
                </a:ln>
                <a:solidFill>
                  <a:srgbClr val="F9E7A2"/>
                </a:solidFill>
                <a:latin typeface="Cooper Black" panose="0208090404030B020404" pitchFamily="18" charset="0"/>
              </a:rPr>
              <a:t>Sin animo de lucro!</a:t>
            </a:r>
          </a:p>
          <a:p>
            <a:r>
              <a:rPr lang="es-ES" sz="2400">
                <a:ln w="6600">
                  <a:solidFill>
                    <a:schemeClr val="tx1"/>
                  </a:solidFill>
                  <a:prstDash val="solid"/>
                </a:ln>
                <a:solidFill>
                  <a:srgbClr val="F9E7A2"/>
                </a:solidFill>
                <a:latin typeface="Cooper Black" panose="0208090404030B020404" pitchFamily="18" charset="0"/>
              </a:rPr>
              <a:t>D</a:t>
            </a:r>
            <a:r>
              <a:rPr lang="sk-SK" sz="2400">
                <a:ln w="6600">
                  <a:solidFill>
                    <a:schemeClr val="tx1"/>
                  </a:solidFill>
                  <a:prstDash val="solid"/>
                </a:ln>
                <a:solidFill>
                  <a:srgbClr val="F9E7A2"/>
                </a:solidFill>
                <a:latin typeface="Cooper Black" panose="0208090404030B020404" pitchFamily="18" charset="0"/>
              </a:rPr>
              <a:t>iapositivas de </a:t>
            </a:r>
            <a:r>
              <a:rPr lang="es-ES" sz="2400">
                <a:ln w="6600">
                  <a:solidFill>
                    <a:schemeClr val="tx1"/>
                  </a:solidFill>
                  <a:prstDash val="solid"/>
                </a:ln>
                <a:solidFill>
                  <a:srgbClr val="F9E7A2"/>
                </a:solidFill>
                <a:latin typeface="Cooper Black" panose="0208090404030B020404" pitchFamily="18" charset="0"/>
              </a:rPr>
              <a:t>G</a:t>
            </a:r>
            <a:r>
              <a:rPr lang="sk-SK" sz="2400">
                <a:ln w="6600">
                  <a:solidFill>
                    <a:schemeClr val="tx1"/>
                  </a:solidFill>
                  <a:prstDash val="solid"/>
                </a:ln>
                <a:solidFill>
                  <a:srgbClr val="F9E7A2"/>
                </a:solidFill>
                <a:latin typeface="Cooper Black" panose="0208090404030B020404" pitchFamily="18" charset="0"/>
              </a:rPr>
              <a:t>ALLERY WORLD</a:t>
            </a:r>
          </a:p>
          <a:p>
            <a:r>
              <a:rPr lang="es-ES" sz="2400">
                <a:ln w="6600">
                  <a:solidFill>
                    <a:schemeClr val="tx1"/>
                  </a:solidFill>
                  <a:prstDash val="solid"/>
                </a:ln>
                <a:solidFill>
                  <a:srgbClr val="F9E7A2"/>
                </a:solidFill>
                <a:latin typeface="Cooper Black" panose="0208090404030B020404" pitchFamily="18" charset="0"/>
              </a:rPr>
              <a:t>Montado por JUCAGO</a:t>
            </a:r>
            <a:endParaRPr lang="sk-SK" sz="2400">
              <a:ln w="6600">
                <a:solidFill>
                  <a:schemeClr val="tx1"/>
                </a:solidFill>
                <a:prstDash val="solid"/>
              </a:ln>
              <a:solidFill>
                <a:srgbClr val="F9E7A2"/>
              </a:solidFill>
              <a:latin typeface="Cooper Black" panose="0208090404030B020404" pitchFamily="18" charset="0"/>
            </a:endParaRPr>
          </a:p>
          <a:p>
            <a:r>
              <a:rPr lang="sk-SK" sz="2400">
                <a:ln w="6600">
                  <a:solidFill>
                    <a:schemeClr val="tx1"/>
                  </a:solidFill>
                  <a:prstDash val="solid"/>
                </a:ln>
                <a:solidFill>
                  <a:srgbClr val="F9E7A2"/>
                </a:solidFill>
                <a:latin typeface="Cooper Black" panose="0208090404030B020404" pitchFamily="18" charset="0"/>
              </a:rPr>
              <a:t>Cooperación STEVE</a:t>
            </a:r>
            <a:endParaRPr lang="es-ES" sz="2400">
              <a:ln w="6600">
                <a:solidFill>
                  <a:schemeClr val="tx1"/>
                </a:solidFill>
                <a:prstDash val="solid"/>
              </a:ln>
              <a:solidFill>
                <a:srgbClr val="F9E7A2"/>
              </a:solidFill>
              <a:latin typeface="Cooper Black" panose="0208090404030B020404" pitchFamily="18" charset="0"/>
            </a:endParaRPr>
          </a:p>
          <a:p>
            <a:r>
              <a:rPr lang="es-ES" sz="2400">
                <a:ln w="6600">
                  <a:solidFill>
                    <a:schemeClr val="tx1"/>
                  </a:solidFill>
                  <a:prstDash val="solid"/>
                </a:ln>
                <a:solidFill>
                  <a:srgbClr val="F9E7A2"/>
                </a:solidFill>
                <a:latin typeface="Cooper Black" panose="0208090404030B020404" pitchFamily="18" charset="0"/>
              </a:rPr>
              <a:t>M</a:t>
            </a:r>
            <a:r>
              <a:rPr lang="sk-SK" sz="2400">
                <a:ln w="6600">
                  <a:solidFill>
                    <a:schemeClr val="tx1"/>
                  </a:solidFill>
                  <a:prstDash val="solid"/>
                </a:ln>
                <a:solidFill>
                  <a:srgbClr val="F9E7A2"/>
                </a:solidFill>
                <a:latin typeface="Cooper Black" panose="0208090404030B020404" pitchFamily="18" charset="0"/>
              </a:rPr>
              <a:t>usica de </a:t>
            </a:r>
            <a:r>
              <a:rPr lang="es-ES" sz="2400">
                <a:ln w="6600">
                  <a:solidFill>
                    <a:schemeClr val="tx1"/>
                  </a:solidFill>
                  <a:prstDash val="solid"/>
                </a:ln>
                <a:solidFill>
                  <a:srgbClr val="F9E7A2"/>
                </a:solidFill>
                <a:latin typeface="Cooper Black" panose="0208090404030B020404" pitchFamily="18" charset="0"/>
              </a:rPr>
              <a:t>BRENDAN POWER</a:t>
            </a:r>
          </a:p>
        </p:txBody>
      </p:sp>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58897" y="2763319"/>
            <a:ext cx="1765918" cy="1492201"/>
          </a:xfrm>
          <a:prstGeom prst="rect">
            <a:avLst/>
          </a:prstGeom>
        </p:spPr>
      </p:pic>
      <p:pic>
        <p:nvPicPr>
          <p:cNvPr id="4" name="Obrázok 3">
            <a:extLst>
              <a:ext uri="{FF2B5EF4-FFF2-40B4-BE49-F238E27FC236}">
                <a16:creationId xmlns:a16="http://schemas.microsoft.com/office/drawing/2014/main" id="{40E70625-F2EE-4EF0-891E-3D90406FA6D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22470" y="456447"/>
            <a:ext cx="5257841" cy="3216046"/>
          </a:xfrm>
          <a:prstGeom prst="rect">
            <a:avLst/>
          </a:prstGeom>
        </p:spPr>
      </p:pic>
      <p:sp>
        <p:nvSpPr>
          <p:cNvPr id="6" name="Obdĺžnik 5">
            <a:extLst>
              <a:ext uri="{FF2B5EF4-FFF2-40B4-BE49-F238E27FC236}">
                <a16:creationId xmlns:a16="http://schemas.microsoft.com/office/drawing/2014/main" id="{51BB01D2-3767-41DB-9FDD-70B874217340}"/>
              </a:ext>
            </a:extLst>
          </p:cNvPr>
          <p:cNvSpPr/>
          <p:nvPr/>
        </p:nvSpPr>
        <p:spPr>
          <a:xfrm>
            <a:off x="10942552" y="225615"/>
            <a:ext cx="900375" cy="461665"/>
          </a:xfrm>
          <a:prstGeom prst="rect">
            <a:avLst/>
          </a:prstGeom>
          <a:noFill/>
        </p:spPr>
        <p:txBody>
          <a:bodyPr wrap="none" lIns="91440" tIns="45720" rIns="91440" bIns="45720">
            <a:spAutoFit/>
          </a:bodyPr>
          <a:lstStyle/>
          <a:p>
            <a:pPr algn="ctr"/>
            <a:r>
              <a:rPr lang="sk-SK" sz="2400">
                <a:ln w="6600">
                  <a:solidFill>
                    <a:schemeClr val="tx1"/>
                  </a:solidFill>
                  <a:prstDash val="solid"/>
                </a:ln>
                <a:solidFill>
                  <a:srgbClr val="F9E7A2"/>
                </a:solidFill>
                <a:latin typeface="Cooper Black" panose="0208090404030B020404" pitchFamily="18" charset="0"/>
              </a:rPr>
              <a:t>2019</a:t>
            </a:r>
          </a:p>
        </p:txBody>
      </p:sp>
      <p:pic>
        <p:nvPicPr>
          <p:cNvPr id="7" name="Obrázok 6">
            <a:extLst>
              <a:ext uri="{FF2B5EF4-FFF2-40B4-BE49-F238E27FC236}">
                <a16:creationId xmlns:a16="http://schemas.microsoft.com/office/drawing/2014/main" id="{9878D57C-3A3A-4B88-A9E2-29D6C581A6E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36728" y="6068119"/>
            <a:ext cx="512022" cy="518117"/>
          </a:xfrm>
          <a:prstGeom prst="rect">
            <a:avLst/>
          </a:prstGeom>
        </p:spPr>
      </p:pic>
    </p:spTree>
    <p:extLst>
      <p:ext uri="{BB962C8B-B14F-4D97-AF65-F5344CB8AC3E}">
        <p14:creationId xmlns:p14="http://schemas.microsoft.com/office/powerpoint/2010/main" val="692333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anim calcmode="lin" valueType="num">
                                      <p:cBhvr>
                                        <p:cTn id="8" dur="1500" fill="hold"/>
                                        <p:tgtEl>
                                          <p:spTgt spid="2"/>
                                        </p:tgtEl>
                                        <p:attrNameLst>
                                          <p:attrName>ppt_x</p:attrName>
                                        </p:attrNameLst>
                                      </p:cBhvr>
                                      <p:tavLst>
                                        <p:tav tm="0">
                                          <p:val>
                                            <p:strVal val="#ppt_x"/>
                                          </p:val>
                                        </p:tav>
                                        <p:tav tm="100000">
                                          <p:val>
                                            <p:strVal val="#ppt_x"/>
                                          </p:val>
                                        </p:tav>
                                      </p:tavLst>
                                    </p:anim>
                                    <p:anim calcmode="lin" valueType="num">
                                      <p:cBhvr>
                                        <p:cTn id="9" dur="150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6"/>
                                        </p:tgtEl>
                                        <p:attrNameLst>
                                          <p:attrName>style.visibility</p:attrName>
                                        </p:attrNameLst>
                                      </p:cBhvr>
                                      <p:to>
                                        <p:strVal val="visible"/>
                                      </p:to>
                                    </p:set>
                                    <p:anim calcmode="lin" valueType="num">
                                      <p:cBhvr>
                                        <p:cTn id="12" dur="1500" fill="hold"/>
                                        <p:tgtEl>
                                          <p:spTgt spid="6"/>
                                        </p:tgtEl>
                                        <p:attrNameLst>
                                          <p:attrName>ppt_w</p:attrName>
                                        </p:attrNameLst>
                                      </p:cBhvr>
                                      <p:tavLst>
                                        <p:tav tm="0">
                                          <p:val>
                                            <p:fltVal val="0"/>
                                          </p:val>
                                        </p:tav>
                                        <p:tav tm="100000">
                                          <p:val>
                                            <p:strVal val="#ppt_w"/>
                                          </p:val>
                                        </p:tav>
                                      </p:tavLst>
                                    </p:anim>
                                    <p:anim calcmode="lin" valueType="num">
                                      <p:cBhvr>
                                        <p:cTn id="13" dur="1500" fill="hold"/>
                                        <p:tgtEl>
                                          <p:spTgt spid="6"/>
                                        </p:tgtEl>
                                        <p:attrNameLst>
                                          <p:attrName>ppt_h</p:attrName>
                                        </p:attrNameLst>
                                      </p:cBhvr>
                                      <p:tavLst>
                                        <p:tav tm="0">
                                          <p:val>
                                            <p:fltVal val="0"/>
                                          </p:val>
                                        </p:tav>
                                        <p:tav tm="100000">
                                          <p:val>
                                            <p:strVal val="#ppt_h"/>
                                          </p:val>
                                        </p:tav>
                                      </p:tavLst>
                                    </p:anim>
                                    <p:animEffect transition="in" filter="fade">
                                      <p:cBhvr>
                                        <p:cTn id="14" dur="1500"/>
                                        <p:tgtEl>
                                          <p:spTgt spid="6"/>
                                        </p:tgtEl>
                                      </p:cBhvr>
                                    </p:animEffect>
                                  </p:childTnLst>
                                </p:cTn>
                              </p:par>
                            </p:childTnLst>
                          </p:cTn>
                        </p:par>
                        <p:par>
                          <p:cTn id="15" fill="hold">
                            <p:stCondLst>
                              <p:cond delay="2000"/>
                            </p:stCondLst>
                            <p:childTnLst>
                              <p:par>
                                <p:cTn id="16" presetID="2" presetClass="entr" presetSubtype="6" fill="hold" nodeType="afterEffect">
                                  <p:stCondLst>
                                    <p:cond delay="0"/>
                                  </p:stCondLst>
                                  <p:childTnLst>
                                    <p:set>
                                      <p:cBhvr>
                                        <p:cTn id="17" dur="1" fill="hold">
                                          <p:stCondLst>
                                            <p:cond delay="0"/>
                                          </p:stCondLst>
                                        </p:cTn>
                                        <p:tgtEl>
                                          <p:spTgt spid="16">
                                            <p:txEl>
                                              <p:pRg st="0" end="0"/>
                                            </p:txEl>
                                          </p:spTgt>
                                        </p:tgtEl>
                                        <p:attrNameLst>
                                          <p:attrName>style.visibility</p:attrName>
                                        </p:attrNameLst>
                                      </p:cBhvr>
                                      <p:to>
                                        <p:strVal val="visible"/>
                                      </p:to>
                                    </p:set>
                                    <p:anim calcmode="lin" valueType="num">
                                      <p:cBhvr additive="base">
                                        <p:cTn id="18" dur="30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19" dur="3000" fill="hold"/>
                                        <p:tgtEl>
                                          <p:spTgt spid="16">
                                            <p:txEl>
                                              <p:pRg st="0" end="0"/>
                                            </p:txEl>
                                          </p:spTgt>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500"/>
                                  </p:stCondLst>
                                  <p:childTnLst>
                                    <p:set>
                                      <p:cBhvr>
                                        <p:cTn id="21" dur="1" fill="hold">
                                          <p:stCondLst>
                                            <p:cond delay="0"/>
                                          </p:stCondLst>
                                        </p:cTn>
                                        <p:tgtEl>
                                          <p:spTgt spid="16">
                                            <p:txEl>
                                              <p:pRg st="1" end="1"/>
                                            </p:txEl>
                                          </p:spTgt>
                                        </p:tgtEl>
                                        <p:attrNameLst>
                                          <p:attrName>style.visibility</p:attrName>
                                        </p:attrNameLst>
                                      </p:cBhvr>
                                      <p:to>
                                        <p:strVal val="visible"/>
                                      </p:to>
                                    </p:set>
                                    <p:anim calcmode="lin" valueType="num">
                                      <p:cBhvr additive="base">
                                        <p:cTn id="22" dur="3000" fill="hold"/>
                                        <p:tgtEl>
                                          <p:spTgt spid="16">
                                            <p:txEl>
                                              <p:pRg st="1" end="1"/>
                                            </p:txEl>
                                          </p:spTgt>
                                        </p:tgtEl>
                                        <p:attrNameLst>
                                          <p:attrName>ppt_x</p:attrName>
                                        </p:attrNameLst>
                                      </p:cBhvr>
                                      <p:tavLst>
                                        <p:tav tm="0">
                                          <p:val>
                                            <p:strVal val="1+#ppt_w/2"/>
                                          </p:val>
                                        </p:tav>
                                        <p:tav tm="100000">
                                          <p:val>
                                            <p:strVal val="#ppt_x"/>
                                          </p:val>
                                        </p:tav>
                                      </p:tavLst>
                                    </p:anim>
                                    <p:anim calcmode="lin" valueType="num">
                                      <p:cBhvr additive="base">
                                        <p:cTn id="23" dur="3000" fill="hold"/>
                                        <p:tgtEl>
                                          <p:spTgt spid="16">
                                            <p:txEl>
                                              <p:pRg st="1" end="1"/>
                                            </p:txEl>
                                          </p:spTgt>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1000"/>
                                  </p:stCondLst>
                                  <p:childTnLst>
                                    <p:set>
                                      <p:cBhvr>
                                        <p:cTn id="25" dur="1" fill="hold">
                                          <p:stCondLst>
                                            <p:cond delay="0"/>
                                          </p:stCondLst>
                                        </p:cTn>
                                        <p:tgtEl>
                                          <p:spTgt spid="16">
                                            <p:txEl>
                                              <p:pRg st="2" end="2"/>
                                            </p:txEl>
                                          </p:spTgt>
                                        </p:tgtEl>
                                        <p:attrNameLst>
                                          <p:attrName>style.visibility</p:attrName>
                                        </p:attrNameLst>
                                      </p:cBhvr>
                                      <p:to>
                                        <p:strVal val="visible"/>
                                      </p:to>
                                    </p:set>
                                    <p:anim calcmode="lin" valueType="num">
                                      <p:cBhvr additive="base">
                                        <p:cTn id="26" dur="3000" fill="hold"/>
                                        <p:tgtEl>
                                          <p:spTgt spid="16">
                                            <p:txEl>
                                              <p:pRg st="2" end="2"/>
                                            </p:txEl>
                                          </p:spTgt>
                                        </p:tgtEl>
                                        <p:attrNameLst>
                                          <p:attrName>ppt_x</p:attrName>
                                        </p:attrNameLst>
                                      </p:cBhvr>
                                      <p:tavLst>
                                        <p:tav tm="0">
                                          <p:val>
                                            <p:strVal val="1+#ppt_w/2"/>
                                          </p:val>
                                        </p:tav>
                                        <p:tav tm="100000">
                                          <p:val>
                                            <p:strVal val="#ppt_x"/>
                                          </p:val>
                                        </p:tav>
                                      </p:tavLst>
                                    </p:anim>
                                    <p:anim calcmode="lin" valueType="num">
                                      <p:cBhvr additive="base">
                                        <p:cTn id="27" dur="3000" fill="hold"/>
                                        <p:tgtEl>
                                          <p:spTgt spid="16">
                                            <p:txEl>
                                              <p:pRg st="2" end="2"/>
                                            </p:txEl>
                                          </p:spTgt>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1500"/>
                                  </p:stCondLst>
                                  <p:childTnLst>
                                    <p:set>
                                      <p:cBhvr>
                                        <p:cTn id="29" dur="1" fill="hold">
                                          <p:stCondLst>
                                            <p:cond delay="0"/>
                                          </p:stCondLst>
                                        </p:cTn>
                                        <p:tgtEl>
                                          <p:spTgt spid="16">
                                            <p:txEl>
                                              <p:pRg st="3" end="3"/>
                                            </p:txEl>
                                          </p:spTgt>
                                        </p:tgtEl>
                                        <p:attrNameLst>
                                          <p:attrName>style.visibility</p:attrName>
                                        </p:attrNameLst>
                                      </p:cBhvr>
                                      <p:to>
                                        <p:strVal val="visible"/>
                                      </p:to>
                                    </p:set>
                                    <p:anim calcmode="lin" valueType="num">
                                      <p:cBhvr additive="base">
                                        <p:cTn id="30" dur="3000" fill="hold"/>
                                        <p:tgtEl>
                                          <p:spTgt spid="16">
                                            <p:txEl>
                                              <p:pRg st="3" end="3"/>
                                            </p:txEl>
                                          </p:spTgt>
                                        </p:tgtEl>
                                        <p:attrNameLst>
                                          <p:attrName>ppt_x</p:attrName>
                                        </p:attrNameLst>
                                      </p:cBhvr>
                                      <p:tavLst>
                                        <p:tav tm="0">
                                          <p:val>
                                            <p:strVal val="1+#ppt_w/2"/>
                                          </p:val>
                                        </p:tav>
                                        <p:tav tm="100000">
                                          <p:val>
                                            <p:strVal val="#ppt_x"/>
                                          </p:val>
                                        </p:tav>
                                      </p:tavLst>
                                    </p:anim>
                                    <p:anim calcmode="lin" valueType="num">
                                      <p:cBhvr additive="base">
                                        <p:cTn id="31" dur="3000" fill="hold"/>
                                        <p:tgtEl>
                                          <p:spTgt spid="16">
                                            <p:txEl>
                                              <p:pRg st="3" end="3"/>
                                            </p:txEl>
                                          </p:spTgt>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2000"/>
                                  </p:stCondLst>
                                  <p:childTnLst>
                                    <p:set>
                                      <p:cBhvr>
                                        <p:cTn id="33" dur="1" fill="hold">
                                          <p:stCondLst>
                                            <p:cond delay="0"/>
                                          </p:stCondLst>
                                        </p:cTn>
                                        <p:tgtEl>
                                          <p:spTgt spid="16">
                                            <p:txEl>
                                              <p:pRg st="4" end="4"/>
                                            </p:txEl>
                                          </p:spTgt>
                                        </p:tgtEl>
                                        <p:attrNameLst>
                                          <p:attrName>style.visibility</p:attrName>
                                        </p:attrNameLst>
                                      </p:cBhvr>
                                      <p:to>
                                        <p:strVal val="visible"/>
                                      </p:to>
                                    </p:set>
                                    <p:anim calcmode="lin" valueType="num">
                                      <p:cBhvr additive="base">
                                        <p:cTn id="34" dur="3000" fill="hold"/>
                                        <p:tgtEl>
                                          <p:spTgt spid="16">
                                            <p:txEl>
                                              <p:pRg st="4" end="4"/>
                                            </p:txEl>
                                          </p:spTgt>
                                        </p:tgtEl>
                                        <p:attrNameLst>
                                          <p:attrName>ppt_x</p:attrName>
                                        </p:attrNameLst>
                                      </p:cBhvr>
                                      <p:tavLst>
                                        <p:tav tm="0">
                                          <p:val>
                                            <p:strVal val="1+#ppt_w/2"/>
                                          </p:val>
                                        </p:tav>
                                        <p:tav tm="100000">
                                          <p:val>
                                            <p:strVal val="#ppt_x"/>
                                          </p:val>
                                        </p:tav>
                                      </p:tavLst>
                                    </p:anim>
                                    <p:anim calcmode="lin" valueType="num">
                                      <p:cBhvr additive="base">
                                        <p:cTn id="35" dur="3000" fill="hold"/>
                                        <p:tgtEl>
                                          <p:spTgt spid="16">
                                            <p:txEl>
                                              <p:pRg st="4" end="4"/>
                                            </p:txEl>
                                          </p:spTgt>
                                        </p:tgtEl>
                                        <p:attrNameLst>
                                          <p:attrName>ppt_y</p:attrName>
                                        </p:attrNameLst>
                                      </p:cBhvr>
                                      <p:tavLst>
                                        <p:tav tm="0">
                                          <p:val>
                                            <p:strVal val="1+#ppt_h/2"/>
                                          </p:val>
                                        </p:tav>
                                        <p:tav tm="100000">
                                          <p:val>
                                            <p:strVal val="#ppt_y"/>
                                          </p:val>
                                        </p:tav>
                                      </p:tavLst>
                                    </p:anim>
                                  </p:childTnLst>
                                </p:cTn>
                              </p:par>
                            </p:childTnLst>
                          </p:cTn>
                        </p:par>
                        <p:par>
                          <p:cTn id="36" fill="hold">
                            <p:stCondLst>
                              <p:cond delay="7000"/>
                            </p:stCondLst>
                            <p:childTnLst>
                              <p:par>
                                <p:cTn id="37" presetID="10" presetClass="entr" presetSubtype="0"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360</Words>
  <Application>Microsoft Office PowerPoint</Application>
  <PresentationFormat>Širokouhlá</PresentationFormat>
  <Paragraphs>15</Paragraphs>
  <Slides>44</Slides>
  <Notes>1</Notes>
  <HiddenSlides>0</HiddenSlides>
  <MMClips>0</MMClips>
  <ScaleCrop>false</ScaleCrop>
  <HeadingPairs>
    <vt:vector size="6" baseType="variant">
      <vt:variant>
        <vt:lpstr>Použité písma</vt:lpstr>
      </vt:variant>
      <vt:variant>
        <vt:i4>8</vt:i4>
      </vt:variant>
      <vt:variant>
        <vt:lpstr>Motív</vt:lpstr>
      </vt:variant>
      <vt:variant>
        <vt:i4>3</vt:i4>
      </vt:variant>
      <vt:variant>
        <vt:lpstr>Nadpisy snímok</vt:lpstr>
      </vt:variant>
      <vt:variant>
        <vt:i4>44</vt:i4>
      </vt:variant>
    </vt:vector>
  </HeadingPairs>
  <TitlesOfParts>
    <vt:vector size="55" baseType="lpstr">
      <vt:lpstr>Nadianne</vt:lpstr>
      <vt:lpstr>Arial</vt:lpstr>
      <vt:lpstr>Calibri</vt:lpstr>
      <vt:lpstr>Calibri Light</vt:lpstr>
      <vt:lpstr>Merlin CE</vt:lpstr>
      <vt:lpstr>Kristen ITC</vt:lpstr>
      <vt:lpstr>Cooper Black</vt:lpstr>
      <vt:lpstr>Wingdings</vt:lpstr>
      <vt:lpstr>Tema de Office</vt:lpstr>
      <vt:lpstr>1_Motív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
  <cp:lastModifiedBy/>
  <cp:revision>28</cp:revision>
  <dcterms:created xsi:type="dcterms:W3CDTF">2019-09-05T10:22:34Z</dcterms:created>
  <dcterms:modified xsi:type="dcterms:W3CDTF">2020-10-13T14:14:20Z</dcterms:modified>
</cp:coreProperties>
</file>