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96" r:id="rId32"/>
    <p:sldId id="295" r:id="rId33"/>
    <p:sldId id="294" r:id="rId34"/>
    <p:sldId id="293" r:id="rId35"/>
    <p:sldId id="292" r:id="rId36"/>
    <p:sldId id="291" r:id="rId37"/>
    <p:sldId id="290" r:id="rId38"/>
    <p:sldId id="289" r:id="rId39"/>
    <p:sldId id="260" r:id="rId40"/>
    <p:sldId id="298" r:id="rId41"/>
    <p:sldId id="299" r:id="rId42"/>
    <p:sldId id="297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+eauY9YhfxWtkeRYpfH/g==" hashData="C/wEEIcicfF2qYMIwmJwCYrW2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4DD6C-F64B-4F34-AB9F-EB76394181E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7D51D-414E-4AF6-9531-AB6596847D7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01FE4-DF95-463A-8768-835DD9222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BF91D8-DC92-49AE-9794-08E53FCA1CD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68548084_cvetuschie-tyulpany-2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84784"/>
            <a:ext cx="9144000" cy="4104456"/>
          </a:xfrm>
          <a:prstGeom prst="rect">
            <a:avLst/>
          </a:prstGeom>
        </p:spPr>
      </p:pic>
      <p:pic>
        <p:nvPicPr>
          <p:cNvPr id="5222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733256"/>
            <a:ext cx="5343525" cy="885825"/>
          </a:xfrm>
          <a:prstGeom prst="rect">
            <a:avLst/>
          </a:prstGeom>
          <a:noFill/>
        </p:spPr>
      </p:pic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60648"/>
            <a:ext cx="4229100" cy="885825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188640"/>
            <a:ext cx="1209675" cy="276226"/>
          </a:xfrm>
          <a:prstGeom prst="rect">
            <a:avLst/>
          </a:prstGeom>
          <a:noFill/>
        </p:spPr>
      </p:pic>
      <p:pic>
        <p:nvPicPr>
          <p:cNvPr id="52232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692696"/>
            <a:ext cx="1990725" cy="276226"/>
          </a:xfrm>
          <a:prstGeom prst="rect">
            <a:avLst/>
          </a:prstGeom>
          <a:noFill/>
        </p:spPr>
      </p:pic>
      <p:pic>
        <p:nvPicPr>
          <p:cNvPr id="52234" name="Picture 1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6525344"/>
            <a:ext cx="1661170" cy="192696"/>
          </a:xfrm>
          <a:prstGeom prst="rect">
            <a:avLst/>
          </a:prstGeom>
          <a:noFill/>
        </p:spPr>
      </p:pic>
      <p:pic>
        <p:nvPicPr>
          <p:cNvPr id="52235" name="Picture 11" descr="C:\Users\Usuario\Downloads\ZNECESARIO PARA PPS\0_8293c_92df22fb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6082471"/>
            <a:ext cx="1008112" cy="51259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05. Nino Bravo - Un Beso Y Una Fl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9c44b3e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100269_large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" y="0"/>
            <a:ext cx="913384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00_cvetuschie-tyulpany-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92527683_large_LavenderFieldsinProvenceFrance600x4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06_cvetuschie-tyulpany-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10_cvetuschie-tyulpany-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14_cvetuschie-tyulpany-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18_cvetuschie-tyulpany-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19_cvetuschie-tyulpany-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21_cvetuschie-tyulpany-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29_cvetuschie-tyulpany-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30_cvetuschie-tyulpany-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6" y="0"/>
            <a:ext cx="913784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33_cvetuschie-tyulpany-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34_cvetuschie-tyulpany-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6" y="0"/>
            <a:ext cx="913784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37_cvetuschie-tyulpany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37_cvetuschie-tyulpany-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43_cvetuschie-tyulpany-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45_cvetuschie-tyulpany-1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6" y="0"/>
            <a:ext cx="913784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47_cvetuschie-tyulpany-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48_cvetuschie-tyulpany-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48_cvetuschie-tyulpany-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49_cvetuschie-tyulpany-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50_cvetuschie-tyulpany-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6" y="0"/>
            <a:ext cx="913784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59_cvetuschie-tyulpany-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6" y="0"/>
            <a:ext cx="913784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60_cvetuschie-tyulpany-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68_cvetuschie-tyulpan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71_cvetuschie-tyulpany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71_cvetuschie-tyulpany-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78_cvetuschie-tyulpany-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087_cvetuschie-tyulpany-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68548093_cvetuschie-tyulpany-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109_cvetuschie-tyulpany-28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109_cvetuschie-tyulpany-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8548113_cvetuschie-tyulpany-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png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90044908_large_original__1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92527681_large_HitachiSeasideParkinJapan600x5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7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2013-07-14T20:46:44Z</dcterms:created>
  <dcterms:modified xsi:type="dcterms:W3CDTF">2013-07-15T09:29:42Z</dcterms:modified>
</cp:coreProperties>
</file>