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59"/>
  </p:notesMasterIdLst>
  <p:sldIdLst>
    <p:sldId id="410" r:id="rId3"/>
    <p:sldId id="412" r:id="rId4"/>
    <p:sldId id="415" r:id="rId5"/>
    <p:sldId id="413" r:id="rId6"/>
    <p:sldId id="441" r:id="rId7"/>
    <p:sldId id="420" r:id="rId8"/>
    <p:sldId id="414" r:id="rId9"/>
    <p:sldId id="421" r:id="rId10"/>
    <p:sldId id="416" r:id="rId11"/>
    <p:sldId id="418" r:id="rId12"/>
    <p:sldId id="425" r:id="rId13"/>
    <p:sldId id="422" r:id="rId14"/>
    <p:sldId id="434" r:id="rId15"/>
    <p:sldId id="436" r:id="rId16"/>
    <p:sldId id="447" r:id="rId17"/>
    <p:sldId id="426" r:id="rId18"/>
    <p:sldId id="448" r:id="rId19"/>
    <p:sldId id="438" r:id="rId20"/>
    <p:sldId id="449" r:id="rId21"/>
    <p:sldId id="437" r:id="rId22"/>
    <p:sldId id="450" r:id="rId23"/>
    <p:sldId id="440" r:id="rId24"/>
    <p:sldId id="446" r:id="rId25"/>
    <p:sldId id="445" r:id="rId26"/>
    <p:sldId id="424" r:id="rId27"/>
    <p:sldId id="433" r:id="rId28"/>
    <p:sldId id="430" r:id="rId29"/>
    <p:sldId id="439" r:id="rId30"/>
    <p:sldId id="431" r:id="rId31"/>
    <p:sldId id="442" r:id="rId32"/>
    <p:sldId id="453" r:id="rId33"/>
    <p:sldId id="451" r:id="rId34"/>
    <p:sldId id="462" r:id="rId35"/>
    <p:sldId id="452" r:id="rId36"/>
    <p:sldId id="454" r:id="rId37"/>
    <p:sldId id="465" r:id="rId38"/>
    <p:sldId id="476" r:id="rId39"/>
    <p:sldId id="458" r:id="rId40"/>
    <p:sldId id="459" r:id="rId41"/>
    <p:sldId id="470" r:id="rId42"/>
    <p:sldId id="463" r:id="rId43"/>
    <p:sldId id="466" r:id="rId44"/>
    <p:sldId id="467" r:id="rId45"/>
    <p:sldId id="468" r:id="rId46"/>
    <p:sldId id="383" r:id="rId47"/>
    <p:sldId id="469" r:id="rId48"/>
    <p:sldId id="471" r:id="rId49"/>
    <p:sldId id="472" r:id="rId50"/>
    <p:sldId id="460" r:id="rId51"/>
    <p:sldId id="473" r:id="rId52"/>
    <p:sldId id="474" r:id="rId53"/>
    <p:sldId id="330" r:id="rId54"/>
    <p:sldId id="477" r:id="rId55"/>
    <p:sldId id="457" r:id="rId56"/>
    <p:sldId id="411" r:id="rId57"/>
    <p:sldId id="478" r:id="rId5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ktEU6BLutuwOtEWVNY/Qg" hashData="L5fsvGtHbS7fNL+Bt4XK3rOaMV8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00FF"/>
    <a:srgbClr val="00FF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1380" y="-4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DE5D2-77CF-4C90-AFE6-917EC95740D1}" type="datetimeFigureOut">
              <a:rPr lang="es-ES" smtClean="0"/>
              <a:pPr/>
              <a:t>06/01/2018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DCFCD8-AF87-492C-824C-3732A24C493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4644E67-1756-4389-B1C1-F7E8ADBE92E6}" type="slidenum">
              <a:rPr lang="es-ES" smtClean="0"/>
              <a:pPr/>
              <a:t>45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plit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plit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plit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plit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06/01/2018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plit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06/01/2018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plit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06/01/2018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plit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plit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06/01/2018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plit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plit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91F669-8C91-4B83-A28A-AF421F9F89CE}" type="datetimeFigureOut">
              <a:rPr lang="es-ES" smtClean="0"/>
              <a:pPr/>
              <a:t>06/01/2018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8000">
    <p:split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91F669-8C91-4B83-A28A-AF421F9F89CE}" type="datetimeFigureOut">
              <a:rPr lang="es-ES" smtClean="0"/>
              <a:pPr/>
              <a:t>06/01/2018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C42E35-15C1-42A3-8D05-C29657880B2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8000">
    <p:split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1.jpe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5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8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eg"/><Relationship Id="rId4" Type="http://schemas.openxmlformats.org/officeDocument/2006/relationships/image" Target="../media/image58.jpeg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1.jpeg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6.jpeg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72.jpeg"/></Relationships>
</file>

<file path=ppt/slides/_rels/slide5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4.png"/><Relationship Id="rId10" Type="http://schemas.openxmlformats.org/officeDocument/2006/relationships/image" Target="../media/image7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94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680198" y="3394201"/>
            <a:ext cx="6858000" cy="69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6783312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357161" y="5857898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57161" y="5715019"/>
            <a:ext cx="69909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4" y="4572015"/>
            <a:ext cx="2692225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71472" y="1285860"/>
            <a:ext cx="7929618" cy="435771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Campeonato   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Mundial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de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Bigotes </a:t>
            </a:r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y  Barbas</a:t>
            </a:r>
            <a:endParaRPr lang="es-ES" sz="3200" kern="10" dirty="0" smtClean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268081" y="5611366"/>
            <a:ext cx="2008837" cy="934064"/>
          </a:xfrm>
          <a:prstGeom prst="rect">
            <a:avLst/>
          </a:prstGeom>
          <a:noFill/>
        </p:spPr>
      </p:pic>
      <p:pic>
        <p:nvPicPr>
          <p:cNvPr id="12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00034" y="571480"/>
            <a:ext cx="1025524" cy="7239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9512" y="188641"/>
            <a:ext cx="78105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12000">
    <p:split/>
    <p:sndAc>
      <p:stSnd>
        <p:snd r:embed="rId2" name="wav. (8-8)The_Brothers_Four-The_Green_Leaves_Of_Summer-(waldo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500166" y="1643050"/>
            <a:ext cx="600077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latin typeface="Ravie" pitchFamily="82" charset="0"/>
              </a:rPr>
              <a:t>El Campeonato Mundial de Barba y Bigote 2017 tiene campeón; mira los ganadores y los más raros</a:t>
            </a:r>
            <a:endParaRPr lang="es-ES" sz="3600" b="1" dirty="0">
              <a:latin typeface="Ravie" pitchFamily="82" charset="0"/>
            </a:endParaRPr>
          </a:p>
        </p:txBody>
      </p:sp>
      <p:sp>
        <p:nvSpPr>
          <p:cNvPr id="3" name="2 Documento"/>
          <p:cNvSpPr/>
          <p:nvPr/>
        </p:nvSpPr>
        <p:spPr>
          <a:xfrm flipV="1">
            <a:off x="0" y="0"/>
            <a:ext cx="4429125" cy="6858000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Documento"/>
          <p:cNvSpPr/>
          <p:nvPr/>
        </p:nvSpPr>
        <p:spPr>
          <a:xfrm flipH="1" flipV="1">
            <a:off x="4429125" y="0"/>
            <a:ext cx="4714875" cy="6858000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Documento"/>
          <p:cNvSpPr/>
          <p:nvPr/>
        </p:nvSpPr>
        <p:spPr>
          <a:xfrm flipV="1">
            <a:off x="0" y="428625"/>
            <a:ext cx="4000500" cy="6429375"/>
          </a:xfrm>
          <a:prstGeom prst="flowChartDocumen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Documento"/>
          <p:cNvSpPr/>
          <p:nvPr/>
        </p:nvSpPr>
        <p:spPr>
          <a:xfrm flipH="1" flipV="1">
            <a:off x="4867275" y="428625"/>
            <a:ext cx="4276725" cy="6429375"/>
          </a:xfrm>
          <a:prstGeom prst="flowChartDocumen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4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026" name="Picture 2" descr="Campeonato Mundial de Barba y Bigote 2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43042" y="500042"/>
            <a:ext cx="5857916" cy="585791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285852" y="2000240"/>
            <a:ext cx="6429404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atin typeface="Ravie" pitchFamily="82" charset="0"/>
              </a:rPr>
              <a:t>Una extraña competencia surgió en 1990: el Campeonato Mundial de Barba y Bigote, y desde entonces llamó poderosamente la atención de todos, por los espectaculares diseños que los hombres peludos logran en sus rostros.</a:t>
            </a:r>
            <a:endParaRPr lang="es-ES" sz="2400" dirty="0">
              <a:latin typeface="Ravie" pitchFamily="82" charset="0"/>
            </a:endParaRPr>
          </a:p>
        </p:txBody>
      </p:sp>
      <p:sp>
        <p:nvSpPr>
          <p:cNvPr id="3" name="2 Documento"/>
          <p:cNvSpPr/>
          <p:nvPr/>
        </p:nvSpPr>
        <p:spPr>
          <a:xfrm flipV="1">
            <a:off x="0" y="0"/>
            <a:ext cx="4429125" cy="6858000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Documento"/>
          <p:cNvSpPr/>
          <p:nvPr/>
        </p:nvSpPr>
        <p:spPr>
          <a:xfrm flipH="1" flipV="1">
            <a:off x="4429125" y="0"/>
            <a:ext cx="4714875" cy="6858000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Documento"/>
          <p:cNvSpPr/>
          <p:nvPr/>
        </p:nvSpPr>
        <p:spPr>
          <a:xfrm flipV="1">
            <a:off x="0" y="428625"/>
            <a:ext cx="4000500" cy="6429375"/>
          </a:xfrm>
          <a:prstGeom prst="flowChartDocumen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Documento"/>
          <p:cNvSpPr/>
          <p:nvPr/>
        </p:nvSpPr>
        <p:spPr>
          <a:xfrm flipH="1" flipV="1">
            <a:off x="4867275" y="428625"/>
            <a:ext cx="4276725" cy="6429375"/>
          </a:xfrm>
          <a:prstGeom prst="flowChartDocumen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20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73058" name="Picture 2" descr="Campeonato Mundial de Barba y Bigote 2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-1"/>
            <a:ext cx="4643470" cy="696023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 descr="Campeonato Mundial de Barba y Bigote 2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14480" y="1928802"/>
            <a:ext cx="592933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dirty="0" smtClean="0">
                <a:latin typeface="Ravie" pitchFamily="82" charset="0"/>
              </a:rPr>
              <a:t>La edición 2017 se realizó en Austin, Texas, y el fotógrafo Greg Anderson, así como Jeffrey Moustache, estuvieron presentes para inmortalizar a los concursantes. Por supuesto, te traemos a los mejores…</a:t>
            </a:r>
            <a:endParaRPr lang="es-ES" sz="2400" dirty="0">
              <a:latin typeface="Ravie" pitchFamily="82" charset="0"/>
            </a:endParaRPr>
          </a:p>
        </p:txBody>
      </p:sp>
      <p:sp>
        <p:nvSpPr>
          <p:cNvPr id="3" name="2 Documento"/>
          <p:cNvSpPr/>
          <p:nvPr/>
        </p:nvSpPr>
        <p:spPr>
          <a:xfrm flipV="1">
            <a:off x="0" y="0"/>
            <a:ext cx="4429125" cy="6858000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Documento"/>
          <p:cNvSpPr/>
          <p:nvPr/>
        </p:nvSpPr>
        <p:spPr>
          <a:xfrm flipH="1" flipV="1">
            <a:off x="4429125" y="0"/>
            <a:ext cx="4714875" cy="6858000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Documento"/>
          <p:cNvSpPr/>
          <p:nvPr/>
        </p:nvSpPr>
        <p:spPr>
          <a:xfrm flipV="1">
            <a:off x="0" y="428625"/>
            <a:ext cx="4000500" cy="6429375"/>
          </a:xfrm>
          <a:prstGeom prst="flowChartDocumen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Documento"/>
          <p:cNvSpPr/>
          <p:nvPr/>
        </p:nvSpPr>
        <p:spPr>
          <a:xfrm flipH="1" flipV="1">
            <a:off x="4867275" y="428625"/>
            <a:ext cx="4276725" cy="6429375"/>
          </a:xfrm>
          <a:prstGeom prst="flowChartDocumen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21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578" name="Picture 2" descr="Campeonato Mundial de Barba y Bigote 2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6016" cy="70009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1785918" y="2285992"/>
            <a:ext cx="60007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dirty="0" smtClean="0">
                <a:latin typeface="Ravie" pitchFamily="82" charset="0"/>
              </a:rPr>
              <a:t>Si pensabas que tienes una buena barba, espera a que veas estas:</a:t>
            </a:r>
            <a:endParaRPr lang="es-ES" sz="3600" dirty="0">
              <a:latin typeface="Ravie" pitchFamily="82" charset="0"/>
            </a:endParaRPr>
          </a:p>
        </p:txBody>
      </p:sp>
      <p:sp>
        <p:nvSpPr>
          <p:cNvPr id="3" name="2 Documento"/>
          <p:cNvSpPr/>
          <p:nvPr/>
        </p:nvSpPr>
        <p:spPr>
          <a:xfrm flipV="1">
            <a:off x="0" y="0"/>
            <a:ext cx="4429125" cy="6858000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4" name="3 Documento"/>
          <p:cNvSpPr/>
          <p:nvPr/>
        </p:nvSpPr>
        <p:spPr>
          <a:xfrm flipH="1" flipV="1">
            <a:off x="4429125" y="0"/>
            <a:ext cx="4714875" cy="6858000"/>
          </a:xfrm>
          <a:prstGeom prst="flowChartDocument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5" name="4 Documento"/>
          <p:cNvSpPr/>
          <p:nvPr/>
        </p:nvSpPr>
        <p:spPr>
          <a:xfrm flipV="1">
            <a:off x="0" y="428625"/>
            <a:ext cx="4000500" cy="6429375"/>
          </a:xfrm>
          <a:prstGeom prst="flowChartDocumen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  <p:sp>
        <p:nvSpPr>
          <p:cNvPr id="6" name="5 Documento"/>
          <p:cNvSpPr/>
          <p:nvPr/>
        </p:nvSpPr>
        <p:spPr>
          <a:xfrm flipH="1" flipV="1">
            <a:off x="4867275" y="428625"/>
            <a:ext cx="4276725" cy="6429375"/>
          </a:xfrm>
          <a:prstGeom prst="flowChartDocument">
            <a:avLst/>
          </a:prstGeom>
          <a:solidFill>
            <a:schemeClr val="accent6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/>
          </a:p>
        </p:txBody>
      </p:sp>
    </p:spTree>
  </p:cSld>
  <p:clrMapOvr>
    <a:masterClrMapping/>
  </p:clrMapOvr>
  <p:transition spd="med" advTm="16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49506" name="Picture 2" descr="Campeonato Mundial de Barba y Bigote 2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571480"/>
            <a:ext cx="4214877" cy="5619836"/>
          </a:xfrm>
          <a:prstGeom prst="rect">
            <a:avLst/>
          </a:prstGeom>
          <a:noFill/>
        </p:spPr>
      </p:pic>
      <p:pic>
        <p:nvPicPr>
          <p:cNvPr id="3" name="Picture 2" descr="Campeonato Mundial de Barba y Bigote 20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571480"/>
            <a:ext cx="4161278" cy="554837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4" name="Picture 2" descr="Campeonato Mundial de Barba y Bigote 2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3602" name="Picture 2" descr="Campeonato Mundial de Barba y Bigote 2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714356"/>
            <a:ext cx="3911231" cy="5214974"/>
          </a:xfrm>
          <a:prstGeom prst="rect">
            <a:avLst/>
          </a:prstGeom>
          <a:noFill/>
        </p:spPr>
      </p:pic>
      <p:pic>
        <p:nvPicPr>
          <p:cNvPr id="3" name="Picture 2" descr="Campeonato Mundial de Barba y Bigote 20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714356"/>
            <a:ext cx="3857670" cy="514356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890" name="Picture 2" descr="Campeonato Mundial de Barba y Bigote 2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6016" cy="70009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67938" name="Picture 2" descr="Campeonato Mundial de Barba y Bigote 2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28604"/>
            <a:ext cx="4003370" cy="6000768"/>
          </a:xfrm>
          <a:prstGeom prst="rect">
            <a:avLst/>
          </a:prstGeom>
          <a:noFill/>
        </p:spPr>
      </p:pic>
      <p:pic>
        <p:nvPicPr>
          <p:cNvPr id="4" name="Picture 2" descr="Campeonato Mundial de Barba y Bigote 20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6248" y="428604"/>
            <a:ext cx="4500562" cy="600074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202" name="Picture 2" descr="Resultado de imagen de Campeonato Mundial de Barbas y Bigotes 2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27102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  <p:sndAc>
      <p:stSnd>
        <p:snd r:embed="rId2" name="musica de pelicula - 9 semanas y media (striper)467.wav"/>
      </p:stSnd>
    </p:sndAc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7698" name="Picture 2" descr="Campeonato Mundial de Barba y Bigote 2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714356"/>
            <a:ext cx="4143368" cy="5429288"/>
          </a:xfrm>
          <a:prstGeom prst="rect">
            <a:avLst/>
          </a:prstGeom>
          <a:noFill/>
        </p:spPr>
      </p:pic>
      <p:pic>
        <p:nvPicPr>
          <p:cNvPr id="3" name="Picture 2" descr="Campeonato Mundial de Barba y Bigote 20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642918"/>
            <a:ext cx="4179123" cy="55721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226" name="Picture 2" descr="Resultado de imagen de Campeonato Mundial de Barbas y Bigotes 2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690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69986" name="Picture 2" descr="Campeonato Mundial de Barba y Bigote 2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500042"/>
            <a:ext cx="3857652" cy="5782348"/>
          </a:xfrm>
          <a:prstGeom prst="rect">
            <a:avLst/>
          </a:prstGeom>
          <a:noFill/>
        </p:spPr>
      </p:pic>
      <p:pic>
        <p:nvPicPr>
          <p:cNvPr id="4" name="Picture 2" descr="Campeonato Mundial de Barba y Bigote 20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500042"/>
            <a:ext cx="4286281" cy="592935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250" name="Picture 2" descr="Resultado de imagen de Campeonato Mundial de Barbas y Bigotes 2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8954" cy="735809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68962" name="Picture 2" descr="Campeonato Mundial de Barba y Bigote 2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428604"/>
            <a:ext cx="3971597" cy="5953144"/>
          </a:xfrm>
          <a:prstGeom prst="rect">
            <a:avLst/>
          </a:prstGeom>
          <a:noFill/>
        </p:spPr>
      </p:pic>
      <p:pic>
        <p:nvPicPr>
          <p:cNvPr id="4" name="Picture 2" descr="Campeonato Mundial de Barba y Bigote 20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95825" y="428604"/>
            <a:ext cx="4162235" cy="623889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274" name="Picture 2" descr="Resultado de imagen de Campeonato Mundial de Barbas y Bigotes 2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97233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72034" name="Picture 2" descr="Campeonato Mundial de Barba y Bigote 2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34" y="571480"/>
            <a:ext cx="3910072" cy="5940361"/>
          </a:xfrm>
          <a:prstGeom prst="rect">
            <a:avLst/>
          </a:prstGeom>
          <a:noFill/>
        </p:spPr>
      </p:pic>
      <p:pic>
        <p:nvPicPr>
          <p:cNvPr id="3" name="Picture 2" descr="Campeonato Mundial de Barba y Bigote 20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95825" y="642434"/>
            <a:ext cx="4019579" cy="5858399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178" name="Picture 2" descr="Resultado de imagen de Campeonato Mundial de Barbas y Bigotes 2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4521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77154" name="Picture 2" descr="Campeonato Mundial de Barba y Bigote 2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357166"/>
            <a:ext cx="4643438" cy="5964049"/>
          </a:xfrm>
          <a:prstGeom prst="rect">
            <a:avLst/>
          </a:prstGeom>
          <a:noFill/>
        </p:spPr>
      </p:pic>
      <p:pic>
        <p:nvPicPr>
          <p:cNvPr id="3" name="Picture 2" descr="Campeonato Mundial de Barba y Bigote 20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09" y="357166"/>
            <a:ext cx="4000557" cy="600078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2" descr="Campeonato Mundial de Barba y Bigote 2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64866" name="Picture 2" descr="Campeonato Mundial de Barba y Bigote 2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857232"/>
            <a:ext cx="4000496" cy="5333995"/>
          </a:xfrm>
          <a:prstGeom prst="rect">
            <a:avLst/>
          </a:prstGeom>
          <a:noFill/>
        </p:spPr>
      </p:pic>
      <p:pic>
        <p:nvPicPr>
          <p:cNvPr id="3" name="Picture 2" descr="Campeonato Mundial de Barba y Bigote 20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857232"/>
            <a:ext cx="3929058" cy="523874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4" name="Picture 2" descr="Campeonato Mundial de Barba y Bigote 2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71010" name="Picture 2" descr="Campeonato Mundial de Barba y Bigote 2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714356"/>
            <a:ext cx="3971749" cy="5662371"/>
          </a:xfrm>
          <a:prstGeom prst="rect">
            <a:avLst/>
          </a:prstGeom>
          <a:noFill/>
        </p:spPr>
      </p:pic>
      <p:pic>
        <p:nvPicPr>
          <p:cNvPr id="3" name="Picture 2" descr="Campeonato Mundial de Barba y Bigote 20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714356"/>
            <a:ext cx="4232720" cy="56436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18" name="Picture 2" descr="Campeonato Mundial de Barba y Bigote 2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3" name="Picture 2" descr="Campeonato Mundial de Barba y Bigote 201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00562" y="571480"/>
            <a:ext cx="4286280" cy="5786478"/>
          </a:xfrm>
          <a:prstGeom prst="rect">
            <a:avLst/>
          </a:prstGeom>
          <a:noFill/>
        </p:spPr>
      </p:pic>
      <p:pic>
        <p:nvPicPr>
          <p:cNvPr id="174082" name="Picture 2" descr="Campeonato Mundial de Barba y Bigote 2017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500042"/>
            <a:ext cx="3971581" cy="595312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ose Luis\Escritorio\image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521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026" name="Picture 2" descr="C:\Documents and Settings\Jose Luis\Escritorio\images (19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642918"/>
            <a:ext cx="3708022" cy="5572164"/>
          </a:xfrm>
          <a:prstGeom prst="rect">
            <a:avLst/>
          </a:prstGeom>
          <a:noFill/>
        </p:spPr>
      </p:pic>
      <p:pic>
        <p:nvPicPr>
          <p:cNvPr id="1027" name="Picture 3" descr="C:\Documents and Settings\Jose Luis\Escritorio\images (11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92966" y="500042"/>
            <a:ext cx="3836687" cy="578647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Documents and Settings\Jose Luis\Escritorio\images (3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7923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2050" name="Picture 2" descr="C:\Documents and Settings\Jose Luis\Escritorio\images (6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785794"/>
            <a:ext cx="3997762" cy="5500726"/>
          </a:xfrm>
          <a:prstGeom prst="rect">
            <a:avLst/>
          </a:prstGeom>
          <a:noFill/>
        </p:spPr>
      </p:pic>
      <p:pic>
        <p:nvPicPr>
          <p:cNvPr id="2051" name="Picture 3" descr="C:\Documents and Settings\Jose Luis\Escritorio\images (12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785794"/>
            <a:ext cx="4126878" cy="553086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Jose Luis\Escritorio\images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8888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362" name="Picture 2" descr="C:\Documents and Settings\Jose Luis\Escritorio\images (16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42918"/>
            <a:ext cx="4123033" cy="5357850"/>
          </a:xfrm>
          <a:prstGeom prst="rect">
            <a:avLst/>
          </a:prstGeom>
          <a:noFill/>
        </p:spPr>
      </p:pic>
      <p:pic>
        <p:nvPicPr>
          <p:cNvPr id="5" name="Picture 2" descr="C:\Documents and Settings\Jose Luis\Escritorio\world-beard-and-moustache-championships-2014-by-greg-anderson-17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714744" y="-1"/>
            <a:ext cx="5429256" cy="724805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Documents and Settings\Jose Luis\Escritorio\images (8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4059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Jose Luis\Escritorio\36878761026_272a1b3105_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72563" cy="721521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9218" name="Picture 2" descr="C:\Documents and Settings\Jose Luis\Escritorio\images (14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714356"/>
            <a:ext cx="5000660" cy="5572164"/>
          </a:xfrm>
          <a:prstGeom prst="rect">
            <a:avLst/>
          </a:prstGeom>
          <a:noFill/>
        </p:spPr>
      </p:pic>
      <p:pic>
        <p:nvPicPr>
          <p:cNvPr id="9219" name="Picture 3" descr="C:\Documents and Settings\Jose Luis\Escritorio\DSC_8380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357686" y="714356"/>
            <a:ext cx="4400542" cy="550067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Documents and Settings\Jose Luis\Escritorio\images (17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463009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3314" name="Picture 2" descr="C:\Documents and Settings\Jose Luis\Escritorio\bd478bfe500d4e4c2f97a653d30f6022--beard-art-is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571480"/>
            <a:ext cx="4472017" cy="5429288"/>
          </a:xfrm>
          <a:prstGeom prst="rect">
            <a:avLst/>
          </a:prstGeom>
          <a:noFill/>
        </p:spPr>
      </p:pic>
      <p:pic>
        <p:nvPicPr>
          <p:cNvPr id="13315" name="Picture 3" descr="C:\Documents and Settings\Jose Luis\Escritorio\images (9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6314" y="500042"/>
            <a:ext cx="3995544" cy="550072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C:\Documents and Settings\Jose Luis\Escritorio\450_10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5756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7410" name="Picture 2" descr="C:\Documents and Settings\Jose Luis\Escritorio\images (9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32886" y="1000108"/>
            <a:ext cx="3239630" cy="5000660"/>
          </a:xfrm>
          <a:prstGeom prst="rect">
            <a:avLst/>
          </a:prstGeom>
          <a:noFill/>
        </p:spPr>
      </p:pic>
      <p:pic>
        <p:nvPicPr>
          <p:cNvPr id="17411" name="Picture 3" descr="C:\Documents and Settings\Jose Luis\Escritorio\bd478bfe500d4e4c2f97a653d30f6022--beard-art-is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2910" y="1000108"/>
            <a:ext cx="4572032" cy="507209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  <p:sndAc>
      <p:stSnd>
        <p:snd r:embed="rId2" name="bandas sonoras - musica de peliculas - ghos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C:\Documents and Settings\Jose Luis\Escritorio\images (4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64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23" name="22 Cheurón"/>
          <p:cNvSpPr/>
          <p:nvPr/>
        </p:nvSpPr>
        <p:spPr>
          <a:xfrm rot="16200000">
            <a:off x="7751003" y="392873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Cheurón"/>
          <p:cNvSpPr/>
          <p:nvPr/>
        </p:nvSpPr>
        <p:spPr>
          <a:xfrm rot="16200000">
            <a:off x="7751003" y="1464443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Cheurón"/>
          <p:cNvSpPr/>
          <p:nvPr/>
        </p:nvSpPr>
        <p:spPr>
          <a:xfrm rot="16200000">
            <a:off x="7751003" y="2464575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Cheurón"/>
          <p:cNvSpPr/>
          <p:nvPr/>
        </p:nvSpPr>
        <p:spPr>
          <a:xfrm rot="16200000">
            <a:off x="7751003" y="3536145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7751003" y="4536277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7751003" y="5464971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35699" y="250021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7" name="36 Cheurón"/>
          <p:cNvSpPr/>
          <p:nvPr/>
        </p:nvSpPr>
        <p:spPr>
          <a:xfrm rot="16200000">
            <a:off x="35699" y="1321591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8" name="37 Cheurón"/>
          <p:cNvSpPr/>
          <p:nvPr/>
        </p:nvSpPr>
        <p:spPr>
          <a:xfrm rot="16200000">
            <a:off x="35699" y="2321723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39" name="38 Cheurón"/>
          <p:cNvSpPr/>
          <p:nvPr/>
        </p:nvSpPr>
        <p:spPr>
          <a:xfrm rot="16200000">
            <a:off x="35699" y="3393293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0" name="39 Cheurón"/>
          <p:cNvSpPr/>
          <p:nvPr/>
        </p:nvSpPr>
        <p:spPr>
          <a:xfrm rot="16200000">
            <a:off x="35699" y="4393425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41" name="40 Cheurón"/>
          <p:cNvSpPr/>
          <p:nvPr/>
        </p:nvSpPr>
        <p:spPr>
          <a:xfrm rot="16200000">
            <a:off x="35699" y="5322119"/>
            <a:ext cx="1500174" cy="1000132"/>
          </a:xfrm>
          <a:prstGeom prst="chevron">
            <a:avLst>
              <a:gd name="adj" fmla="val 74060"/>
            </a:avLst>
          </a:prstGeom>
          <a:solidFill>
            <a:srgbClr val="00642D"/>
          </a:solidFill>
          <a:ln>
            <a:solidFill>
              <a:srgbClr val="FFFF00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pic>
        <p:nvPicPr>
          <p:cNvPr id="42" name="Picture 2" descr="C:\Documents and Settings\Jose Luis\Escritorio\images (13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28728" y="405746"/>
            <a:ext cx="6215106" cy="60236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5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5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5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5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5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5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5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9" name="Picture 3" descr="C:\Documents and Settings\Jose Luis\Escritorio\BF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48060" y="0"/>
            <a:ext cx="939206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Documents and Settings\Jose Luis\Escritorio\images (10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506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Documents and Settings\Jose Luis\Escritorio\images (5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0242" name="Picture 2" descr="C:\Documents and Settings\Jose Luis\Escritorio\images (2)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496" y="785794"/>
            <a:ext cx="4768420" cy="5408376"/>
          </a:xfrm>
          <a:prstGeom prst="rect">
            <a:avLst/>
          </a:prstGeom>
          <a:noFill/>
        </p:spPr>
      </p:pic>
      <p:pic>
        <p:nvPicPr>
          <p:cNvPr id="10244" name="Picture 4" descr="C:\Documents and Settings\Jose Luis\Escritorio\images (15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0034" y="714356"/>
            <a:ext cx="3444104" cy="535785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C:\Documents and Settings\Jose Luis\Escritorio\images (18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41953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C:\Documents and Settings\Jose Luis\Escritorio\tumblr_nxeswdOG8u1rf9hn3o1_128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80092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18" name="17 Cheurón"/>
          <p:cNvSpPr/>
          <p:nvPr/>
        </p:nvSpPr>
        <p:spPr>
          <a:xfrm rot="16200000">
            <a:off x="-250021" y="3393269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rot="16200000">
            <a:off x="-250020" y="5607848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16200000">
            <a:off x="-250020" y="4543118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16200000">
            <a:off x="-250020" y="2382878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16200000">
            <a:off x="-250020" y="1302758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16200000">
            <a:off x="-250020" y="250022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16200000">
            <a:off x="7893848" y="5607848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16200000">
            <a:off x="7893848" y="4543118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16200000">
            <a:off x="7893848" y="3462997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16200000">
            <a:off x="7893848" y="2382878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16200000">
            <a:off x="7893848" y="1302758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16200000">
            <a:off x="7893848" y="250022"/>
            <a:ext cx="1500174" cy="1000132"/>
          </a:xfrm>
          <a:prstGeom prst="chevron">
            <a:avLst>
              <a:gd name="adj" fmla="val 74060"/>
            </a:avLst>
          </a:prstGeom>
          <a:gradFill>
            <a:gsLst>
              <a:gs pos="0">
                <a:srgbClr val="FFF200">
                  <a:alpha val="99000"/>
                </a:srgbClr>
              </a:gs>
              <a:gs pos="45000">
                <a:srgbClr val="FF7A00"/>
              </a:gs>
              <a:gs pos="70000">
                <a:srgbClr val="FF0300"/>
              </a:gs>
              <a:gs pos="100000">
                <a:srgbClr val="4D0808"/>
              </a:gs>
            </a:gsLst>
            <a:lin ang="5400000" scaled="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9" name="Picture 2" descr="C:\Documents and Settings\Jose Luis\Escritorio\Retratos-del-campeonato-mundial-de-barba-y-bigote-2017-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000232" y="0"/>
            <a:ext cx="5307031" cy="707604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Documents and Settings\Jose Luis\Escritorio\images (7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Jose Luis\Escritorio\bigote-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8000" contrast="46000"/>
          </a:blip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394197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680199" y="3394207"/>
            <a:ext cx="6858000" cy="696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0"/>
            <a:ext cx="914400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5" y="6783316"/>
            <a:ext cx="914400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49602" y="5803931"/>
            <a:ext cx="602553" cy="684513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980357" y="4572019"/>
            <a:ext cx="2692224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644212" y="501226"/>
            <a:ext cx="2801252" cy="3146798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5325526" y="3"/>
            <a:ext cx="3498198" cy="6515438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sábado, 06 de enero de 2018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11:35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268081" y="5611366"/>
            <a:ext cx="2008837" cy="93406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8000">
    <p:spli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AMPEONATO MUNDIAL DE BIGOTES Y BARB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CAMPEONATO MUNDIAL DE BIGOTES Y BARBAS</Template>
  <TotalTime>24</TotalTime>
  <Words>127</Words>
  <Application>Microsoft Office PowerPoint</Application>
  <PresentationFormat>Presentación en pantalla (4:3)</PresentationFormat>
  <Paragraphs>18</Paragraphs>
  <Slides>56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56</vt:i4>
      </vt:variant>
    </vt:vector>
  </HeadingPairs>
  <TitlesOfParts>
    <vt:vector size="58" baseType="lpstr">
      <vt:lpstr>CAMPEONATO MUNDIAL DE BIGOTES Y BARBAS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2</cp:revision>
  <dcterms:created xsi:type="dcterms:W3CDTF">2018-01-06T10:12:33Z</dcterms:created>
  <dcterms:modified xsi:type="dcterms:W3CDTF">2018-01-06T10:37:27Z</dcterms:modified>
</cp:coreProperties>
</file>