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61"/>
  </p:notesMasterIdLst>
  <p:sldIdLst>
    <p:sldId id="339" r:id="rId2"/>
    <p:sldId id="340" r:id="rId3"/>
    <p:sldId id="341" r:id="rId4"/>
    <p:sldId id="351" r:id="rId5"/>
    <p:sldId id="348" r:id="rId6"/>
    <p:sldId id="342" r:id="rId7"/>
    <p:sldId id="346" r:id="rId8"/>
    <p:sldId id="343" r:id="rId9"/>
    <p:sldId id="344" r:id="rId10"/>
    <p:sldId id="345" r:id="rId11"/>
    <p:sldId id="347" r:id="rId12"/>
    <p:sldId id="349" r:id="rId13"/>
    <p:sldId id="350" r:id="rId14"/>
    <p:sldId id="391" r:id="rId15"/>
    <p:sldId id="352" r:id="rId16"/>
    <p:sldId id="353" r:id="rId17"/>
    <p:sldId id="354" r:id="rId18"/>
    <p:sldId id="355" r:id="rId19"/>
    <p:sldId id="356" r:id="rId20"/>
    <p:sldId id="357" r:id="rId21"/>
    <p:sldId id="358" r:id="rId22"/>
    <p:sldId id="392" r:id="rId23"/>
    <p:sldId id="395" r:id="rId24"/>
    <p:sldId id="396" r:id="rId25"/>
    <p:sldId id="393" r:id="rId26"/>
    <p:sldId id="394" r:id="rId27"/>
    <p:sldId id="359" r:id="rId28"/>
    <p:sldId id="361" r:id="rId29"/>
    <p:sldId id="362" r:id="rId30"/>
    <p:sldId id="363" r:id="rId31"/>
    <p:sldId id="364" r:id="rId32"/>
    <p:sldId id="365" r:id="rId33"/>
    <p:sldId id="366" r:id="rId34"/>
    <p:sldId id="367" r:id="rId35"/>
    <p:sldId id="368" r:id="rId36"/>
    <p:sldId id="369" r:id="rId37"/>
    <p:sldId id="370" r:id="rId38"/>
    <p:sldId id="371" r:id="rId39"/>
    <p:sldId id="372" r:id="rId40"/>
    <p:sldId id="373" r:id="rId41"/>
    <p:sldId id="374" r:id="rId42"/>
    <p:sldId id="375" r:id="rId43"/>
    <p:sldId id="376" r:id="rId44"/>
    <p:sldId id="377" r:id="rId45"/>
    <p:sldId id="378" r:id="rId46"/>
    <p:sldId id="379" r:id="rId47"/>
    <p:sldId id="380" r:id="rId48"/>
    <p:sldId id="390" r:id="rId49"/>
    <p:sldId id="381" r:id="rId50"/>
    <p:sldId id="382" r:id="rId51"/>
    <p:sldId id="383" r:id="rId52"/>
    <p:sldId id="384" r:id="rId53"/>
    <p:sldId id="385" r:id="rId54"/>
    <p:sldId id="386" r:id="rId55"/>
    <p:sldId id="387" r:id="rId56"/>
    <p:sldId id="388" r:id="rId57"/>
    <p:sldId id="389" r:id="rId58"/>
    <p:sldId id="338" r:id="rId59"/>
    <p:sldId id="315" r:id="rId6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718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2730E7-18EA-4D9F-89E6-554C394D9C32}" type="datetimeFigureOut">
              <a:rPr lang="es-ES" smtClean="0"/>
              <a:pPr/>
              <a:t>04/09/2013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8F7ADE-10D8-47A8-B5FD-4047AAE0EA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7ADE-10D8-47A8-B5FD-4047AAE0EA90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4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wheel spokes="8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upload.wikimedia.org/wikipedia/commons/6/64/Camel_seitlich_trabend.jp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1.gif"/><Relationship Id="rId4" Type="http://schemas.openxmlformats.org/officeDocument/2006/relationships/image" Target="../media/image5.jpe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 sz="20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15" name="Picture 5" descr="camellos%203_thumb%5B2%5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142852"/>
            <a:ext cx="9144000" cy="671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786050" y="785794"/>
            <a:ext cx="5214974" cy="923330"/>
          </a:xfrm>
          <a:prstGeom prst="rect">
            <a:avLst/>
          </a:prstGeom>
          <a:solidFill>
            <a:schemeClr val="tx1"/>
          </a:solidFill>
          <a:ln w="9525">
            <a:solidFill>
              <a:srgbClr val="3399FF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5400" b="1" dirty="0">
                <a:solidFill>
                  <a:srgbClr val="FFCC00"/>
                </a:solidFill>
                <a:latin typeface="Elephant" pitchFamily="18" charset="0"/>
              </a:rPr>
              <a:t>CAMELLOS</a:t>
            </a:r>
          </a:p>
        </p:txBody>
      </p:sp>
      <p:sp>
        <p:nvSpPr>
          <p:cNvPr id="3" name="Rectangle 10"/>
          <p:cNvSpPr>
            <a:spLocks noChangeArrowheads="1"/>
          </p:cNvSpPr>
          <p:nvPr/>
        </p:nvSpPr>
        <p:spPr bwMode="auto">
          <a:xfrm>
            <a:off x="214282" y="188913"/>
            <a:ext cx="8750331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395288" y="6237288"/>
            <a:ext cx="274795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1800" b="1" dirty="0">
                <a:solidFill>
                  <a:srgbClr val="FFCC00"/>
                </a:solidFill>
              </a:rPr>
              <a:t>LOS </a:t>
            </a:r>
            <a:r>
              <a:rPr lang="es-ES" sz="1800" b="1" dirty="0" smtClean="0">
                <a:solidFill>
                  <a:srgbClr val="FFCC00"/>
                </a:solidFill>
              </a:rPr>
              <a:t>SHADOWS</a:t>
            </a:r>
            <a:endParaRPr lang="es-ES_tradnl" sz="1800" b="1" dirty="0">
              <a:solidFill>
                <a:srgbClr val="FFCC00"/>
              </a:solidFill>
            </a:endParaRPr>
          </a:p>
        </p:txBody>
      </p:sp>
      <p:sp>
        <p:nvSpPr>
          <p:cNvPr id="20483" name="WordArt 3"/>
          <p:cNvSpPr>
            <a:spLocks noChangeArrowheads="1" noChangeShapeType="1" noTextEdit="1"/>
          </p:cNvSpPr>
          <p:nvPr/>
        </p:nvSpPr>
        <p:spPr bwMode="auto">
          <a:xfrm>
            <a:off x="5724525" y="5373688"/>
            <a:ext cx="2808288" cy="115093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>
              <a:defRPr/>
            </a:pPr>
            <a:r>
              <a:rPr lang="es-ES" sz="5400" b="1" kern="10">
                <a:ln w="25400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50000">
                      <a:schemeClr val="accent2"/>
                    </a:gs>
                    <a:gs pos="100000">
                      <a:srgbClr val="FFFF00"/>
                    </a:gs>
                  </a:gsLst>
                  <a:lin ang="5400000" scaled="1"/>
                </a:gradFill>
                <a:latin typeface="BATAVIA"/>
              </a:rPr>
              <a:t>         </a:t>
            </a:r>
          </a:p>
        </p:txBody>
      </p:sp>
      <p:pic>
        <p:nvPicPr>
          <p:cNvPr id="2056" name="Picture 9" descr="camell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260350"/>
            <a:ext cx="1393825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3" name="12 Rectángulo"/>
          <p:cNvSpPr/>
          <p:nvPr/>
        </p:nvSpPr>
        <p:spPr>
          <a:xfrm>
            <a:off x="5929322" y="6000768"/>
            <a:ext cx="17906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2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20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10" y="542926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11000">
    <p:wheel spokes="8"/>
    <p:sndAc>
      <p:stSnd loop="1">
        <p:snd r:embed="rId2" name="fb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5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5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5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50"/>
                            </p:stCondLst>
                            <p:childTnLst>
                              <p:par>
                                <p:cTn id="1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  <p:bldP spid="205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324975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3075" name="Rectangle 10"/>
          <p:cNvSpPr>
            <a:spLocks noChangeArrowheads="1"/>
          </p:cNvSpPr>
          <p:nvPr/>
        </p:nvSpPr>
        <p:spPr bwMode="auto">
          <a:xfrm>
            <a:off x="430213" y="0"/>
            <a:ext cx="8713787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3076" name="Picture 7" descr="Dos Camel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3" y="188913"/>
            <a:ext cx="8929718" cy="642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4100" name="Rectangle 6"/>
          <p:cNvSpPr>
            <a:spLocks noChangeArrowheads="1"/>
          </p:cNvSpPr>
          <p:nvPr/>
        </p:nvSpPr>
        <p:spPr bwMode="auto">
          <a:xfrm>
            <a:off x="714348" y="857232"/>
            <a:ext cx="7561262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_tradnl" sz="2400" b="1" i="1" dirty="0">
                <a:latin typeface="Berlin Sans FB Demi" pitchFamily="34" charset="0"/>
              </a:rPr>
              <a:t>Existen dos especies de camellos: el bactriano (</a:t>
            </a:r>
            <a:r>
              <a:rPr lang="es-ES_tradnl" sz="2400" b="1" i="1" dirty="0" err="1">
                <a:latin typeface="Berlin Sans FB Demi" pitchFamily="34" charset="0"/>
              </a:rPr>
              <a:t>Camelus</a:t>
            </a:r>
            <a:r>
              <a:rPr lang="es-ES_tradnl" sz="2400" b="1" i="1" dirty="0">
                <a:latin typeface="Berlin Sans FB Demi" pitchFamily="34" charset="0"/>
              </a:rPr>
              <a:t> </a:t>
            </a:r>
            <a:r>
              <a:rPr lang="es-ES_tradnl" sz="2400" b="1" i="1" dirty="0" err="1">
                <a:latin typeface="Berlin Sans FB Demi" pitchFamily="34" charset="0"/>
              </a:rPr>
              <a:t>bactrianus</a:t>
            </a:r>
            <a:r>
              <a:rPr lang="es-ES_tradnl" sz="2400" b="1" i="1" dirty="0">
                <a:latin typeface="Berlin Sans FB Demi" pitchFamily="34" charset="0"/>
              </a:rPr>
              <a:t>), provisto de dos jorobas, y el dromedario (</a:t>
            </a:r>
            <a:r>
              <a:rPr lang="es-ES_tradnl" sz="2400" b="1" i="1" dirty="0" err="1">
                <a:latin typeface="Berlin Sans FB Demi" pitchFamily="34" charset="0"/>
              </a:rPr>
              <a:t>Camelus</a:t>
            </a:r>
            <a:r>
              <a:rPr lang="es-ES_tradnl" sz="2400" b="1" i="1" dirty="0">
                <a:latin typeface="Berlin Sans FB Demi" pitchFamily="34" charset="0"/>
              </a:rPr>
              <a:t> </a:t>
            </a:r>
            <a:r>
              <a:rPr lang="es-ES_tradnl" sz="2400" b="1" i="1" dirty="0" err="1">
                <a:latin typeface="Berlin Sans FB Demi" pitchFamily="34" charset="0"/>
              </a:rPr>
              <a:t>dromedarius</a:t>
            </a:r>
            <a:r>
              <a:rPr lang="es-ES_tradnl" sz="2400" b="1" i="1" dirty="0">
                <a:latin typeface="Berlin Sans FB Demi" pitchFamily="34" charset="0"/>
              </a:rPr>
              <a:t>), que posee una sola joroba. </a:t>
            </a:r>
            <a:endParaRPr lang="es-ES_tradnl" sz="2400" b="1" i="1" dirty="0" smtClean="0">
              <a:latin typeface="Berlin Sans FB Demi" pitchFamily="34" charset="0"/>
            </a:endParaRPr>
          </a:p>
          <a:p>
            <a:pPr algn="ctr"/>
            <a:r>
              <a:rPr lang="es-ES_tradnl" sz="2400" b="1" i="1" dirty="0" smtClean="0">
                <a:latin typeface="Berlin Sans FB Demi" pitchFamily="34" charset="0"/>
              </a:rPr>
              <a:t>Ambas </a:t>
            </a:r>
            <a:r>
              <a:rPr lang="es-ES_tradnl" sz="2400" b="1" i="1" dirty="0">
                <a:latin typeface="Berlin Sans FB Demi" pitchFamily="34" charset="0"/>
              </a:rPr>
              <a:t>especies son rumiantes sin cuernos, sin hocico, con los orificios nasales formando aberturas oblicuas, el labio superior dividido y movible por separado y extensible, sin pezuñas (tienen dos dedos diferenciados), el abdomen elevado y patas largas y delgadas. </a:t>
            </a:r>
            <a:endParaRPr lang="es-ES_tradnl" sz="2400" b="1" i="1" dirty="0" smtClean="0">
              <a:latin typeface="Berlin Sans FB Demi" pitchFamily="34" charset="0"/>
            </a:endParaRPr>
          </a:p>
          <a:p>
            <a:pPr algn="ctr"/>
            <a:r>
              <a:rPr lang="es-ES_tradnl" sz="2400" b="1" i="1" dirty="0" smtClean="0">
                <a:latin typeface="Berlin Sans FB Demi" pitchFamily="34" charset="0"/>
              </a:rPr>
              <a:t>Al </a:t>
            </a:r>
            <a:r>
              <a:rPr lang="es-ES_tradnl" sz="2400" b="1" i="1" dirty="0">
                <a:latin typeface="Berlin Sans FB Demi" pitchFamily="34" charset="0"/>
              </a:rPr>
              <a:t>contrario de la creencia popular, el camello almacena grasa en vez de agua en la joroba, que suele caer hacia un costado al encontrarse sin reservas. </a:t>
            </a:r>
          </a:p>
        </p:txBody>
      </p:sp>
      <p:sp>
        <p:nvSpPr>
          <p:cNvPr id="4101" name="Rectangle 10"/>
          <p:cNvSpPr>
            <a:spLocks noChangeArrowheads="1"/>
          </p:cNvSpPr>
          <p:nvPr/>
        </p:nvSpPr>
        <p:spPr bwMode="auto">
          <a:xfrm>
            <a:off x="323850" y="333375"/>
            <a:ext cx="8424863" cy="6146800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</p:spTree>
  </p:cSld>
  <p:clrMapOvr>
    <a:masterClrMapping/>
  </p:clrMapOvr>
  <p:transition spd="slow" advTm="4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14339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14340" name="Picture 5" descr="camel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569325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11267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11268" name="Picture 5" descr="camel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569325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5123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5124" name="Picture 5" descr="camel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497887" cy="624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179388" y="0"/>
            <a:ext cx="8964612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1692275" y="0"/>
            <a:ext cx="5256213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9220" name="Rectangle 1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9221" name="Picture 5" descr="camel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70063" y="0"/>
            <a:ext cx="5105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6147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sp>
        <p:nvSpPr>
          <p:cNvPr id="6148" name="Rectangle 6"/>
          <p:cNvSpPr>
            <a:spLocks noChangeArrowheads="1"/>
          </p:cNvSpPr>
          <p:nvPr/>
        </p:nvSpPr>
        <p:spPr bwMode="auto">
          <a:xfrm>
            <a:off x="500034" y="500042"/>
            <a:ext cx="8102629" cy="605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522" tIns="9522" rIns="9522" bIns="9522" anchor="ctr">
            <a:spAutoFit/>
          </a:bodyPr>
          <a:lstStyle/>
          <a:p>
            <a:pPr algn="ctr"/>
            <a:r>
              <a:rPr lang="es-ES_tradnl" sz="3200" b="1" i="1" dirty="0" smtClean="0">
                <a:latin typeface="Berlin Sans FB Demi" pitchFamily="34" charset="0"/>
              </a:rPr>
              <a:t>Comportamiento</a:t>
            </a:r>
          </a:p>
          <a:p>
            <a:pPr algn="ctr"/>
            <a:endParaRPr lang="es-ES_tradnl" sz="2000" b="1" i="1" dirty="0">
              <a:latin typeface="Berlin Sans FB Demi" pitchFamily="34" charset="0"/>
            </a:endParaRPr>
          </a:p>
          <a:p>
            <a:pPr algn="ctr"/>
            <a:r>
              <a:rPr lang="es-ES_tradnl" sz="2000" b="1" i="1" dirty="0">
                <a:latin typeface="Berlin Sans FB Demi" pitchFamily="34" charset="0"/>
              </a:rPr>
              <a:t>Por lo general, los camellos tienen un carácter pasivo. Pero, para su defensa, suelen utilizar las patadas e incluso su saliva por medio de expulsión desde su boca, produciendo una sensación de ardor al entrar en contacto con los ojos</a:t>
            </a:r>
            <a:r>
              <a:rPr lang="es-ES_tradnl" sz="2000" b="1" i="1" dirty="0" smtClean="0">
                <a:latin typeface="Berlin Sans FB Demi" pitchFamily="34" charset="0"/>
              </a:rPr>
              <a:t>.</a:t>
            </a:r>
          </a:p>
          <a:p>
            <a:pPr algn="ctr"/>
            <a:endParaRPr lang="es-ES_tradnl" sz="2000" b="1" i="1" dirty="0">
              <a:latin typeface="Berlin Sans FB Demi" pitchFamily="34" charset="0"/>
            </a:endParaRPr>
          </a:p>
          <a:p>
            <a:pPr algn="ctr"/>
            <a:r>
              <a:rPr lang="es-ES_tradnl" sz="2000" b="1" i="1" dirty="0">
                <a:latin typeface="Berlin Sans FB Demi" pitchFamily="34" charset="0"/>
              </a:rPr>
              <a:t>Se les emplea normalmente como animales de carga, aunque también se aprovecha su piel, leche y carne. Puede ingerir 180 litros de agua de una sola vez y avanzar sin volver a tomar agua por más de 10 días. Las hembras daban leche para el viaje y su pelo se hilaba para hacer vestidos y sogas. Con la piel se confeccionan sandalias y cantimploras, y el estiércol era útil como combustible para cocinar alimentos por la falta de árboles en el desierto. </a:t>
            </a:r>
            <a:endParaRPr lang="es-ES_tradnl" sz="2000" b="1" i="1" dirty="0" smtClean="0">
              <a:latin typeface="Berlin Sans FB Demi" pitchFamily="34" charset="0"/>
            </a:endParaRPr>
          </a:p>
          <a:p>
            <a:pPr algn="ctr"/>
            <a:endParaRPr lang="es-ES_tradnl" sz="2000" b="1" i="1" dirty="0" smtClean="0">
              <a:latin typeface="Berlin Sans FB Demi" pitchFamily="34" charset="0"/>
            </a:endParaRPr>
          </a:p>
          <a:p>
            <a:pPr algn="ctr"/>
            <a:r>
              <a:rPr lang="es-ES_tradnl" sz="2000" b="1" i="1" dirty="0" smtClean="0">
                <a:latin typeface="Berlin Sans FB Demi" pitchFamily="34" charset="0"/>
              </a:rPr>
              <a:t>En </a:t>
            </a:r>
            <a:r>
              <a:rPr lang="es-ES_tradnl" sz="2000" b="1" i="1" dirty="0">
                <a:latin typeface="Berlin Sans FB Demi" pitchFamily="34" charset="0"/>
              </a:rPr>
              <a:t>el norte de África existen "dromedarios danzantes" y de competición que divierten al público durante la fiesta conocida como "el día del camello". También son empleados para transportar turistas por el desierto.</a:t>
            </a:r>
          </a:p>
        </p:txBody>
      </p:sp>
    </p:spTree>
  </p:cSld>
  <p:clrMapOvr>
    <a:masterClrMapping/>
  </p:clrMapOvr>
  <p:transition spd="slow" advTm="43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7171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7172" name="Picture 7" descr="Archivo:Camel seitlich trabend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60350"/>
            <a:ext cx="8497887" cy="634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8195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8196" name="Picture 5" descr="camel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569325" cy="645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10243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10244" name="Picture 5" descr="dromedar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424862" cy="615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12291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12292" name="Picture 5" descr="camel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569325" cy="642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13315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13316" name="Picture 5" descr="camello_cowboy+(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60350"/>
            <a:ext cx="8424862" cy="637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sp>
        <p:nvSpPr>
          <p:cNvPr id="4101" name="Rectangle 10"/>
          <p:cNvSpPr>
            <a:spLocks noChangeArrowheads="1"/>
          </p:cNvSpPr>
          <p:nvPr/>
        </p:nvSpPr>
        <p:spPr bwMode="auto">
          <a:xfrm>
            <a:off x="323850" y="333375"/>
            <a:ext cx="8424863" cy="6146800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sp>
        <p:nvSpPr>
          <p:cNvPr id="6" name="5 Rectángulo"/>
          <p:cNvSpPr/>
          <p:nvPr/>
        </p:nvSpPr>
        <p:spPr>
          <a:xfrm>
            <a:off x="642910" y="928670"/>
            <a:ext cx="78581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latin typeface="Berlin Sans FB Demi" pitchFamily="34" charset="0"/>
              </a:rPr>
              <a:t>Su esperanza de vida está en torno a los 40 a 50 años. Un camello adulto mide 1,85 m a la altura de los hombros y 2,15 m en la joroba. La joroba sobresale unos 75 cm. Los camellos pueden correr a 65 km/h en carreras cortas y mantener una velocidad de 40 km/h.</a:t>
            </a:r>
          </a:p>
          <a:p>
            <a:pPr algn="ctr"/>
            <a:endParaRPr lang="es-ES" sz="2000" b="1" i="1" dirty="0" smtClean="0">
              <a:latin typeface="Berlin Sans FB Demi" pitchFamily="34" charset="0"/>
            </a:endParaRPr>
          </a:p>
          <a:p>
            <a:pPr algn="ctr"/>
            <a:r>
              <a:rPr lang="es-ES" sz="2000" b="1" i="1" dirty="0" smtClean="0">
                <a:latin typeface="Berlin Sans FB Demi" pitchFamily="34" charset="0"/>
              </a:rPr>
              <a:t>Los camellos macho tienen un órgano llamado </a:t>
            </a:r>
            <a:r>
              <a:rPr lang="es-ES" sz="2000" b="1" i="1" dirty="0" err="1" smtClean="0">
                <a:latin typeface="Berlin Sans FB Demi" pitchFamily="34" charset="0"/>
              </a:rPr>
              <a:t>doula</a:t>
            </a:r>
            <a:r>
              <a:rPr lang="es-ES" sz="2000" b="1" i="1" dirty="0" smtClean="0">
                <a:latin typeface="Berlin Sans FB Demi" pitchFamily="34" charset="0"/>
              </a:rPr>
              <a:t> en su cuello, que es un gran saco inflable que protruye de su boca cuando está en celo, para imponer la dominancia y atraer a las hembras. Parece como una larga lengua rosada e hinchada que sale por un lado de su boca.</a:t>
            </a:r>
          </a:p>
          <a:p>
            <a:pPr algn="ctr"/>
            <a:endParaRPr lang="es-ES" sz="2000" b="1" i="1" dirty="0" smtClean="0">
              <a:latin typeface="Berlin Sans FB Demi" pitchFamily="34" charset="0"/>
            </a:endParaRPr>
          </a:p>
          <a:p>
            <a:pPr algn="ctr"/>
            <a:r>
              <a:rPr lang="es-ES" sz="2000" b="1" i="1" dirty="0" smtClean="0">
                <a:latin typeface="Berlin Sans FB Demi" pitchFamily="34" charset="0"/>
              </a:rPr>
              <a:t>La familia de los camellos es originaria de América y migró a Eurasia y África gracias a las glaciaciones. Esto se comprueba mediante el amplio registro fósil de camélidos en América. El fósil de camélido más antiguo fue hallado en Kansas, a mediados de los años 1930.</a:t>
            </a:r>
            <a:endParaRPr lang="es-ES" sz="2000" b="1" i="1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41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15363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15364" name="Picture 5" descr="Camello+Clonado+Inja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33375"/>
            <a:ext cx="8569325" cy="628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16387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16388" name="Picture 5" descr="camel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60350"/>
            <a:ext cx="8353425" cy="639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17411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17412" name="Picture 5" descr="elrincondelascuatropatasocasocamellosdromedar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33375"/>
            <a:ext cx="8497887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18435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18436" name="Picture 5" descr="camellos-en-timanfay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96300" cy="628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19459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19460" name="Picture 5" descr="Los-camellos-como-medio-de-transport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96300" cy="637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20483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pic>
        <p:nvPicPr>
          <p:cNvPr id="20485" name="Picture 6" descr="camel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8713787" cy="653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21507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21508" name="Picture 5" descr="20051031113737-camellos-mar-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04813"/>
            <a:ext cx="8496300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23555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1026" name="Picture 2" descr="C:\Documents and Settings\Dell\Escritorio\feria-de-los-camellos_24255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8429684" cy="614366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23555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3074" name="Picture 2" descr="C:\Documents and Settings\Dell\Escritorio\10659618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6"/>
            <a:ext cx="8286808" cy="614366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23555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4098" name="Picture 2" descr="C:\Documents and Settings\Dell\Escritorio\191120113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429684" cy="63579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23555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2050" name="Picture 2" descr="C:\Documents and Settings\Dell\Escritorio\camell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359766" cy="60007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23555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5122" name="Picture 2" descr="C:\Documents and Settings\Dell\Escritorio\3877070-marruecos-marrakech-marrakech-cielo-azul-palmeras-arena-roja-y-camellos-una-imagen-tipica-de-esta-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429684" cy="621510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22531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22532" name="Picture 5" descr="camellos-de-combat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33375"/>
            <a:ext cx="8569325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Rectangle 6"/>
          <p:cNvSpPr>
            <a:spLocks noChangeArrowheads="1"/>
          </p:cNvSpPr>
          <p:nvPr/>
        </p:nvSpPr>
        <p:spPr bwMode="auto">
          <a:xfrm>
            <a:off x="611188" y="5876925"/>
            <a:ext cx="2467342" cy="369332"/>
          </a:xfrm>
          <a:prstGeom prst="rect">
            <a:avLst/>
          </a:prstGeom>
          <a:solidFill>
            <a:srgbClr val="45E141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_tradnl" sz="1800" b="1" u="sng" dirty="0" smtClean="0"/>
              <a:t>camellos</a:t>
            </a:r>
            <a:r>
              <a:rPr lang="es-ES_tradnl" sz="1800" dirty="0" smtClean="0"/>
              <a:t>-de-combate</a:t>
            </a:r>
            <a:endParaRPr lang="es-ES_tradnl" sz="1800" dirty="0"/>
          </a:p>
        </p:txBody>
      </p:sp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24579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24580" name="Picture 5" descr="camel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33375"/>
            <a:ext cx="84963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25603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1026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8643998" cy="62976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26627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26628" name="Picture 5" descr="[Camel Shows MJ08DSC_0139[1]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60350"/>
            <a:ext cx="8424862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27651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27652" name="Picture 5" descr="fotos-de-argelia-camellos-en-el-desier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76250"/>
            <a:ext cx="8424862" cy="597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Rectangle 6"/>
          <p:cNvSpPr>
            <a:spLocks noChangeArrowheads="1"/>
          </p:cNvSpPr>
          <p:nvPr/>
        </p:nvSpPr>
        <p:spPr bwMode="auto">
          <a:xfrm>
            <a:off x="684213" y="836613"/>
            <a:ext cx="1958961" cy="646331"/>
          </a:xfrm>
          <a:prstGeom prst="rect">
            <a:avLst/>
          </a:prstGeom>
          <a:solidFill>
            <a:srgbClr val="45E14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_tradnl" b="1"/>
              <a:t>camellos en el desierto</a:t>
            </a:r>
          </a:p>
        </p:txBody>
      </p:sp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28675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28676" name="Picture 5" descr="camellos-afri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569325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29699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29700" name="Picture 5" descr="camel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96300" cy="6332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30723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30724" name="Picture 5" descr="camellos-desier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04813"/>
            <a:ext cx="8497887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31747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31748" name="Picture 5" descr="camellos-sombr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33375"/>
            <a:ext cx="8569325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Text Box 6"/>
          <p:cNvSpPr txBox="1">
            <a:spLocks noChangeArrowheads="1"/>
          </p:cNvSpPr>
          <p:nvPr/>
        </p:nvSpPr>
        <p:spPr bwMode="auto">
          <a:xfrm>
            <a:off x="519113" y="6113463"/>
            <a:ext cx="1327150" cy="366712"/>
          </a:xfrm>
          <a:prstGeom prst="rect">
            <a:avLst/>
          </a:prstGeom>
          <a:solidFill>
            <a:srgbClr val="45E14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800"/>
              <a:t>SOMBRAS</a:t>
            </a:r>
          </a:p>
        </p:txBody>
      </p:sp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32771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32772" name="Picture 5" descr="Caravana de camellos por el Desierto del Saha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33375"/>
            <a:ext cx="8424862" cy="631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33795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33796" name="Picture 5" descr="15camel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33375"/>
            <a:ext cx="8424862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34819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34820" name="Picture 5" descr="en-el-desierto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88913"/>
            <a:ext cx="8569325" cy="633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35843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35844" name="Picture 5" descr="171728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33375"/>
            <a:ext cx="84963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36866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36867" name="Picture 7" descr="[camellos.jpg]"/>
          <p:cNvPicPr>
            <a:picLocks noChangeAspect="1" noChangeArrowheads="1"/>
          </p:cNvPicPr>
          <p:nvPr/>
        </p:nvPicPr>
        <p:blipFill>
          <a:blip r:embed="rId2"/>
          <a:srcRect b="3724"/>
          <a:stretch>
            <a:fillRect/>
          </a:stretch>
        </p:blipFill>
        <p:spPr bwMode="auto">
          <a:xfrm>
            <a:off x="357158" y="214290"/>
            <a:ext cx="8424862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37891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37892" name="Picture 5" descr="Foto Camel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88913"/>
            <a:ext cx="4948238" cy="640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38915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38916" name="Picture 5" descr="Foto Camel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60350"/>
            <a:ext cx="8424862" cy="631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39939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39940" name="Picture 5" descr="Foto Camel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60350"/>
            <a:ext cx="8424862" cy="631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40963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40964" name="Picture 5" descr="Foto Camel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569325" cy="642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41987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41988" name="Picture 5" descr="Foto Camel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260350"/>
            <a:ext cx="4948238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43011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43012" name="Picture 5" descr="Foto Camel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88913"/>
            <a:ext cx="8496300" cy="637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44035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44036" name="Picture 5" descr="Foto Camel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713788" cy="637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54275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54276" name="Picture 5" descr="reyes_mag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96300" cy="633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45059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45060" name="Picture 5" descr="camel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9630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46083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46084" name="Picture 5" descr="camellos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33375"/>
            <a:ext cx="8569325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47107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47108" name="Picture 5" descr="camel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260350"/>
            <a:ext cx="4751387" cy="633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48131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48132" name="Picture 5" descr="camel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96300" cy="637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49155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49156" name="Picture 5" descr="2990_1186215968329414"/>
          <p:cNvPicPr>
            <a:picLocks noChangeAspect="1" noChangeArrowheads="1"/>
          </p:cNvPicPr>
          <p:nvPr/>
        </p:nvPicPr>
        <p:blipFill>
          <a:blip r:embed="rId2"/>
          <a:srcRect l="4168" t="4459" r="2463" b="6365"/>
          <a:stretch>
            <a:fillRect/>
          </a:stretch>
        </p:blipFill>
        <p:spPr bwMode="auto">
          <a:xfrm>
            <a:off x="428595" y="357166"/>
            <a:ext cx="8401109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50179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50180" name="Picture 5" descr="dsc0249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9630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51203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51204" name="Picture 5" descr="Los-camellos-como-medio-de-transpor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88913"/>
            <a:ext cx="8569325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52227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52228" name="Picture 5" descr="user_807_mi4x4_camellos_desier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33375"/>
            <a:ext cx="8496300" cy="626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9" name="Text Box 6"/>
          <p:cNvSpPr txBox="1">
            <a:spLocks noChangeArrowheads="1"/>
          </p:cNvSpPr>
          <p:nvPr/>
        </p:nvSpPr>
        <p:spPr bwMode="auto">
          <a:xfrm>
            <a:off x="592138" y="6040438"/>
            <a:ext cx="1631950" cy="366712"/>
          </a:xfrm>
          <a:prstGeom prst="rect">
            <a:avLst/>
          </a:prstGeom>
          <a:solidFill>
            <a:srgbClr val="45E14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800"/>
              <a:t>DE JUGUETE</a:t>
            </a:r>
          </a:p>
        </p:txBody>
      </p:sp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 w="12700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 b="1">
              <a:solidFill>
                <a:srgbClr val="FFCC00"/>
              </a:solidFill>
            </a:endParaRPr>
          </a:p>
        </p:txBody>
      </p:sp>
      <p:sp>
        <p:nvSpPr>
          <p:cNvPr id="53251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sz="1800"/>
          </a:p>
        </p:txBody>
      </p:sp>
      <p:pic>
        <p:nvPicPr>
          <p:cNvPr id="53252" name="Picture 5" descr="reyes-mag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569325" cy="630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3" name="Rectangle 6"/>
          <p:cNvSpPr>
            <a:spLocks noChangeArrowheads="1"/>
          </p:cNvSpPr>
          <p:nvPr/>
        </p:nvSpPr>
        <p:spPr bwMode="auto">
          <a:xfrm>
            <a:off x="539750" y="5949950"/>
            <a:ext cx="2647950" cy="366713"/>
          </a:xfrm>
          <a:prstGeom prst="rect">
            <a:avLst/>
          </a:prstGeom>
          <a:solidFill>
            <a:srgbClr val="45E141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_tradnl" sz="1800" b="1" u="sng"/>
              <a:t>reyes magos</a:t>
            </a:r>
            <a:r>
              <a:rPr lang="es-ES_tradnl" sz="1800"/>
              <a:t> - navidad </a:t>
            </a:r>
          </a:p>
        </p:txBody>
      </p:sp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5" descr="reyes_mag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669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500042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16" name="Picture 6" descr="camello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00958" y="285728"/>
            <a:ext cx="1393825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MELLOS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CAMELLOS</Template>
  <TotalTime>0</TotalTime>
  <Words>534</Words>
  <Application>Microsoft Office PowerPoint</Application>
  <PresentationFormat>Presentación en pantalla (4:3)</PresentationFormat>
  <Paragraphs>56</Paragraphs>
  <Slides>59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59</vt:i4>
      </vt:variant>
    </vt:vector>
  </HeadingPairs>
  <TitlesOfParts>
    <vt:vector size="60" baseType="lpstr">
      <vt:lpstr>CAMELLOS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2013-09-04T15:37:36Z</dcterms:created>
  <dcterms:modified xsi:type="dcterms:W3CDTF">2013-09-04T15:38:29Z</dcterms:modified>
</cp:coreProperties>
</file>