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WHVGWtYy/U0K4k/R6/soQ==" hashData="3LMBQG3ZVaTzDPU2i9cshuIiXYQ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8" autoAdjust="0"/>
    <p:restoredTop sz="94660"/>
  </p:normalViewPr>
  <p:slideViewPr>
    <p:cSldViewPr snapToGrid="0">
      <p:cViewPr varScale="1">
        <p:scale>
          <a:sx n="27" d="100"/>
          <a:sy n="27" d="100"/>
        </p:scale>
        <p:origin x="-90" y="-17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8A675-5625-4A6B-B49A-B6F28E79C95B}" type="datetimeFigureOut">
              <a:rPr lang="es-CO" smtClean="0"/>
              <a:pPr/>
              <a:t>4/08/2016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26AA5-8251-475C-BEA5-56EF5A02E11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2628913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8A675-5625-4A6B-B49A-B6F28E79C95B}" type="datetimeFigureOut">
              <a:rPr lang="es-CO" smtClean="0"/>
              <a:pPr/>
              <a:t>4/08/2016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26AA5-8251-475C-BEA5-56EF5A02E11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4819314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8A675-5625-4A6B-B49A-B6F28E79C95B}" type="datetimeFigureOut">
              <a:rPr lang="es-CO" smtClean="0"/>
              <a:pPr/>
              <a:t>4/08/2016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26AA5-8251-475C-BEA5-56EF5A02E11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2350256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8A675-5625-4A6B-B49A-B6F28E79C95B}" type="datetimeFigureOut">
              <a:rPr lang="es-CO" smtClean="0"/>
              <a:pPr/>
              <a:t>4/08/2016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26AA5-8251-475C-BEA5-56EF5A02E11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5683095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8A675-5625-4A6B-B49A-B6F28E79C95B}" type="datetimeFigureOut">
              <a:rPr lang="es-CO" smtClean="0"/>
              <a:pPr/>
              <a:t>4/08/2016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26AA5-8251-475C-BEA5-56EF5A02E11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6157234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8A675-5625-4A6B-B49A-B6F28E79C95B}" type="datetimeFigureOut">
              <a:rPr lang="es-CO" smtClean="0"/>
              <a:pPr/>
              <a:t>4/08/2016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26AA5-8251-475C-BEA5-56EF5A02E11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6357386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8A675-5625-4A6B-B49A-B6F28E79C95B}" type="datetimeFigureOut">
              <a:rPr lang="es-CO" smtClean="0"/>
              <a:pPr/>
              <a:t>4/08/2016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26AA5-8251-475C-BEA5-56EF5A02E11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2188282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8A675-5625-4A6B-B49A-B6F28E79C95B}" type="datetimeFigureOut">
              <a:rPr lang="es-CO" smtClean="0"/>
              <a:pPr/>
              <a:t>4/08/2016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26AA5-8251-475C-BEA5-56EF5A02E11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9581770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8A675-5625-4A6B-B49A-B6F28E79C95B}" type="datetimeFigureOut">
              <a:rPr lang="es-CO" smtClean="0"/>
              <a:pPr/>
              <a:t>4/08/2016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26AA5-8251-475C-BEA5-56EF5A02E11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4533864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8A675-5625-4A6B-B49A-B6F28E79C95B}" type="datetimeFigureOut">
              <a:rPr lang="es-CO" smtClean="0"/>
              <a:pPr/>
              <a:t>4/08/2016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26AA5-8251-475C-BEA5-56EF5A02E11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1929860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8A675-5625-4A6B-B49A-B6F28E79C95B}" type="datetimeFigureOut">
              <a:rPr lang="es-CO" smtClean="0"/>
              <a:pPr/>
              <a:t>4/08/2016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26AA5-8251-475C-BEA5-56EF5A02E11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0761065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88A675-5625-4A6B-B49A-B6F28E79C95B}" type="datetimeFigureOut">
              <a:rPr lang="es-CO" smtClean="0"/>
              <a:pPr/>
              <a:t>4/08/2016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C26AA5-8251-475C-BEA5-56EF5A02E11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5517714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8.png"/><Relationship Id="rId10" Type="http://schemas.openxmlformats.org/officeDocument/2006/relationships/image" Target="../media/image5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2496670" y="1166842"/>
            <a:ext cx="719865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i="1" dirty="0" smtClean="0"/>
              <a:t>Cachorros Salvajes</a:t>
            </a:r>
          </a:p>
          <a:p>
            <a:pPr algn="ctr"/>
            <a:r>
              <a:rPr lang="es-CO" i="1" dirty="0" smtClean="0"/>
              <a:t>Los </a:t>
            </a:r>
            <a:r>
              <a:rPr lang="es-CO" i="1" dirty="0"/>
              <a:t>cachorros de los animales salvajes son generalmente criados en áreas ocultas como arbustos y pequeñas cuevas. Permanecen escondidos y no emiten ningún sonido cuando su madre está fuera de caza. Algunos como el guepardo madre traslada con frecuencia a sus crías para evitar que otros grandes depredadores puedan encontrarlos. Y cuando regresan se crea un ambiente familiar que refleja amor y ternura en estado puro. Tanto los papás como sus cachorros son felices cuando </a:t>
            </a:r>
            <a:r>
              <a:rPr lang="es-CO" i="1" dirty="0" smtClean="0"/>
              <a:t>están </a:t>
            </a:r>
            <a:r>
              <a:rPr lang="es-CO" i="1" dirty="0"/>
              <a:t>en </a:t>
            </a:r>
            <a:r>
              <a:rPr lang="es-CO" i="1" dirty="0" smtClean="0"/>
              <a:t>familia</a:t>
            </a:r>
          </a:p>
          <a:p>
            <a:pPr algn="ctr"/>
            <a:r>
              <a:rPr lang="es-CO" i="1" dirty="0"/>
              <a:t>Desde mamíferos a insectos, pasando por reptiles o moluscos, la naturaleza ofrece innumerables ejemplos del más abnegado instinto maternal.</a:t>
            </a:r>
          </a:p>
          <a:p>
            <a:pPr algn="ctr"/>
            <a:r>
              <a:rPr lang="es-CO" i="1" dirty="0"/>
              <a:t>Hembras que cuidan con extrema dedicación sus huevos, otras que actúan de cebo para alejar a los predadores de sus cachorros.</a:t>
            </a:r>
          </a:p>
          <a:p>
            <a:pPr algn="ctr"/>
            <a:r>
              <a:rPr lang="es-CO" i="1" dirty="0"/>
              <a:t>Unas son capaces de sacrificar partes de su cuerpo por sus crías, otras los mantienen bien cerquita durante años.</a:t>
            </a:r>
          </a:p>
          <a:p>
            <a:pPr algn="ctr"/>
            <a:r>
              <a:rPr lang="es-CO" i="1" dirty="0"/>
              <a:t>Y semejante esfuerzo es fundamental para la supervivencia de sus hijos en el mundo natural, que también puede ser muy hostil.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9695329" y="5414158"/>
            <a:ext cx="143435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endParaRPr lang="es-CO" sz="1000" b="1" i="1" dirty="0" smtClean="0"/>
          </a:p>
          <a:p>
            <a:pPr algn="ctr"/>
            <a:r>
              <a:rPr lang="es-CO" sz="1000" b="1" i="1" dirty="0" smtClean="0"/>
              <a:t>Música: </a:t>
            </a:r>
            <a:r>
              <a:rPr lang="es-CO" sz="1000" b="1" i="1" dirty="0" err="1" smtClean="0"/>
              <a:t>Enya-Fairytale</a:t>
            </a:r>
            <a:endParaRPr lang="es-CO" sz="1000" b="1" i="1" dirty="0"/>
          </a:p>
        </p:txBody>
      </p:sp>
      <p:pic>
        <p:nvPicPr>
          <p:cNvPr id="5" name="Enya_-_Fairytale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01624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099728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092948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979711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820523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409863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540549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387191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605183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301480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925319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728397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60378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929556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648039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022222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8442831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175275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3583419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9592921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9303570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2990223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1764605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7340965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6884832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9308234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5194555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1481245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7809859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7575640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3977156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6451995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0683167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4118494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3275949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4867508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3254740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271507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9981074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9660164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8279461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4768818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434779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2300074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9445634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</TotalTime>
  <Words>199</Words>
  <Application>Microsoft Office PowerPoint</Application>
  <PresentationFormat>Personalizado</PresentationFormat>
  <Paragraphs>11</Paragraphs>
  <Slides>46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46</vt:i4>
      </vt:variant>
    </vt:vector>
  </HeadingPairs>
  <TitlesOfParts>
    <vt:vector size="4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10</cp:revision>
  <dcterms:created xsi:type="dcterms:W3CDTF">2016-07-29T23:59:45Z</dcterms:created>
  <dcterms:modified xsi:type="dcterms:W3CDTF">2016-08-03T22:57:51Z</dcterms:modified>
</cp:coreProperties>
</file>