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>
      <p:cViewPr varScale="1">
        <p:scale>
          <a:sx n="39" d="100"/>
          <a:sy n="39" d="100"/>
        </p:scale>
        <p:origin x="-138" y="-16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08678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98960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4684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33978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13850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48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46889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29628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1998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27113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86337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F5E53-4836-4C5D-A1C6-1332C6666ACE}" type="datetimeFigureOut">
              <a:rPr lang="es-CO" smtClean="0"/>
              <a:pPr/>
              <a:t>16/09/2016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FE80D-BD19-44B2-A54C-6E721097F71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42846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118946" y="920621"/>
            <a:ext cx="79541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/>
              <a:t>Cachorros </a:t>
            </a:r>
            <a:r>
              <a:rPr lang="es-CO" sz="2000" b="1" i="1" dirty="0" smtClean="0"/>
              <a:t>Salvajes </a:t>
            </a:r>
            <a:endParaRPr lang="es-CO" sz="2000" b="1" i="1" dirty="0"/>
          </a:p>
          <a:p>
            <a:pPr algn="ctr"/>
            <a:r>
              <a:rPr lang="es-CO" sz="2000" i="1" dirty="0"/>
              <a:t>Los cachorros de los animales salvajes son generalmente criados en áreas ocultas como arbustos y pequeñas cuevas. Permanecen escondidos y no emiten ningún sonido cuando su madre está fuera de caza. Algunos como el guepardo madre traslada con frecuencia a sus crías para evitar que otros grandes depredadores puedan encontrarlos. Y cuando regresan se crea un ambiente familiar que refleja amor y ternura en estado puro. Tanto los papás como sus cachorros son felices cuando están en familia</a:t>
            </a:r>
          </a:p>
          <a:p>
            <a:pPr algn="ctr"/>
            <a:r>
              <a:rPr lang="es-CO" sz="2000" i="1" dirty="0"/>
              <a:t>Desde mamíferos a insectos, pasando por reptiles o moluscos, la naturaleza ofrece innumerables ejemplos del más abnegado instinto maternal.</a:t>
            </a:r>
          </a:p>
          <a:p>
            <a:pPr algn="ctr"/>
            <a:r>
              <a:rPr lang="es-CO" sz="2000" i="1" dirty="0"/>
              <a:t>Hembras que cuidan con extrema dedicación sus huevos, otras que actúan de cebo para alejar a los predadores de sus cachorros.</a:t>
            </a:r>
          </a:p>
          <a:p>
            <a:pPr algn="ctr"/>
            <a:r>
              <a:rPr lang="es-CO" sz="2000" i="1" dirty="0"/>
              <a:t>Unas son capaces de sacrificar partes de su cuerpo por sus crías, otras los mantienen bien cerquita durante años.</a:t>
            </a:r>
          </a:p>
          <a:p>
            <a:pPr algn="ctr"/>
            <a:r>
              <a:rPr lang="es-CO" sz="2000" i="1" dirty="0"/>
              <a:t>Y semejante esfuerzo es fundamental para la supervivencia de sus hijos en el mundo natural, que también puede ser muy hostil.</a:t>
            </a:r>
          </a:p>
        </p:txBody>
      </p:sp>
      <p:sp>
        <p:nvSpPr>
          <p:cNvPr id="4" name="CuadroTexto 3"/>
          <p:cNvSpPr txBox="1"/>
          <p:nvPr/>
        </p:nvSpPr>
        <p:spPr>
          <a:xfrm rot="2012572" flipH="1">
            <a:off x="9917722" y="808893"/>
            <a:ext cx="19518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dirty="0" smtClean="0"/>
              <a:t>Creó: Jeremías</a:t>
            </a:r>
          </a:p>
          <a:p>
            <a:pPr algn="ctr"/>
            <a:r>
              <a:rPr lang="es-CO" sz="1000" b="1" dirty="0" smtClean="0"/>
              <a:t>Para: mis </a:t>
            </a:r>
            <a:r>
              <a:rPr lang="es-CO" sz="1000" b="1" dirty="0" err="1" smtClean="0"/>
              <a:t>pps</a:t>
            </a:r>
            <a:endParaRPr lang="es-CO" sz="1000" b="1" dirty="0" smtClean="0"/>
          </a:p>
          <a:p>
            <a:pPr algn="ctr"/>
            <a:r>
              <a:rPr lang="es-CO" sz="1000" b="1" dirty="0" smtClean="0"/>
              <a:t>Música: Chiquitita Instrumental</a:t>
            </a:r>
            <a:endParaRPr lang="es-CO" sz="1000" b="1" dirty="0"/>
          </a:p>
        </p:txBody>
      </p:sp>
      <p:pic>
        <p:nvPicPr>
          <p:cNvPr id="5" name="CHIQUITITA-_Instrumental_Harp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173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858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167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231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673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365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1718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541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606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456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500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258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547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821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6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827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100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563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682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45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5164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666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07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231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423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619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918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964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626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054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945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97517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79891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40833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18825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26182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64978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64464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24664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61557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54489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33439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35724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01284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96844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30922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959907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003292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04974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05831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08651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200</Words>
  <Application>Microsoft Office PowerPoint</Application>
  <PresentationFormat>Personalizado</PresentationFormat>
  <Paragraphs>11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7</cp:revision>
  <dcterms:created xsi:type="dcterms:W3CDTF">2016-07-30T00:52:47Z</dcterms:created>
  <dcterms:modified xsi:type="dcterms:W3CDTF">2016-09-16T18:28:58Z</dcterms:modified>
</cp:coreProperties>
</file>