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ags/tag7.xml" ContentType="application/vnd.openxmlformats-officedocument.presentationml.tags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25" r:id="rId2"/>
  </p:sldMasterIdLst>
  <p:sldIdLst>
    <p:sldId id="351" r:id="rId3"/>
    <p:sldId id="259" r:id="rId4"/>
    <p:sldId id="257" r:id="rId5"/>
    <p:sldId id="262" r:id="rId6"/>
    <p:sldId id="263" r:id="rId7"/>
    <p:sldId id="265" r:id="rId8"/>
    <p:sldId id="269" r:id="rId9"/>
    <p:sldId id="276" r:id="rId10"/>
    <p:sldId id="297" r:id="rId11"/>
    <p:sldId id="342" r:id="rId12"/>
    <p:sldId id="309" r:id="rId13"/>
    <p:sldId id="352" r:id="rId14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clj2GEkY8NpmzmNsKRmBxg" hashData="KKAtelB/Oq9D9Xn4KH9lsQgXuH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 bwMode="ltGray">
          <a:xfrm>
            <a:off x="0" y="0"/>
            <a:ext cx="9144000" cy="513556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4 Rectángulo"/>
          <p:cNvSpPr/>
          <p:nvPr/>
        </p:nvSpPr>
        <p:spPr bwMode="invGray">
          <a:xfrm>
            <a:off x="0" y="5127625"/>
            <a:ext cx="9144000" cy="46038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tIns="0" bIns="0" anchor="t"/>
          <a:lstStyle>
            <a:lvl1pPr algn="l">
              <a:defRPr sz="4700" b="1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6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D7ED5-3C37-41D6-B0D3-DC43ECD824EE}" type="datetimeFigureOut">
              <a:rPr lang="es-ES"/>
              <a:pPr>
                <a:defRPr/>
              </a:pPr>
              <a:t>08/01/2013</a:t>
            </a:fld>
            <a:endParaRPr lang="es-ES"/>
          </a:p>
        </p:txBody>
      </p:sp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973A9F-A317-44A6-90DD-CE95721CA3D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5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93F7A-4715-41B8-8500-A043A6011620}" type="datetimeFigureOut">
              <a:rPr lang="es-ES"/>
              <a:pPr>
                <a:defRPr/>
              </a:pPr>
              <a:t>08/01/2013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53B79-CF8A-4149-A967-A0B15F18E1F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 bwMode="ltGray">
          <a:xfrm>
            <a:off x="0" y="0"/>
            <a:ext cx="9144000" cy="26019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4 Rectángulo"/>
          <p:cNvSpPr/>
          <p:nvPr/>
        </p:nvSpPr>
        <p:spPr bwMode="invGray">
          <a:xfrm>
            <a:off x="0" y="2601913"/>
            <a:ext cx="9144000" cy="46037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tIns="0" rIns="91440" bIns="0" anchor="b"/>
          <a:lstStyle>
            <a:lvl1pPr algn="l">
              <a:defRPr sz="4700" b="1" cap="none" baseline="0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05BD3-0ACF-46B3-853F-5703CC25536E}" type="datetimeFigureOut">
              <a:rPr lang="es-ES"/>
              <a:pPr>
                <a:defRPr/>
              </a:pPr>
              <a:t>08/01/2013</a:t>
            </a:fld>
            <a:endParaRPr lang="es-ES"/>
          </a:p>
        </p:txBody>
      </p:sp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A776FA-8AAA-4B24-B61E-5485272B643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5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47859D-EB67-4920-82B0-C8A0488DFDCA}" type="datetimeFigureOut">
              <a:rPr lang="es-ES"/>
              <a:pPr>
                <a:defRPr/>
              </a:pPr>
              <a:t>08/01/2013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0C919-9AB1-4414-B27A-544B202295D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086F4-AF6A-49A1-B79B-3D059D45CD7E}" type="datetimeFigureOut">
              <a:rPr lang="es-ES"/>
              <a:pPr>
                <a:defRPr/>
              </a:pPr>
              <a:t>08/01/2013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FA45CE-DBE4-4A7F-9152-B4A7B558A82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6B05D6-6F14-4A86-9AA6-1D62DB367A5A}" type="datetimeFigureOut">
              <a:rPr lang="es-ES"/>
              <a:pPr>
                <a:defRPr/>
              </a:pPr>
              <a:t>08/01/2013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3BDF0A-6EDF-47D4-A189-4F4BC940A7F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020CE2-B892-47C9-A0F5-6D72A7E67341}" type="datetimeFigureOut">
              <a:rPr lang="es-ES"/>
              <a:pPr>
                <a:defRPr/>
              </a:pPr>
              <a:t>08/01/2013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0D0E6C-57AD-466F-8242-B2307BFD29C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5 Rectángulo"/>
          <p:cNvSpPr/>
          <p:nvPr/>
        </p:nvSpPr>
        <p:spPr bwMode="invGray">
          <a:xfrm>
            <a:off x="2855913" y="0"/>
            <a:ext cx="46037" cy="14541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11A69-7025-4ACC-A792-FAAC8FA3C737}" type="datetimeFigureOut">
              <a:rPr lang="es-ES"/>
              <a:pPr>
                <a:defRPr/>
              </a:pPr>
              <a:t>08/01/2013</a:t>
            </a:fld>
            <a:endParaRPr lang="es-ES"/>
          </a:p>
        </p:txBody>
      </p:sp>
      <p:sp>
        <p:nvSpPr>
          <p:cNvPr id="8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FB324E-D148-40BF-ADD6-E4ECA0F0F9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5 Rectángulo"/>
          <p:cNvSpPr/>
          <p:nvPr/>
        </p:nvSpPr>
        <p:spPr bwMode="invGray">
          <a:xfrm>
            <a:off x="2855913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4 Marcador de fecha"/>
          <p:cNvSpPr>
            <a:spLocks noGrp="1"/>
          </p:cNvSpPr>
          <p:nvPr>
            <p:ph type="dt" sz="half" idx="10"/>
          </p:nvPr>
        </p:nvSpPr>
        <p:spPr>
          <a:xfrm>
            <a:off x="165100" y="1169988"/>
            <a:ext cx="2522538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70B0FA-2ED7-4FA6-9C91-B6B2A672DEC1}" type="datetimeFigureOut">
              <a:rPr lang="es-ES"/>
              <a:pPr>
                <a:defRPr/>
              </a:pPr>
              <a:t>08/01/2013</a:t>
            </a:fld>
            <a:endParaRPr lang="es-ES"/>
          </a:p>
        </p:txBody>
      </p:sp>
      <p:sp>
        <p:nvSpPr>
          <p:cNvPr id="8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35300" y="1169988"/>
            <a:ext cx="5194300" cy="201612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39138" y="1169988"/>
            <a:ext cx="733425" cy="2016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DAF9A8-B741-49B4-9F2E-52BAEEE4428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Click="0" advTm="5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75DECD-549B-4229-9078-2CED48DB75FA}" type="datetimeFigureOut">
              <a:rPr lang="es-ES"/>
              <a:pPr>
                <a:defRPr/>
              </a:pPr>
              <a:t>08/01/2013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BB1B1C-1F06-4BBD-BA8E-37AA68F78EF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 bwMode="invGray">
          <a:xfrm>
            <a:off x="6599238" y="0"/>
            <a:ext cx="46037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4 Rectángulo"/>
          <p:cNvSpPr/>
          <p:nvPr/>
        </p:nvSpPr>
        <p:spPr bwMode="ltGray">
          <a:xfrm>
            <a:off x="6648450" y="0"/>
            <a:ext cx="2514600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72B429-1CE6-4112-A45F-A3B123B35AFE}" type="datetimeFigureOut">
              <a:rPr lang="es-ES"/>
              <a:pPr>
                <a:defRPr/>
              </a:pPr>
              <a:t>08/01/2013</a:t>
            </a:fld>
            <a:endParaRPr lang="es-ES"/>
          </a:p>
        </p:txBody>
      </p:sp>
      <p:sp>
        <p:nvSpPr>
          <p:cNvPr id="7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40013" y="6376988"/>
            <a:ext cx="3836987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788CA4-63CB-4FD9-9CFD-69ED9D24CA3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955B13-8D30-4B34-B5AB-14737B37F24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5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 bwMode="invGray">
          <a:xfrm>
            <a:off x="0" y="1436688"/>
            <a:ext cx="9144000" cy="4445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6 Rectángulo"/>
          <p:cNvSpPr/>
          <p:nvPr/>
        </p:nvSpPr>
        <p:spPr bwMode="ltGray">
          <a:xfrm>
            <a:off x="0" y="0"/>
            <a:ext cx="9144000" cy="143351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0950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029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774825"/>
            <a:ext cx="8229600" cy="462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54864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477000"/>
            <a:ext cx="2133600" cy="274638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9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AF034D08-296C-49B8-B60C-1D982C7D17F3}" type="datetimeFigureOut">
              <a:rPr lang="es-ES"/>
              <a:pPr>
                <a:defRPr/>
              </a:pPr>
              <a:t>08/01/2013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40013" y="6477000"/>
            <a:ext cx="5508625" cy="274638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9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04200" y="6477000"/>
            <a:ext cx="733425" cy="274638"/>
          </a:xfrm>
          <a:prstGeom prst="rect">
            <a:avLst/>
          </a:prstGeom>
        </p:spPr>
        <p:txBody>
          <a:bodyPr vert="horz" bIns="0" rtlCol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95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F0527132-F09E-46E3-BCC9-D8619EFB438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14" r:id="rId2"/>
    <p:sldLayoutId id="2147483720" r:id="rId3"/>
    <p:sldLayoutId id="2147483715" r:id="rId4"/>
    <p:sldLayoutId id="2147483716" r:id="rId5"/>
    <p:sldLayoutId id="2147483717" r:id="rId6"/>
    <p:sldLayoutId id="2147483721" r:id="rId7"/>
    <p:sldLayoutId id="2147483722" r:id="rId8"/>
    <p:sldLayoutId id="2147483723" r:id="rId9"/>
    <p:sldLayoutId id="2147483718" r:id="rId10"/>
    <p:sldLayoutId id="2147483724" r:id="rId11"/>
  </p:sldLayoutIdLst>
  <p:transition spd="slow" advClick="0" advTm="5000">
    <p:newsflash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500" b="1" kern="1200">
          <a:solidFill>
            <a:srgbClr val="FFC8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500" b="1">
          <a:solidFill>
            <a:srgbClr val="FFC800"/>
          </a:solidFill>
          <a:latin typeface="Corbel" pitchFamily="34" charset="0"/>
        </a:defRPr>
      </a:lvl9pPr>
      <a:extLst/>
    </p:titleStyle>
    <p:bodyStyle>
      <a:lvl1pPr marL="438150" indent="-319088" algn="l" rtl="0" eaLnBrk="1" fontAlgn="base" hangingPunct="1">
        <a:spcBef>
          <a:spcPct val="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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0250" indent="-2730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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1" fontAlgn="base" hangingPunct="1">
        <a:spcBef>
          <a:spcPct val="20000"/>
        </a:spcBef>
        <a:spcAft>
          <a:spcPct val="0"/>
        </a:spcAft>
        <a:buClr>
          <a:srgbClr val="E66C7D"/>
        </a:buClr>
        <a:buFont typeface="Arial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025" indent="-182563" algn="l" rtl="0" eaLnBrk="1" fontAlgn="base" hangingPunct="1">
        <a:spcBef>
          <a:spcPct val="20000"/>
        </a:spcBef>
        <a:spcAft>
          <a:spcPct val="0"/>
        </a:spcAft>
        <a:buClr>
          <a:srgbClr val="6BB76D"/>
        </a:buClr>
        <a:buFont typeface="Arial" charset="0"/>
        <a:buChar char="▪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5575" indent="-182563" algn="l" rtl="0" eaLnBrk="1" fontAlgn="base" hangingPunct="1">
        <a:spcBef>
          <a:spcPct val="20000"/>
        </a:spcBef>
        <a:spcAft>
          <a:spcPct val="0"/>
        </a:spcAft>
        <a:buClr>
          <a:srgbClr val="E88651"/>
        </a:buClr>
        <a:buFont typeface="Wingdings 3" pitchFamily="18" charset="2"/>
        <a:buChar char=""/>
        <a:defRPr lang="en-US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00109FA-3D05-4B05-9FE0-0144D6BF140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</p:sldLayoutIdLst>
  <p:transition spd="slow" advClick="0" advTm="5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12" Type="http://schemas.openxmlformats.org/officeDocument/2006/relationships/image" Target="../media/image3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26.jpeg"/><Relationship Id="rId11" Type="http://schemas.openxmlformats.org/officeDocument/2006/relationships/image" Target="../media/image31.jpeg"/><Relationship Id="rId5" Type="http://schemas.openxmlformats.org/officeDocument/2006/relationships/image" Target="../media/image25.jpeg"/><Relationship Id="rId10" Type="http://schemas.openxmlformats.org/officeDocument/2006/relationships/image" Target="../media/image30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10" Type="http://schemas.openxmlformats.org/officeDocument/2006/relationships/image" Target="../media/image40.jpeg"/><Relationship Id="rId4" Type="http://schemas.openxmlformats.org/officeDocument/2006/relationships/image" Target="../media/image34.jpeg"/><Relationship Id="rId9" Type="http://schemas.openxmlformats.org/officeDocument/2006/relationships/image" Target="../media/image3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13" Type="http://schemas.openxmlformats.org/officeDocument/2006/relationships/image" Target="../media/image51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12" Type="http://schemas.openxmlformats.org/officeDocument/2006/relationships/image" Target="../media/image5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44.jpeg"/><Relationship Id="rId11" Type="http://schemas.openxmlformats.org/officeDocument/2006/relationships/image" Target="../media/image49.jpeg"/><Relationship Id="rId5" Type="http://schemas.openxmlformats.org/officeDocument/2006/relationships/image" Target="../media/image43.jpeg"/><Relationship Id="rId15" Type="http://schemas.openxmlformats.org/officeDocument/2006/relationships/image" Target="../media/image53.jpeg"/><Relationship Id="rId10" Type="http://schemas.openxmlformats.org/officeDocument/2006/relationships/image" Target="../media/image48.jpeg"/><Relationship Id="rId4" Type="http://schemas.openxmlformats.org/officeDocument/2006/relationships/image" Target="../media/image42.jpeg"/><Relationship Id="rId9" Type="http://schemas.openxmlformats.org/officeDocument/2006/relationships/image" Target="../media/image47.jpeg"/><Relationship Id="rId14" Type="http://schemas.openxmlformats.org/officeDocument/2006/relationships/image" Target="../media/image5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10" Type="http://schemas.openxmlformats.org/officeDocument/2006/relationships/image" Target="../media/image61.jpeg"/><Relationship Id="rId4" Type="http://schemas.openxmlformats.org/officeDocument/2006/relationships/image" Target="../media/image55.jpeg"/><Relationship Id="rId9" Type="http://schemas.openxmlformats.org/officeDocument/2006/relationships/image" Target="../media/image6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eg"/><Relationship Id="rId3" Type="http://schemas.openxmlformats.org/officeDocument/2006/relationships/image" Target="../media/image62.jpeg"/><Relationship Id="rId7" Type="http://schemas.openxmlformats.org/officeDocument/2006/relationships/image" Target="../media/image66.jpeg"/><Relationship Id="rId12" Type="http://schemas.openxmlformats.org/officeDocument/2006/relationships/image" Target="../media/image7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65.jpeg"/><Relationship Id="rId11" Type="http://schemas.openxmlformats.org/officeDocument/2006/relationships/image" Target="../media/image70.jpeg"/><Relationship Id="rId5" Type="http://schemas.openxmlformats.org/officeDocument/2006/relationships/image" Target="../media/image64.jpeg"/><Relationship Id="rId10" Type="http://schemas.openxmlformats.org/officeDocument/2006/relationships/image" Target="../media/image69.jpeg"/><Relationship Id="rId4" Type="http://schemas.openxmlformats.org/officeDocument/2006/relationships/image" Target="../media/image63.jpeg"/><Relationship Id="rId9" Type="http://schemas.openxmlformats.org/officeDocument/2006/relationships/image" Target="../media/image6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jpeg"/><Relationship Id="rId3" Type="http://schemas.openxmlformats.org/officeDocument/2006/relationships/image" Target="../media/image72.jpeg"/><Relationship Id="rId7" Type="http://schemas.openxmlformats.org/officeDocument/2006/relationships/image" Target="../media/image7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75.jpeg"/><Relationship Id="rId11" Type="http://schemas.openxmlformats.org/officeDocument/2006/relationships/image" Target="../media/image80.jpeg"/><Relationship Id="rId5" Type="http://schemas.openxmlformats.org/officeDocument/2006/relationships/image" Target="../media/image74.jpeg"/><Relationship Id="rId10" Type="http://schemas.openxmlformats.org/officeDocument/2006/relationships/image" Target="../media/image79.jpeg"/><Relationship Id="rId4" Type="http://schemas.openxmlformats.org/officeDocument/2006/relationships/image" Target="../media/image73.jpeg"/><Relationship Id="rId9" Type="http://schemas.openxmlformats.org/officeDocument/2006/relationships/image" Target="../media/image7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jpeg"/><Relationship Id="rId3" Type="http://schemas.openxmlformats.org/officeDocument/2006/relationships/image" Target="../media/image81.jpeg"/><Relationship Id="rId7" Type="http://schemas.openxmlformats.org/officeDocument/2006/relationships/image" Target="../media/image85.jpeg"/><Relationship Id="rId12" Type="http://schemas.openxmlformats.org/officeDocument/2006/relationships/image" Target="../media/image90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6" Type="http://schemas.openxmlformats.org/officeDocument/2006/relationships/image" Target="../media/image84.jpeg"/><Relationship Id="rId11" Type="http://schemas.openxmlformats.org/officeDocument/2006/relationships/image" Target="../media/image89.jpeg"/><Relationship Id="rId5" Type="http://schemas.openxmlformats.org/officeDocument/2006/relationships/image" Target="../media/image83.jpeg"/><Relationship Id="rId10" Type="http://schemas.openxmlformats.org/officeDocument/2006/relationships/image" Target="../media/image88.jpeg"/><Relationship Id="rId4" Type="http://schemas.openxmlformats.org/officeDocument/2006/relationships/image" Target="../media/image82.jpeg"/><Relationship Id="rId9" Type="http://schemas.openxmlformats.org/officeDocument/2006/relationships/image" Target="../media/image87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 rot="21351606">
            <a:off x="-142908" y="500042"/>
            <a:ext cx="6160661" cy="186204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15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  <a:reflection blurRad="6350" stA="55000" endA="50" endPos="85000" dist="60007" dir="5400000" sy="-100000" algn="bl" rotWithShape="0"/>
                </a:effectLst>
                <a:latin typeface="Castellar" pitchFamily="18" charset="0"/>
                <a:cs typeface="+mn-cs"/>
              </a:rPr>
              <a:t>Caballos</a:t>
            </a:r>
          </a:p>
        </p:txBody>
      </p:sp>
      <p:sp>
        <p:nvSpPr>
          <p:cNvPr id="5" name="4 Rectángulo"/>
          <p:cNvSpPr/>
          <p:nvPr/>
        </p:nvSpPr>
        <p:spPr>
          <a:xfrm>
            <a:off x="611560" y="3501008"/>
            <a:ext cx="2286203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lackadder ITC" pitchFamily="82" charset="0"/>
                <a:cs typeface="+mn-cs"/>
              </a:rPr>
              <a:t>Por   Jesús   Mota</a:t>
            </a:r>
          </a:p>
        </p:txBody>
      </p:sp>
    </p:spTree>
    <p:custDataLst>
      <p:tags r:id="rId1"/>
    </p:custDataLst>
  </p:cSld>
  <p:clrMapOvr>
    <a:masterClrMapping/>
  </p:clrMapOvr>
  <p:transition spd="slow" advClick="0" advTm="7613">
    <p:newsflash/>
    <p:sndAc>
      <p:stSnd loop="1">
        <p:snd r:embed="rId3" name="PACO DE LUCIA ENTRE DOS AGUAS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73913E-6 L 0.09115 1.73913E-6 L 0.09115 0.05065 L 0.18247 0.05065 L 0.18247 0.10129 L 0.27379 0.10129 L 0.27379 0.15194 L 0.36493 0.15194 L 0.36493 0.20259 L 0.45625 0.20259 L 0.45625 0.25324 L 0.54757 0.25324 L 0.54757 0.30388 L 0.63889 0.30388 L 0.63889 0.35476 " pathEditMode="relative" rAng="0" ptsTypes="FFFFFFFFFFFFFFF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9" y="1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Diapositiva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2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7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7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21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15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Diapositiva6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Diapositiva4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38158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Diapositiva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Usuario\Desktop\cacacacac\74558_415315425209884_489751735_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Usuario\Desktop\cacacacac\74558_415315425209884_489751735_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11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11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18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63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Diapositiva92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Diapositiva83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39796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2 Imagen" descr="Diapositiva14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5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51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51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142875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68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33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Diapositiva16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700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35755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2 Imagen" descr="Diapositiva1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8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24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27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46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36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Diapositiva37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Diapositiva58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Diapositiva66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 Imagen" descr="Diapositiva89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59406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Diapositiva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28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23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52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31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31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69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Diapositiva71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Diapositiva78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47658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Diapositiva76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Diapositiva76.JPG"/>
          <p:cNvPicPr>
            <a:picLocks noGrp="1" noChangeAspect="1"/>
          </p:cNvPicPr>
          <p:nvPr isPhoto="1"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4643438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 descr="Diapositiva76.JPG"/>
          <p:cNvPicPr>
            <a:picLocks noGrp="1" noChangeAspect="1"/>
          </p:cNvPicPr>
          <p:nvPr isPhoto="1"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572000" y="0"/>
            <a:ext cx="4572000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3 Imagen" descr="Diapositiva76.JPG"/>
          <p:cNvPicPr>
            <a:picLocks noGrp="1" noChangeAspect="1"/>
          </p:cNvPicPr>
          <p:nvPr isPhoto="1"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3357563"/>
            <a:ext cx="4643438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4 Imagen" descr="Diapositiva76.JPG"/>
          <p:cNvPicPr>
            <a:picLocks noGrp="1" noChangeAspect="1"/>
          </p:cNvPicPr>
          <p:nvPr isPhoto="1"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4643438" y="3357563"/>
            <a:ext cx="4500562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30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13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Diapositiva22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Diapositiva32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1 Imagen" descr="Diapositiva48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1 Imagen" descr="Diapositiva81.JPG"/>
          <p:cNvPicPr>
            <a:picLocks noGrp="1" noChangeAspect="1"/>
          </p:cNvPicPr>
          <p:nvPr isPhoto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1 Imagen" descr="Diapositiva81.JPG"/>
          <p:cNvPicPr>
            <a:picLocks noGrp="1" noChangeAspect="1"/>
          </p:cNvPicPr>
          <p:nvPr isPhoto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 Imagen" descr="Diapositiva49.JPG"/>
          <p:cNvPicPr>
            <a:picLocks noGrp="1" noChangeAspect="1"/>
          </p:cNvPicPr>
          <p:nvPr isPhoto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1 Imagen" descr="Diapositiva77.JPG"/>
          <p:cNvPicPr>
            <a:picLocks noGrp="1" noChangeAspect="1"/>
          </p:cNvPicPr>
          <p:nvPr isPhoto="1"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65443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-0.33333  E" pathEditMode="relative" ptsTypes="">
                                      <p:cBhvr>
                                        <p:cTn id="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 -0.33334 L 3.33333E-6 4.81481E-6 " pathEditMode="relative" rAng="0" ptsTypes="AA">
                                      <p:cBhvr>
                                        <p:cTn id="8" dur="3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16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 0.33334 L 1.94444E-6 -1.85185E-6 " pathEditMode="relative" rAng="0" ptsTypes="AA">
                                      <p:cBhvr>
                                        <p:cTn id="10" dur="3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-16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.33333  E" pathEditMode="relative" ptsTypes="">
                                      <p:cBhvr>
                                        <p:cTn id="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40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Diapositiva20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25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25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84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62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Diapositiva80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Diapositiva74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Diapositiva82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Diapositiva70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45692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Diapositiva4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42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40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40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43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Diapositiva54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Diapositiva54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Diapositiva29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Diapositiva35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 Imagen" descr="Diapositiva50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 Imagen" descr="Diapositiva26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 Imagen" descr="Diapositiva72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7429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58126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1 Imagen" descr="Diapositiva86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87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85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88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64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Diapositiva79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Diapositiva61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Diapositiva45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Diapositiva44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56425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0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 descr="Diapositiva5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59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47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57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39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Diapositiva19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Diapositiva38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Diapositiva17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Diapositiva91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C:\Users\Usuario\Desktop\mi firma.gif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14282" y="5572140"/>
            <a:ext cx="2897187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6643702" y="0"/>
            <a:ext cx="2337499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15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itchFamily="82" charset="0"/>
              </a:rPr>
              <a:t>fin</a:t>
            </a:r>
            <a:endParaRPr lang="es-ES" sz="115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itchFamily="82" charset="0"/>
            </a:endParaRPr>
          </a:p>
        </p:txBody>
      </p:sp>
    </p:spTree>
    <p:custDataLst>
      <p:tags r:id="rId1"/>
    </p:custDataLst>
  </p:cSld>
  <p:clrMapOvr>
    <a:masterClrMapping/>
  </p:clrMapOvr>
  <p:transition spd="slow" advClick="0" advTm="62261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77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770" decel="100000"/>
                                        <p:tgtEl>
                                          <p:spTgt spid="1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2" dur="77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4" dur="77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Click="0" advTm="1186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2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6.1|4.7|6.5|6.4|6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4.9|6.8|6.8|6.5|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6.2|6.5|6.9|7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6.1|6.5|6.9|6.2|6.4|6.4|7|6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6.6|6.8|5.3|5.8|7.6|7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8.9|6.9|6.9|6.8|6.3|6.8|7.6|6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5.6|5|6.9|6.6|6.4|6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6.8|5.3|6.6|6.4|6.5|6.8|7.4|3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7|6.5|6.8|6.8|7.1|6.2|6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6.6|7.4|6.8|7.1|7.1|6.4|7.4|6.1|3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yo el vicente">
  <a:themeElements>
    <a:clrScheme name="Módulo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ódulo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ódul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Módulo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ppt/theme/themeOverride2.xml><?xml version="1.0" encoding="utf-8"?>
<a:themeOverride xmlns:a="http://schemas.openxmlformats.org/drawingml/2006/main">
  <a:clrScheme name="Módulo">
    <a:dk1>
      <a:sysClr val="windowText" lastClr="000000"/>
    </a:dk1>
    <a:lt1>
      <a:sysClr val="window" lastClr="FFFFFF"/>
    </a:lt1>
    <a:dk2>
      <a:srgbClr val="5A6378"/>
    </a:dk2>
    <a:lt2>
      <a:srgbClr val="D4D4D6"/>
    </a:lt2>
    <a:accent1>
      <a:srgbClr val="F0AD00"/>
    </a:accent1>
    <a:accent2>
      <a:srgbClr val="60B5CC"/>
    </a:accent2>
    <a:accent3>
      <a:srgbClr val="E66C7D"/>
    </a:accent3>
    <a:accent4>
      <a:srgbClr val="6BB76D"/>
    </a:accent4>
    <a:accent5>
      <a:srgbClr val="E88651"/>
    </a:accent5>
    <a:accent6>
      <a:srgbClr val="C64847"/>
    </a:accent6>
    <a:hlink>
      <a:srgbClr val="168BBA"/>
    </a:hlink>
    <a:folHlink>
      <a:srgbClr val="6800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yo el vicente</Template>
  <TotalTime>210</TotalTime>
  <Words>65</Words>
  <Application>Microsoft Office PowerPoint</Application>
  <PresentationFormat>Presentación en pantalla (4:3)</PresentationFormat>
  <Paragraphs>31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20" baseType="lpstr">
      <vt:lpstr>Corbel</vt:lpstr>
      <vt:lpstr>Arial</vt:lpstr>
      <vt:lpstr>Wingdings 2</vt:lpstr>
      <vt:lpstr>Wingdings</vt:lpstr>
      <vt:lpstr>Wingdings 3</vt:lpstr>
      <vt:lpstr>Calibri</vt:lpstr>
      <vt:lpstr>yo el vicente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21</cp:revision>
  <dcterms:created xsi:type="dcterms:W3CDTF">2013-01-08T14:14:47Z</dcterms:created>
  <dcterms:modified xsi:type="dcterms:W3CDTF">2013-01-08T17:45:06Z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