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61" r:id="rId4"/>
    <p:sldId id="407" r:id="rId5"/>
    <p:sldId id="353" r:id="rId6"/>
    <p:sldId id="403" r:id="rId7"/>
    <p:sldId id="401" r:id="rId8"/>
    <p:sldId id="400" r:id="rId9"/>
    <p:sldId id="406" r:id="rId10"/>
    <p:sldId id="371" r:id="rId11"/>
    <p:sldId id="349" r:id="rId12"/>
    <p:sldId id="356" r:id="rId13"/>
    <p:sldId id="330" r:id="rId14"/>
    <p:sldId id="372" r:id="rId15"/>
    <p:sldId id="331" r:id="rId16"/>
    <p:sldId id="297" r:id="rId17"/>
    <p:sldId id="295" r:id="rId18"/>
    <p:sldId id="332" r:id="rId19"/>
    <p:sldId id="373" r:id="rId20"/>
    <p:sldId id="339" r:id="rId21"/>
    <p:sldId id="338" r:id="rId22"/>
    <p:sldId id="311" r:id="rId23"/>
    <p:sldId id="272" r:id="rId24"/>
    <p:sldId id="289" r:id="rId25"/>
    <p:sldId id="283" r:id="rId26"/>
    <p:sldId id="278" r:id="rId27"/>
    <p:sldId id="263" r:id="rId28"/>
    <p:sldId id="365" r:id="rId29"/>
    <p:sldId id="408" r:id="rId30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ZqQLWPVP5BibOJ7AJQzTg==" hashData="fm1aXYverWHkoc1rjBsu/4N0Y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40" autoAdjust="0"/>
    <p:restoredTop sz="94660"/>
  </p:normalViewPr>
  <p:slideViewPr>
    <p:cSldViewPr>
      <p:cViewPr>
        <p:scale>
          <a:sx n="70" d="100"/>
          <a:sy n="70" d="100"/>
        </p:scale>
        <p:origin x="48" y="-396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990BAC6C-A7F4-4B4D-92F8-48EB5C6FCB95}" type="datetimeFigureOut">
              <a:rPr lang="es-ES" smtClean="0"/>
              <a:t>17/10/2014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FAD432C6-2718-446E-88A1-53212A3B0A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324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990BAC6C-A7F4-4B4D-92F8-48EB5C6FCB95}" type="datetimeFigureOut">
              <a:rPr lang="es-ES" smtClean="0"/>
              <a:t>17/10/2014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FAD432C6-2718-446E-88A1-53212A3B0A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419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990BAC6C-A7F4-4B4D-92F8-48EB5C6FCB95}" type="datetimeFigureOut">
              <a:rPr lang="es-ES" smtClean="0"/>
              <a:t>17/10/2014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FAD432C6-2718-446E-88A1-53212A3B0A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523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990BAC6C-A7F4-4B4D-92F8-48EB5C6FCB95}" type="datetimeFigureOut">
              <a:rPr lang="es-ES" smtClean="0"/>
              <a:t>17/10/2014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FAD432C6-2718-446E-88A1-53212A3B0A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22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990BAC6C-A7F4-4B4D-92F8-48EB5C6FCB95}" type="datetimeFigureOut">
              <a:rPr lang="es-ES" smtClean="0"/>
              <a:t>17/10/2014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FAD432C6-2718-446E-88A1-53212A3B0A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709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990BAC6C-A7F4-4B4D-92F8-48EB5C6FCB95}" type="datetimeFigureOut">
              <a:rPr lang="es-ES" smtClean="0"/>
              <a:t>17/10/2014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FAD432C6-2718-446E-88A1-53212A3B0A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99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990BAC6C-A7F4-4B4D-92F8-48EB5C6FCB95}" type="datetimeFigureOut">
              <a:rPr lang="es-ES" smtClean="0"/>
              <a:t>17/10/2014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FAD432C6-2718-446E-88A1-53212A3B0A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667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990BAC6C-A7F4-4B4D-92F8-48EB5C6FCB95}" type="datetimeFigureOut">
              <a:rPr lang="es-ES" smtClean="0"/>
              <a:t>17/10/2014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FAD432C6-2718-446E-88A1-53212A3B0A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972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990BAC6C-A7F4-4B4D-92F8-48EB5C6FCB95}" type="datetimeFigureOut">
              <a:rPr lang="es-ES" smtClean="0"/>
              <a:t>17/10/2014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FAD432C6-2718-446E-88A1-53212A3B0A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813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990BAC6C-A7F4-4B4D-92F8-48EB5C6FCB95}" type="datetimeFigureOut">
              <a:rPr lang="es-ES" smtClean="0"/>
              <a:t>17/10/2014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FAD432C6-2718-446E-88A1-53212A3B0A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334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990BAC6C-A7F4-4B4D-92F8-48EB5C6FCB95}" type="datetimeFigureOut">
              <a:rPr lang="es-ES" smtClean="0"/>
              <a:t>17/10/2014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FAD432C6-2718-446E-88A1-53212A3B0A1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530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5765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1115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5702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9913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1942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8849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637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715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9539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4961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7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7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596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9072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241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jpeg"/><Relationship Id="rId5" Type="http://schemas.openxmlformats.org/officeDocument/2006/relationships/image" Target="../media/image82.gif"/><Relationship Id="rId4" Type="http://schemas.openxmlformats.org/officeDocument/2006/relationships/image" Target="../media/image81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Buscadores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7346" name="Picture 2" descr="http://fc05.deviantart.net/fs25/f/2009/242/6/1/bodyboard_wp_by_Tore77o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54628" y="813488"/>
            <a:ext cx="539340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7200" b="1" cap="all" dirty="0" smtClean="0">
                <a:ln w="38100">
                  <a:solidFill>
                    <a:srgbClr val="FF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BUSCADORES</a:t>
            </a:r>
            <a:endParaRPr lang="es-ES" sz="7200" b="1" cap="all" spc="0" dirty="0">
              <a:ln w="38100">
                <a:solidFill>
                  <a:srgbClr val="FF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128489" y="2662438"/>
            <a:ext cx="121700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7200" b="1" cap="all" dirty="0" smtClean="0">
                <a:ln w="38100">
                  <a:solidFill>
                    <a:srgbClr val="FF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DE</a:t>
            </a:r>
            <a:endParaRPr lang="es-ES" sz="7200" b="1" cap="all" dirty="0">
              <a:ln w="38100">
                <a:solidFill>
                  <a:srgbClr val="FF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340395" y="2691489"/>
            <a:ext cx="219643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7200" b="1" cap="all" dirty="0" smtClean="0">
                <a:ln w="38100">
                  <a:solidFill>
                    <a:srgbClr val="FF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OLAS</a:t>
            </a:r>
            <a:endParaRPr lang="es-ES" sz="7200" b="1" cap="all" dirty="0">
              <a:ln w="38100">
                <a:solidFill>
                  <a:srgbClr val="FF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2354" y="4914780"/>
            <a:ext cx="265476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b="1" cap="all" dirty="0" smtClean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Ppsx creado por Helen</a:t>
            </a:r>
            <a:endParaRPr lang="es-ES" b="1" cap="all" spc="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0" name="Picture 27" descr="C:\Users\Eleni\Desktop\Copias cuadros\Copias Cindy niños\copias niños preciosos\Copias de Austria\Copias de Body Painting\copia vietnamita\copias Buscadores de olas\Diapositiva13 (Copiar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4260" y="3952"/>
            <a:ext cx="9198260" cy="5744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73331" y="4819112"/>
            <a:ext cx="832366" cy="832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Las olas del mar I (20 fotografías muy frescas)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8592" y="3952"/>
            <a:ext cx="9282592" cy="571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2396" y="4250093"/>
            <a:ext cx="1537756" cy="113803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7320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  <p:sndAc>
          <p:stSnd loop="1">
            <p:snd r:embed="rId2" name="Serenity - Eternal Ocean Wave.wav"/>
          </p:stSnd>
        </p:sndAc>
      </p:transition>
    </mc:Choice>
    <mc:Fallback xmlns="">
      <p:transition spd="slow">
        <p:fade/>
        <p:sndAc>
          <p:stSnd loop="1">
            <p:snd r:embed="rId9" name="Serenity - Eternal Ocean Wa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6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6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http://portadafacebook.com/wp-content/uploads/2014/03/surfer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00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3444" y="3001516"/>
            <a:ext cx="908055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El  inicio del </a:t>
            </a:r>
            <a:r>
              <a:rPr lang="es-ES" sz="2000" b="1" dirty="0" err="1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bodyboard</a:t>
            </a:r>
            <a:r>
              <a:rPr lang="es-ES" sz="2000" b="1" dirty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, creado por Tom </a:t>
            </a:r>
            <a:r>
              <a:rPr lang="es-ES" sz="2000" b="1" dirty="0" err="1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Morey</a:t>
            </a:r>
            <a:r>
              <a:rPr lang="es-ES" sz="2000" b="1" dirty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, un excéntrico surfista que dejó su carrera de </a:t>
            </a:r>
            <a:r>
              <a:rPr lang="es-ES" sz="2000" b="1" dirty="0">
                <a:ln w="6350">
                  <a:solidFill>
                    <a:srgbClr val="0070C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ingeniería</a:t>
            </a:r>
            <a:r>
              <a:rPr lang="es-ES" sz="2000" b="1" dirty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para irse a </a:t>
            </a:r>
            <a:r>
              <a:rPr lang="es-ES" sz="2000" b="1" dirty="0" err="1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Haway</a:t>
            </a:r>
            <a:r>
              <a:rPr lang="es-ES" sz="2000" b="1" dirty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a buscar olas. Allí, una mañana descubrió frente a su casa olas perfectas, pero no tenía tabla para enfrentarse a ellas. Rebuscó febrilmente en su garaje, donde sólo encontró  un trozo de espuma de polietileno y decidió   utilizarlo para intentar hacer surf con él, naciendo así la primera tabla </a:t>
            </a:r>
            <a:r>
              <a:rPr lang="es-ES" sz="2000" b="1" dirty="0" err="1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bodyboard</a:t>
            </a:r>
            <a:r>
              <a:rPr lang="es-ES" sz="2000" b="1" dirty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.  “Ya desde la primera ola me di cuenta de que había inventado algo nuevo. Gracias al nuevo material, percibía las olas de una manera increíble.”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79512" y="2281436"/>
            <a:ext cx="2160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  <a:endParaRPr lang="es-ES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51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31" descr="C:\Users\Eleni\Desktop\Copias cuadros\Copias Cindy niños\copias niños preciosos\Copias de Austria\Copias de Body Painting\copia vietnamita\copias Buscadores de olas\Diapositiva58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744"/>
            <a:ext cx="9144000" cy="571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Eleni\Desktop\Copias cuadros\Copias Cindy niños\copias niños preciosos\Copias de Austria\Copias de Body Painting\copia vietnamita\copias Buscadores de olas\Diapositiva36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9" descr="C:\Users\Eleni\Desktop\Copias cuadros\Copias Cindy niños\copias niños preciosos\Copias de Austria\Copias de Body Painting\copia vietnamita\copias Buscadores de olas\Diapositiva56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"/>
            <a:ext cx="9324528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C:\Users\Eleni\Desktop\Copias cuadros\Copias Cindy niños\copias niños preciosos\Copias de Austria\Copias de Body Painting\copia vietnamita\copias Buscadores de olas\Diapositiva45 (Copiar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1722" y="-166836"/>
            <a:ext cx="9315722" cy="5901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250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6" descr="C:\Users\Eleni\Desktop\Copias cuadros\Copias Cindy niños\copias niños preciosos\Copias de Austria\Copias de Body Painting\copia vietnamita\copias Buscadores de olas\Diapositiva2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7" descr="C:\Users\Eleni\Desktop\Copias cuadros\Copias Cindy niños\copias niños preciosos\Copias de Austria\Copias de Body Painting\copia vietnamita\copias Buscadores de olas\Diapositiva3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9794"/>
            <a:ext cx="9144000" cy="5734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 descr="C:\Users\Eleni\Desktop\Copias cuadros\Copias Cindy niños\copias niños preciosos\Copias de Austria\Copias de Body Painting\copia vietnamita\copias Buscadores de olas\Diapositiva4 (Copiar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3999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1" descr="C:\Users\Eleni\Desktop\Perros olas\Diapositiva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C:\Users\Eleni\Desktop\Copias cuadros\Copias Cindy niños\copias niños preciosos\Copias de Austria\Copias de Body Painting\copia vietnamita\copias Buscadores de olas\Diapositiva28 (Copiar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9795"/>
            <a:ext cx="9144001" cy="5734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465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755576" y="4801716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8" name="Picture 8" descr="C:\Users\Eleni\Desktop\Olas 2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480" cy="599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leni\Desktop\Cuadros\Bellisimo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0010" y="-3448"/>
            <a:ext cx="9476546" cy="6002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5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Olas 2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53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Olas 2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144000" cy="597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Olas 2\Diapositiva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53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2750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Olas 2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Cuadros\Bellisimo\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5725" y="0"/>
            <a:ext cx="9315450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uadros\Bellisimo\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875" y="0"/>
            <a:ext cx="9429750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322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" accel="100000" fill="hold">
                                          <p:stCondLst>
                                            <p:cond delay="4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accel="100000" fill="hold">
                                          <p:stCondLst>
                                            <p:cond delay="4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Eleni\Desktop\Cuadros\Bellisimo\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166836"/>
            <a:ext cx="9163050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Cuadros\Bellisimo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66836"/>
            <a:ext cx="957706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118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4.bp.blogspot.com/-ckIDRTNNkpY/TdWBYR5CqyI/AAAAAAAAAB8/deYMySE9oZc/s1600/GoTeamsurf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686"/>
            <a:ext cx="9695792" cy="5750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 rot="20975655">
            <a:off x="1043608" y="4657700"/>
            <a:ext cx="1728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  <a:endParaRPr lang="es-E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4" name="Picture 4" descr="C:\Users\Eleni\Desktop\Perros olas\Diapositiva3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266700"/>
            <a:ext cx="9828584" cy="5981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Perros olas\Diapositiva2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266700"/>
            <a:ext cx="9828584" cy="6015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285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0" descr="C:\Users\Eleni\Desktop\Copias cuadros\Copias Cindy niños\copias niños preciosos\Copias de Austria\Copias de Body Painting\copia vietnamita\copias Buscadores de olas\Diapositiva6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8567" y="0"/>
            <a:ext cx="9523095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1" descr="C:\Users\Eleni\Desktop\Copias cuadros\Copias Cindy niños\copias niños preciosos\Copias de Austria\Copias de Body Painting\copia vietnamita\copias Buscadores de olas\Diapositiva7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8566" y="0"/>
            <a:ext cx="9523094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2" descr="C:\Users\Eleni\Desktop\Copias cuadros\Copias Cindy niños\copias niños preciosos\Copias de Austria\Copias de Body Painting\copia vietnamita\copias Buscadores de olas\Diapositiva8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3874" y="0"/>
            <a:ext cx="9528402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077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Eleni\Desktop\Cuadros\Bellisimo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72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bellisima\1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5" y="0"/>
            <a:ext cx="9396536" cy="572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i1067.photobucket.com/albums/u421/23edinson23/OlasTiburon_1024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39653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900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6" descr="C:\Users\Eleni\Desktop\Copias cuadros\Copias Cindy niños\copias niños preciosos\Copias de Austria\Copias de Body Painting\copia vietnamita\copias Buscadores de olas\Diapositiva12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Eleni\Desktop\Copias cuadros\Copias Cindy niños\copias niños preciosos\Copias de Austria\Copias de Body Painting\copia vietnamita\copias Buscadores de olas\Diapositiva19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591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0" descr="C:\Users\Eleni\Desktop\Perros olas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Eleni\Desktop\Perros olas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7" y="1"/>
            <a:ext cx="9143483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Eleni\Desktop\Perros olas\Diapositiva4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7" y="0"/>
            <a:ext cx="913072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593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5" descr="C:\Users\Eleni\Desktop\Copias cuadros\Copias Cindy niños\copias niños preciosos\Copias de Austria\Copias de Body Painting\copia vietnamita\copias Buscadores de olas\Diapositiva11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1440" y="0"/>
            <a:ext cx="9692640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Eleni\Desktop\Copias cuadros\Copias Cindy niños\copias niños preciosos\Copias de Austria\Copias de Body Painting\copia vietnamita\copias Buscadores de olas\Diapositiva17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1440" y="14064"/>
            <a:ext cx="9692640" cy="6043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84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C:\Users\Eleni\Desktop\Copias cuadros\Copias Cindy niños\copias niños preciosos\Copias de Austria\Copias de Body Painting\copia vietnamita\copias Buscadores de olas\Diapositiva24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C:\Users\Eleni\Desktop\Copias cuadros\Copias Cindy niños\copias niños preciosos\Copias de Austria\Copias de Body Painting\copia vietnamita\copias Buscadores de olas\Diapositiva23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6680" y="-55240"/>
            <a:ext cx="978788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Copias cuadros\Copias Cindy niños\copias niños preciosos\Copias de Austria\Copias de Body Painting\copia vietnamita\copias Buscadores de olas\Diapositiva25 (Copiar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6680" y="-55240"/>
            <a:ext cx="978788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017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 descr="C:\Users\Eleni\Desktop\Copias cuadros\Copias Cindy niños\copias niños preciosos\Copias de Austria\Copias de Body Painting\copia vietnamita\copias Buscadores de olas\Diapositiva26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6012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Eleni\Desktop\Copias cuadros\Copias Cindy niños\copias niños preciosos\Copias de Austria\Copias de Body Painting\copia vietnamita\copias Buscadores de olas\Diapositiva22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7120" y="-7047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Users\Eleni\Desktop\Copias cuadros\Copias Cindy niños\copias niños preciosos\Copias de Austria\Copias de Body Painting\copia vietnamita\copias Buscadores de olas\Diapositiva27 (Copiar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7120" y="-102468"/>
            <a:ext cx="9814520" cy="6160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C:\Users\Eleni\Desktop\Copias cuadros\Copias Cindy niños\copias niños preciosos\Copias de Austria\Copias de Body Painting\copia vietnamita\copias Buscadores de olas\Diapositiva44 (Copiar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8298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141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Users\Eleni\Desktop\Copias cuadros\Copias Cindy niños\copias niños preciosos\Copias de Austria\Copias de Body Painting\copia vietnamita\copias Buscadores de olas\Diapositiva14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Copias cuadros\Copias Cindy niños\copias niños preciosos\Copias de Austria\Copias de Body Painting\copia vietnamita\copias Buscadores de olas\Diapositiva10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7130" y="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450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9" descr="C:\Users\Eleni\Desktop\Perros olas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Eleni\Desktop\Perros olas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988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Eleni\Desktop\Perros olas\Diapositiva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731" y="-625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371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Copias cuadros\Copias Cindy niños\copias niños preciosos\Copias de Austria\Copias de Body Painting\copia vietnamita\copias Buscadores de olas\Diapositiva38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Copias cuadros\Copias Cindy niños\copias niños preciosos\Copias de Austria\Copias de Body Painting\copia vietnamita\copias Buscadores de olas\Diapositiva37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75360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C:\Users\Eleni\Desktop\Copias cuadros\Copias Cindy niños\copias niños preciosos\Copias de Austria\Copias de Body Painting\copia vietnamita\copias Buscadores de olas\Diapositiva43 (Copiar)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7536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512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Copias cuadros\Copias Cindy niños\copias niños preciosos\Copias de Austria\Copias de Body Painting\copia vietnamita\copias Buscadores de olas\Diapositiva41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Copias cuadros\Copias Cindy niños\copias niños preciosos\Copias de Austria\Copias de Body Painting\copia vietnamita\copias Buscadores de olas\Diapositiva40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2" y="-64790"/>
            <a:ext cx="9753602" cy="6122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 descr="C:\Users\Eleni\Desktop\Copias cuadros\Copias Cindy niños\copias niños preciosos\Copias de Austria\Copias de Body Painting\copia vietnamita\copias Buscadores de olas\Diapositiva47 (Copiar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2" y="-64790"/>
            <a:ext cx="9753600" cy="616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Eleni\Desktop\Copias cuadros\Copias Cindy niños\copias niños preciosos\Copias de Austria\Copias de Body Painting\copia vietnamita\copias Buscadores de olas\Diapositiva35 (Copiar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2" y="-82674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501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 descr="C:\Users\Eleni\Desktop\Copias cuadros\Copias Cindy niños\copias niños preciosos\Copias de Austria\Copias de Body Painting\copia vietnamita\copias Buscadores de olas\Diapositiva59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Copias cuadros\Copias Cindy niños\copias niños preciosos\Copias de Austria\Copias de Body Painting\copia vietnamita\copias Buscadores de olas\Diapositiva48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9952" y="-38100"/>
            <a:ext cx="9731152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7" descr="C:\Users\Eleni\Desktop\Copias cuadros\Copias Cindy niños\copias niños preciosos\Copias de Austria\Copias de Body Painting\copia vietnamita\copias Buscadores de olas\Diapositiva63 (Copiar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-15602"/>
            <a:ext cx="1008112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08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 descr="C:\Users\Eleni\Desktop\Copias cuadros\Copias Cindy niños\copias niños preciosos\Copias de Austria\Copias de Body Painting\copia vietnamita\copias Buscadores de olas\Diapositiva61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Copias cuadros\Copias Cindy niños\copias niños preciosos\Copias de Austria\Copias de Body Painting\copia vietnamita\copias Buscadores de olas\Diapositiva62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3222" y="-38488"/>
            <a:ext cx="9779295" cy="6096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C:\Users\Eleni\Desktop\Copias cuadros\Copias Cindy niños\copias niños preciosos\Copias de Austria\Copias de Body Painting\copia vietnamita\copias Buscadores de olas\Diapositiva60 (Copiar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1401" y="-38100"/>
            <a:ext cx="9807473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Eleni\Desktop\Copias cuadros\Copias Cindy niños\copias niños preciosos\Copias de Austria\Copias de Body Painting\copia vietnamita\copias Buscadores de olas\Diapositiva20 (Copiar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4593" y="-38488"/>
            <a:ext cx="9830666" cy="6146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616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de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ac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de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ac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2" descr="C:\Users\Eleni\Desktop\Copias cuadros\Copias Cindy niños\copias niños preciosos\Copias de Austria\Copias de Body Painting\copia vietnamita\copias Buscadores de olas\Diapositiva49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C:\Users\Eleni\Desktop\Copias cuadros\Copias Cindy niños\copias niños preciosos\Copias de Austria\Copias de Body Painting\copia vietnamita\copias Buscadores de olas\Diapositiva64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436" y="0"/>
            <a:ext cx="9163980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4355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5" descr="C:\Users\Eleni\Desktop\Copias cuadros\Copias Cindy niños\copias niños preciosos\Copias de Austria\Copias de Body Painting\copia vietnamita\copias Buscadores de olas\Diapositiva52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7" descr="C:\Users\Eleni\Desktop\Copias cuadros\Copias Cindy niños\copias niños preciosos\Copias de Austria\Copias de Body Painting\copia vietnamita\copias Buscadores de olas\Diapositiva54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39414"/>
            <a:ext cx="9753600" cy="6097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13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0" descr="C:\Users\Eleni\Desktop\Copias cuadros\Copias Cindy niños\copias niños preciosos\Copias de Austria\Copias de Body Painting\copia vietnamita\copias Buscadores de olas\Diapositiva57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2" descr="C:\Users\Eleni\Desktop\Copias cuadros\Copias Cindy niños\copias niños preciosos\Copias de Austria\Copias de Body Painting\copia vietnamita\copias Buscadores de olas\Diapositiva59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4" descr="C:\Users\Eleni\Desktop\Copias cuadros\Copias Cindy niños\copias niños preciosos\Copias de Austria\Copias de Body Painting\copia vietnamita\copias Buscadores de olas\Diapositiva61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546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8" descr="C:\Users\Eleni\Desktop\Copias cuadros\Copias Cindy niños\copias niños preciosos\Copias de Austria\Copias de Body Painting\copia vietnamita\copias Buscadores de olas\Diapositiva65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7" descr="C:\Users\Eleni\Desktop\Copias cuadros\Copias Cindy niños\copias niños preciosos\Copias de Austria\Copias de Body Painting\copia vietnamita\copias Buscadores de olas\Diapositiva64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736831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9" descr="C:\Users\Eleni\Desktop\Copias cuadros\Copias Cindy niños\copias niños preciosos\Copias de Austria\Copias de Body Painting\copia vietnamita\copias Buscadores de olas\Diapositiva66 (Copiar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1" y="-38100"/>
            <a:ext cx="9889231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surfermag.com/wp-content/blogs.dir/1/files/best-of-2010/jason-childs_02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38100"/>
            <a:ext cx="9889229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7105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http://lh5.ggpht.com/-cg9ZYiYeHb0/UtUUbmHF61I/AAAAAAAAFR8/Uj9OtGOQBMM/s1600/gifs%252520animados_thumb%25255B3%25255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088" y="0"/>
            <a:ext cx="9174088" cy="6025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788" y="3513746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3.bp.blogspot.com/-BK30sDM7ozQ/T-9BrcpBohI/AAAAAAAAHIA/Z6Tz5GKp2xc/s1600/animation46ti1.gif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4885" y="2318476"/>
            <a:ext cx="3386070" cy="239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07036">
            <a:off x="4186807" y="1283302"/>
            <a:ext cx="1461142" cy="1209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Eleni\Desktop\Olas 2\Diapositiva3.JPG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088" y="1"/>
            <a:ext cx="9174088" cy="602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967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04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810002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241470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1312</TotalTime>
  <Words>129</Words>
  <Application>Microsoft Office PowerPoint</Application>
  <PresentationFormat>Presentación en pantalla (16:10)</PresentationFormat>
  <Paragraphs>36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Buscadores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&amp; Bruji</dc:creator>
  <cp:lastModifiedBy>Eleni</cp:lastModifiedBy>
  <cp:revision>103</cp:revision>
  <dcterms:created xsi:type="dcterms:W3CDTF">2014-08-29T15:01:48Z</dcterms:created>
  <dcterms:modified xsi:type="dcterms:W3CDTF">2014-10-17T22:07:39Z</dcterms:modified>
</cp:coreProperties>
</file>